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5143500" type="screen16x9"/>
  <p:notesSz cx="6858000" cy="9144000"/>
  <p:embeddedFontLst>
    <p:embeddedFont>
      <p:font typeface="Grandstander" pitchFamily="2" charset="0"/>
      <p:regular r:id="rId19"/>
      <p:bold r:id="rId20"/>
      <p:italic r:id="rId21"/>
      <p:boldItalic r:id="rId22"/>
    </p:embeddedFont>
    <p:embeddedFont>
      <p:font typeface="Grandstander Medium" pitchFamily="2" charset="0"/>
      <p:regular r:id="rId23"/>
      <p:italic r:id="rId24"/>
    </p:embeddedFont>
    <p:embeddedFont>
      <p:font typeface="Grandstander SemiBold" pitchFamily="2" charset="0"/>
      <p:bold r:id="rId25"/>
      <p:boldItalic r:id="rId26"/>
    </p:embeddedFont>
    <p:embeddedFont>
      <p:font typeface="Lato" panose="020F0502020204030203" pitchFamily="34" charset="0"/>
      <p:regular r:id="rId27"/>
      <p:bold r:id="rId28"/>
      <p:italic r:id="rId29"/>
      <p:boldItalic r:id="rId30"/>
    </p:embeddedFont>
    <p:embeddedFont>
      <p:font typeface="Verdana" panose="020B0604030504040204" pitchFamily="34" charset="0"/>
      <p:regular r:id="rId31"/>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guide id="3" pos="226">
          <p15:clr>
            <a:srgbClr val="747775"/>
          </p15:clr>
        </p15:guide>
        <p15:guide id="4" pos="5534">
          <p15:clr>
            <a:srgbClr val="747775"/>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9" roundtripDataSignature="AMtx7miIUca+a3tiGU1HEIJuAslg9wQyRw=="/>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F2CE04F-49CA-98E2-9EF3-578379049F1C}" name="Kelly Morais" initials="KM" userId="2f0977d5b25b2d2e"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B0E698-B4C4-491C-9E40-6BD1812D8180}">
  <a:tblStyle styleId="{59B0E698-B4C4-491C-9E40-6BD1812D8180}"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DFD"/>
          </a:solidFill>
        </a:fill>
      </a:tcStyle>
    </a:wholeTbl>
    <a:band1H>
      <a:tcTxStyle/>
      <a:tcStyle>
        <a:tcBdr/>
        <a:fill>
          <a:solidFill>
            <a:srgbClr val="CDD8FB"/>
          </a:solidFill>
        </a:fill>
      </a:tcStyle>
    </a:band1H>
    <a:band2H>
      <a:tcTxStyle/>
      <a:tcStyle>
        <a:tcBdr/>
      </a:tcStyle>
    </a:band2H>
    <a:band1V>
      <a:tcTxStyle/>
      <a:tcStyle>
        <a:tcBdr/>
        <a:fill>
          <a:solidFill>
            <a:srgbClr val="CDD8FB"/>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812" autoAdjust="0"/>
  </p:normalViewPr>
  <p:slideViewPr>
    <p:cSldViewPr snapToGrid="0">
      <p:cViewPr varScale="1">
        <p:scale>
          <a:sx n="134" d="100"/>
          <a:sy n="134" d="100"/>
        </p:scale>
        <p:origin x="876" y="120"/>
      </p:cViewPr>
      <p:guideLst>
        <p:guide orient="horz" pos="1620"/>
        <p:guide pos="2880"/>
        <p:guide pos="226"/>
        <p:guide pos="5534"/>
      </p:guideLst>
    </p:cSldViewPr>
  </p:slideViewPr>
  <p:notesTextViewPr>
    <p:cViewPr>
      <p:scale>
        <a:sx n="1" d="1"/>
        <a:sy n="1" d="1"/>
      </p:scale>
      <p:origin x="0" y="0"/>
    </p:cViewPr>
  </p:notesTextViewPr>
  <p:notesViewPr>
    <p:cSldViewPr snapToGrid="0">
      <p:cViewPr varScale="1">
        <p:scale>
          <a:sx n="83" d="100"/>
          <a:sy n="83" d="100"/>
        </p:scale>
        <p:origin x="1194"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9" Type="http://customschemas.google.com/relationships/presentationmetadata" Target="metadata"/><Relationship Id="rId21" Type="http://schemas.openxmlformats.org/officeDocument/2006/relationships/font" Target="fonts/font3.fntdata"/><Relationship Id="rId34" Type="http://schemas.openxmlformats.org/officeDocument/2006/relationships/font" Target="fonts/font16.fntdata"/><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font" Target="fonts/font1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font" Target="fonts/font14.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font" Target="fonts/font13.fntdata"/><Relationship Id="rId44"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br.freepik.com/vetores-gratis/tabua-de-madeira-vazia-com-instrumentos-musicais_23722539.htm#fromView=search&amp;page=2&amp;position=1&amp;uuid=6c0a27f2-6483-4945-8676-3f1355b9d375"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youtube.com/watch?v=VSyLL9q0Oes"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 name="Google Shape;95;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pt-BR" dirty="0"/>
              <a:t>Caro professor, nesta melodia, podemos ouvir: voz masculina e voz feminina, pandeiro, violão (ou violão 7 cordas) e cavaquinho!</a:t>
            </a:r>
            <a:br>
              <a:rPr lang="pt-BR" dirty="0"/>
            </a:br>
            <a:br>
              <a:rPr lang="pt-BR" dirty="0"/>
            </a:br>
            <a:r>
              <a:rPr lang="pt-BR" dirty="0"/>
              <a:t>Neste momento, retome e pergunte para os estudantes se a música tem as mesmas características da que ouvimos no começo da aula. </a:t>
            </a:r>
            <a:br>
              <a:rPr lang="pt-BR" dirty="0"/>
            </a:br>
            <a:r>
              <a:rPr lang="pt-BR" dirty="0"/>
              <a:t>Ela é mais alegre?</a:t>
            </a:r>
            <a:br>
              <a:rPr lang="pt-BR" dirty="0"/>
            </a:br>
            <a:r>
              <a:rPr lang="pt-BR" dirty="0"/>
              <a:t>Ela é mais triste?</a:t>
            </a:r>
            <a:br>
              <a:rPr lang="pt-BR" dirty="0"/>
            </a:br>
            <a:r>
              <a:rPr lang="pt-BR" dirty="0"/>
              <a:t>Ela é mais romântica?</a:t>
            </a:r>
            <a:endParaRPr dirty="0"/>
          </a:p>
          <a:p>
            <a:pPr marL="0" marR="0" lvl="0" indent="0" algn="l" rtl="0">
              <a:lnSpc>
                <a:spcPct val="100000"/>
              </a:lnSpc>
              <a:spcBef>
                <a:spcPts val="0"/>
              </a:spcBef>
              <a:spcAft>
                <a:spcPts val="0"/>
              </a:spcAft>
              <a:buClr>
                <a:srgbClr val="000000"/>
              </a:buClr>
              <a:buSzPts val="1100"/>
              <a:buFont typeface="Arial"/>
              <a:buNone/>
            </a:pPr>
            <a:r>
              <a:rPr lang="pt-BR" dirty="0"/>
              <a:t>Ela é mais lenta?</a:t>
            </a:r>
            <a:br>
              <a:rPr lang="pt-BR" dirty="0"/>
            </a:br>
            <a:r>
              <a:rPr lang="pt-BR" dirty="0"/>
              <a:t>Ela é mais rápida?</a:t>
            </a:r>
            <a:endParaRPr dirty="0"/>
          </a:p>
          <a:p>
            <a:pPr marL="0" marR="0" lvl="0" indent="0" algn="l" rtl="0">
              <a:lnSpc>
                <a:spcPct val="100000"/>
              </a:lnSpc>
              <a:spcBef>
                <a:spcPts val="0"/>
              </a:spcBef>
              <a:spcAft>
                <a:spcPts val="0"/>
              </a:spcAft>
              <a:buClr>
                <a:srgbClr val="000000"/>
              </a:buClr>
              <a:buSzPts val="1100"/>
              <a:buFont typeface="Arial"/>
              <a:buNone/>
            </a:pPr>
            <a:r>
              <a:rPr lang="pt-BR" dirty="0"/>
              <a:t>Que sensação ela trouxe para vocês?</a:t>
            </a:r>
            <a:br>
              <a:rPr lang="pt-BR" dirty="0"/>
            </a:br>
            <a:br>
              <a:rPr lang="pt-BR" dirty="0"/>
            </a:br>
            <a:r>
              <a:rPr lang="pt-BR" dirty="0"/>
              <a:t>https://www.youtube.com/watch?v=EuUfrmSk8gE</a:t>
            </a:r>
            <a:r>
              <a:rPr lang="pt-BR" sz="1100" dirty="0">
                <a:solidFill>
                  <a:schemeClr val="dk1"/>
                </a:solidFill>
                <a:latin typeface="Arial" panose="020B0604020202020204" pitchFamily="34" charset="0"/>
                <a:ea typeface="Verdana"/>
                <a:cs typeface="Arial" panose="020B0604020202020204" pitchFamily="34" charset="0"/>
                <a:sym typeface="Verdana"/>
              </a:rPr>
              <a:t> </a:t>
            </a:r>
            <a:endParaRPr dirty="0"/>
          </a:p>
          <a:p>
            <a:pPr marL="0" lvl="0" indent="0" algn="l" rtl="0">
              <a:lnSpc>
                <a:spcPct val="100000"/>
              </a:lnSpc>
              <a:spcBef>
                <a:spcPts val="0"/>
              </a:spcBef>
              <a:spcAft>
                <a:spcPts val="0"/>
              </a:spcAft>
              <a:buSzPts val="1100"/>
              <a:buNone/>
            </a:pPr>
            <a:endParaRPr dirty="0"/>
          </a:p>
        </p:txBody>
      </p:sp>
      <p:sp>
        <p:nvSpPr>
          <p:cNvPr id="168" name="Google Shape;168;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0" name="Google Shape;180;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pt-BR" sz="1100" dirty="0">
                <a:latin typeface="Arial" panose="020B0604020202020204" pitchFamily="34" charset="0"/>
                <a:ea typeface="Verdana"/>
                <a:cs typeface="Arial" panose="020B0604020202020204" pitchFamily="34" charset="0"/>
                <a:sym typeface="Verdana"/>
              </a:rPr>
              <a:t>https://www.youtube.com/watch?v=Oz_pV06nhTc</a:t>
            </a:r>
            <a:endParaRPr dirty="0"/>
          </a:p>
          <a:p>
            <a:pPr marL="15875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400"/>
              </a:spcBef>
              <a:spcAft>
                <a:spcPts val="0"/>
              </a:spcAft>
              <a:buClr>
                <a:schemeClr val="dk1"/>
              </a:buClr>
              <a:buSzPts val="1100"/>
              <a:buFont typeface="Arial"/>
              <a:buNone/>
            </a:pPr>
            <a:r>
              <a:rPr lang="pt-BR" sz="1900" dirty="0">
                <a:solidFill>
                  <a:schemeClr val="dk1"/>
                </a:solidFill>
              </a:rPr>
              <a:t>Caro professor, promova discussões rápidas, em duplas, para engajar todos os alunos. Dê um tempo curto para que eles conversem entre si sobre uma questão ou um conceito, permitindo que todos pratiquem suas ideias em pares antes de compartilharem com o grupo maior.</a:t>
            </a:r>
            <a:endParaRPr sz="1900" dirty="0">
              <a:solidFill>
                <a:schemeClr val="dk1"/>
              </a:solidFill>
            </a:endParaRPr>
          </a:p>
          <a:p>
            <a:pPr marL="0" lvl="0" indent="0" algn="l" rtl="0">
              <a:lnSpc>
                <a:spcPct val="115000"/>
              </a:lnSpc>
              <a:spcBef>
                <a:spcPts val="1400"/>
              </a:spcBef>
              <a:spcAft>
                <a:spcPts val="0"/>
              </a:spcAft>
              <a:buClr>
                <a:schemeClr val="dk1"/>
              </a:buClr>
              <a:buSzPts val="1100"/>
              <a:buFont typeface="Arial"/>
              <a:buNone/>
            </a:pPr>
            <a:endParaRPr sz="1300" dirty="0">
              <a:solidFill>
                <a:schemeClr val="dk1"/>
              </a:solidFill>
            </a:endParaRPr>
          </a:p>
          <a:p>
            <a:pPr marL="457200" lvl="0" indent="-228600" algn="l" rtl="0">
              <a:lnSpc>
                <a:spcPct val="115000"/>
              </a:lnSpc>
              <a:spcBef>
                <a:spcPts val="1200"/>
              </a:spcBef>
              <a:spcAft>
                <a:spcPts val="0"/>
              </a:spcAft>
              <a:buClr>
                <a:schemeClr val="dk1"/>
              </a:buClr>
              <a:buSzPts val="1100"/>
              <a:buFont typeface="Arial"/>
              <a:buNone/>
            </a:pPr>
            <a:r>
              <a:rPr lang="pt-BR" sz="1300" dirty="0">
                <a:solidFill>
                  <a:schemeClr val="dk1"/>
                </a:solidFill>
              </a:rPr>
              <a:t>●</a:t>
            </a:r>
            <a:r>
              <a:rPr lang="pt-BR" sz="100" dirty="0">
                <a:solidFill>
                  <a:schemeClr val="dk1"/>
                </a:solidFill>
              </a:rPr>
              <a:t>	</a:t>
            </a:r>
            <a:r>
              <a:rPr lang="pt-BR" sz="1300" b="1" dirty="0">
                <a:solidFill>
                  <a:schemeClr val="dk1"/>
                </a:solidFill>
              </a:rPr>
              <a:t>Objetivo</a:t>
            </a:r>
            <a:r>
              <a:rPr lang="pt-BR" sz="1300" dirty="0">
                <a:solidFill>
                  <a:schemeClr val="dk1"/>
                </a:solidFill>
              </a:rPr>
              <a:t>: promover discussões rápidas, em duplas, para engajar todos os alunos.</a:t>
            </a:r>
            <a:endParaRPr sz="1300" dirty="0">
              <a:solidFill>
                <a:schemeClr val="dk1"/>
              </a:solidFill>
            </a:endParaRPr>
          </a:p>
          <a:p>
            <a:pPr marL="457200" lvl="0" indent="-228600" algn="l" rtl="0">
              <a:lnSpc>
                <a:spcPct val="115000"/>
              </a:lnSpc>
              <a:spcBef>
                <a:spcPts val="0"/>
              </a:spcBef>
              <a:spcAft>
                <a:spcPts val="0"/>
              </a:spcAft>
              <a:buClr>
                <a:schemeClr val="dk1"/>
              </a:buClr>
              <a:buSzPts val="1100"/>
              <a:buFont typeface="Arial"/>
              <a:buNone/>
            </a:pPr>
            <a:r>
              <a:rPr lang="pt-BR" sz="1300" dirty="0">
                <a:solidFill>
                  <a:schemeClr val="dk1"/>
                </a:solidFill>
              </a:rPr>
              <a:t>●</a:t>
            </a:r>
            <a:r>
              <a:rPr lang="pt-BR" sz="100" dirty="0">
                <a:solidFill>
                  <a:schemeClr val="dk1"/>
                </a:solidFill>
              </a:rPr>
              <a:t>	</a:t>
            </a:r>
            <a:r>
              <a:rPr lang="pt-BR" sz="1300" b="1" dirty="0">
                <a:solidFill>
                  <a:schemeClr val="dk1"/>
                </a:solidFill>
              </a:rPr>
              <a:t>Como funciona</a:t>
            </a:r>
            <a:r>
              <a:rPr lang="pt-BR" sz="1300" dirty="0">
                <a:solidFill>
                  <a:schemeClr val="dk1"/>
                </a:solidFill>
              </a:rPr>
              <a:t>: o professor dá um tempo curto para que eles conversem entre si sobre uma questão ou um conceito, permitindo que todos pratiquem suas ideias em pares antes de compartilharem com o grupo maior.</a:t>
            </a:r>
            <a:endParaRPr sz="1300" dirty="0">
              <a:solidFill>
                <a:schemeClr val="dk1"/>
              </a:solidFill>
            </a:endParaRPr>
          </a:p>
          <a:p>
            <a:pPr marL="0" lvl="0" indent="0" algn="l" rtl="0">
              <a:spcBef>
                <a:spcPts val="1200"/>
              </a:spcBef>
              <a:spcAft>
                <a:spcPts val="0"/>
              </a:spcAft>
              <a:buNone/>
            </a:pPr>
            <a:endParaRPr sz="500" dirty="0"/>
          </a:p>
        </p:txBody>
      </p:sp>
      <p:sp>
        <p:nvSpPr>
          <p:cNvPr id="192" name="Google Shape;192;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29c09b808c8_0_2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0" name="Google Shape;200;g29c09b808c8_0_2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5" name="Google Shape;205;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pt-BR" sz="1100" b="1" dirty="0">
                <a:solidFill>
                  <a:schemeClr val="dk1"/>
                </a:solidFill>
                <a:latin typeface="Arial" panose="020B0604020202020204" pitchFamily="34" charset="0"/>
                <a:ea typeface="Verdana"/>
                <a:cs typeface="Arial" panose="020B0604020202020204" pitchFamily="34" charset="0"/>
                <a:sym typeface="Verdana"/>
              </a:rPr>
              <a:t>Slide 4 – </a:t>
            </a:r>
            <a:r>
              <a:rPr lang="pt-BR" sz="1100" u="sng" dirty="0">
                <a:solidFill>
                  <a:schemeClr val="hlink"/>
                </a:solidFill>
                <a:hlinkClick r:id="rId3"/>
              </a:rPr>
              <a:t>https://br.freepik.com/vetores-gratis/tabua-de-madeira-vazia-com-instrumentos-musicais_23722539.htm#fromView=search&amp;page=2&amp;position=1&amp;uuid=6c0a27f2-6483-4945-8676-3f1355b9d375</a:t>
            </a:r>
            <a:endParaRPr lang="pt-BR" sz="1100" b="0" i="0" u="none" strike="noStrike" cap="none" dirty="0">
              <a:solidFill>
                <a:srgbClr val="000000"/>
              </a:solidFill>
              <a:latin typeface="Arial"/>
              <a:cs typeface="Arial"/>
              <a:sym typeface="Arial"/>
            </a:endParaRPr>
          </a:p>
          <a:p>
            <a:pPr marL="0" lvl="0" indent="0" algn="l" rtl="0">
              <a:lnSpc>
                <a:spcPct val="100000"/>
              </a:lnSpc>
              <a:spcBef>
                <a:spcPts val="0"/>
              </a:spcBef>
              <a:spcAft>
                <a:spcPts val="0"/>
              </a:spcAft>
              <a:buSzPts val="1100"/>
              <a:buNone/>
            </a:pPr>
            <a:r>
              <a:rPr lang="pt-BR" sz="1100" b="1" i="0" u="none" strike="noStrike" cap="none" dirty="0">
                <a:solidFill>
                  <a:schemeClr val="dk1"/>
                </a:solidFill>
                <a:latin typeface="Arial" panose="020B0604020202020204" pitchFamily="34" charset="0"/>
                <a:ea typeface="Verdana"/>
                <a:cs typeface="Arial" panose="020B0604020202020204" pitchFamily="34" charset="0"/>
                <a:sym typeface="Verdana"/>
              </a:rPr>
              <a:t>Slides </a:t>
            </a:r>
            <a:r>
              <a:rPr lang="pt-BR" sz="1100" b="1" dirty="0">
                <a:solidFill>
                  <a:schemeClr val="dk1"/>
                </a:solidFill>
                <a:latin typeface="Arial" panose="020B0604020202020204" pitchFamily="34" charset="0"/>
                <a:ea typeface="Verdana"/>
                <a:cs typeface="Arial" panose="020B0604020202020204" pitchFamily="34" charset="0"/>
                <a:sym typeface="Verdana"/>
              </a:rPr>
              <a:t>5 e 6</a:t>
            </a:r>
            <a:r>
              <a:rPr lang="pt-BR" sz="1100" b="1" i="0" u="none" strike="noStrike" cap="none" dirty="0">
                <a:solidFill>
                  <a:schemeClr val="dk1"/>
                </a:solidFill>
                <a:latin typeface="Arial" panose="020B0604020202020204" pitchFamily="34" charset="0"/>
                <a:ea typeface="Verdana"/>
                <a:cs typeface="Arial" panose="020B0604020202020204" pitchFamily="34" charset="0"/>
                <a:sym typeface="Verdana"/>
              </a:rPr>
              <a:t> – </a:t>
            </a:r>
            <a:r>
              <a:rPr lang="pt-BR" u="sng" dirty="0">
                <a:solidFill>
                  <a:schemeClr val="accent1">
                    <a:lumMod val="75000"/>
                  </a:schemeClr>
                </a:solidFill>
              </a:rPr>
              <a:t>https://www.gettyimages.com.br/detail/ilustra%C3%A7%C3%A3o/young-woman-playing-guitar-with-a-group-of-ilustra%C3%A7%C3%A3o-royalty-free/1163678021?phrase=vetor+de+crian%C3%A7as+com+instrumentos&amp;searchscope=image%2Cfilm&amp;adppopup=true   </a:t>
            </a:r>
          </a:p>
          <a:p>
            <a:pPr marL="0" marR="0" lvl="0" indent="0" algn="l" rtl="0">
              <a:lnSpc>
                <a:spcPct val="100000"/>
              </a:lnSpc>
              <a:spcBef>
                <a:spcPts val="600"/>
              </a:spcBef>
              <a:spcAft>
                <a:spcPts val="0"/>
              </a:spcAft>
              <a:buClr>
                <a:srgbClr val="000000"/>
              </a:buClr>
              <a:buSzPts val="1100"/>
              <a:buFont typeface="Arial"/>
              <a:buNone/>
            </a:pPr>
            <a:endParaRPr sz="300" dirty="0"/>
          </a:p>
          <a:p>
            <a:pPr marL="0" lvl="0" indent="0" algn="l" rtl="0">
              <a:lnSpc>
                <a:spcPct val="100000"/>
              </a:lnSpc>
              <a:spcBef>
                <a:spcPts val="600"/>
              </a:spcBef>
              <a:spcAft>
                <a:spcPts val="0"/>
              </a:spcAft>
              <a:buSzPts val="1100"/>
              <a:buNone/>
            </a:pPr>
            <a:endParaRPr dirty="0"/>
          </a:p>
        </p:txBody>
      </p:sp>
      <p:sp>
        <p:nvSpPr>
          <p:cNvPr id="210" name="Google Shape;210;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5" name="Google Shape;215;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9c09b808c8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5" name="Google Shape;105;g29c09b808c8_0_20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pt-BR" b="1" dirty="0"/>
              <a:t>(EF02AR13) </a:t>
            </a:r>
            <a:r>
              <a:rPr lang="pt-BR" dirty="0"/>
              <a:t>Experimentar, identificar e apreciar músicas próprias da cultura popular paulista de diferentes épocas.</a:t>
            </a:r>
            <a:endParaRPr dirty="0"/>
          </a:p>
          <a:p>
            <a:pPr marL="0" lvl="0" indent="0" algn="l" rtl="0">
              <a:lnSpc>
                <a:spcPct val="100000"/>
              </a:lnSpc>
              <a:spcBef>
                <a:spcPts val="0"/>
              </a:spcBef>
              <a:spcAft>
                <a:spcPts val="0"/>
              </a:spcAft>
              <a:buSzPts val="1100"/>
              <a:buNone/>
            </a:pPr>
            <a:r>
              <a:rPr lang="pt-BR" dirty="0"/>
              <a:t>(Currículo Paulista, 2019)</a:t>
            </a: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pt-BR" dirty="0"/>
              <a:t>Caro professor, pergunte para os estudantes: No videoclipe, quais instrumentos musicais vocês conseguem ouvir? Repita a música sem o clipe para os estudantes se concentrarem nela.</a:t>
            </a:r>
            <a:br>
              <a:rPr lang="pt-BR" dirty="0"/>
            </a:br>
            <a:r>
              <a:rPr lang="pt-BR" dirty="0"/>
              <a:t>Resposta: Podemos ouvir, em destaque, a voz, a guitarra (sem efeito e com efeito), o contrabaixo elétrico e a bateria.</a:t>
            </a:r>
            <a:endParaRPr dirty="0"/>
          </a:p>
          <a:p>
            <a:pPr marL="0" marR="0" lvl="0" indent="0" algn="l" rtl="0">
              <a:lnSpc>
                <a:spcPct val="100000"/>
              </a:lnSpc>
              <a:spcBef>
                <a:spcPts val="0"/>
              </a:spcBef>
              <a:spcAft>
                <a:spcPts val="0"/>
              </a:spcAft>
              <a:buClr>
                <a:srgbClr val="000000"/>
              </a:buClr>
              <a:buSzPts val="1100"/>
              <a:buFont typeface="Arial"/>
              <a:buNone/>
            </a:pPr>
            <a:r>
              <a:rPr lang="pt-BR" dirty="0"/>
              <a:t>Ao fundo, podemos ouvir o piano dos 15s aos 30s do videoclipe.</a:t>
            </a:r>
            <a:endParaRPr dirty="0"/>
          </a:p>
          <a:p>
            <a:pPr marL="0" marR="0" lvl="0" indent="0" algn="l" rtl="0">
              <a:lnSpc>
                <a:spcPct val="100000"/>
              </a:lnSpc>
              <a:spcBef>
                <a:spcPts val="0"/>
              </a:spcBef>
              <a:spcAft>
                <a:spcPts val="0"/>
              </a:spcAft>
              <a:buClr>
                <a:srgbClr val="000000"/>
              </a:buClr>
              <a:buSzPts val="1100"/>
              <a:buFont typeface="Arial"/>
              <a:buNone/>
            </a:pPr>
            <a:r>
              <a:rPr lang="pt-BR" dirty="0"/>
              <a:t>Ainda na segunda camada, o </a:t>
            </a:r>
            <a:r>
              <a:rPr lang="pt-BR" dirty="0">
                <a:solidFill>
                  <a:srgbClr val="1F1F1F"/>
                </a:solidFill>
              </a:rPr>
              <a:t>Glockenspiel (ou metalofone/xilofone) acompanha a letra da música “Que se chama que se chama solidão” – “Que roubou que roubou meu coração”. Podemos ouvir entre os 35s e os 50s.</a:t>
            </a:r>
          </a:p>
          <a:p>
            <a:pPr marL="0" marR="0" lvl="0" indent="0" algn="l" rtl="0">
              <a:lnSpc>
                <a:spcPct val="100000"/>
              </a:lnSpc>
              <a:spcBef>
                <a:spcPts val="0"/>
              </a:spcBef>
              <a:spcAft>
                <a:spcPts val="0"/>
              </a:spcAft>
              <a:buClr>
                <a:srgbClr val="000000"/>
              </a:buClr>
              <a:buSzPts val="1100"/>
              <a:buFont typeface="Arial"/>
              <a:buNone/>
            </a:pPr>
            <a:r>
              <a:rPr lang="pt-BR" dirty="0">
                <a:solidFill>
                  <a:srgbClr val="1F1F1F"/>
                </a:solidFill>
              </a:rPr>
              <a:t>Caso queira apresentar o instrumento para os estudantes, segue o link do vídeo:</a:t>
            </a:r>
            <a:br>
              <a:rPr lang="pt-BR" dirty="0">
                <a:solidFill>
                  <a:srgbClr val="1F1F1F"/>
                </a:solidFill>
              </a:rPr>
            </a:br>
            <a:r>
              <a:rPr lang="pt-BR" u="sng" dirty="0">
                <a:solidFill>
                  <a:schemeClr val="hlink"/>
                </a:solidFill>
                <a:hlinkClick r:id="rId3"/>
              </a:rPr>
              <a:t>https://www.youtube.com/watch?v=VSyLL9q0Oes</a:t>
            </a:r>
            <a:r>
              <a:rPr lang="pt-BR" u="none" dirty="0">
                <a:solidFill>
                  <a:schemeClr val="hlink"/>
                </a:solidFill>
              </a:rPr>
              <a:t>.</a:t>
            </a:r>
            <a:endParaRPr dirty="0">
              <a:solidFill>
                <a:srgbClr val="1F1F1F"/>
              </a:solidFill>
            </a:endParaRPr>
          </a:p>
          <a:p>
            <a:pPr marL="0" marR="0" lvl="0" indent="0" algn="l" rtl="0">
              <a:lnSpc>
                <a:spcPct val="100000"/>
              </a:lnSpc>
              <a:spcBef>
                <a:spcPts val="0"/>
              </a:spcBef>
              <a:spcAft>
                <a:spcPts val="0"/>
              </a:spcAft>
              <a:buClr>
                <a:srgbClr val="000000"/>
              </a:buClr>
              <a:buSzPts val="1100"/>
              <a:buFont typeface="Arial"/>
              <a:buNone/>
            </a:pPr>
            <a:r>
              <a:rPr lang="pt-BR" dirty="0">
                <a:solidFill>
                  <a:srgbClr val="1F1F1F"/>
                </a:solidFill>
              </a:rPr>
              <a:t>Também podemos ouvir ao fundo, entre os 40s e os 50s, os violinos. </a:t>
            </a:r>
            <a:endParaRPr dirty="0">
              <a:solidFill>
                <a:srgbClr val="1F1F1F"/>
              </a:solidFill>
            </a:endParaRPr>
          </a:p>
          <a:p>
            <a:pPr marL="0" marR="0" lvl="0" indent="0" algn="l" rtl="0">
              <a:lnSpc>
                <a:spcPct val="100000"/>
              </a:lnSpc>
              <a:spcBef>
                <a:spcPts val="0"/>
              </a:spcBef>
              <a:spcAft>
                <a:spcPts val="0"/>
              </a:spcAft>
              <a:buClr>
                <a:srgbClr val="000000"/>
              </a:buClr>
              <a:buSzPts val="1100"/>
              <a:buFont typeface="Arial"/>
              <a:buNone/>
            </a:pPr>
            <a:r>
              <a:rPr lang="pt-BR" dirty="0">
                <a:solidFill>
                  <a:srgbClr val="1F1F1F"/>
                </a:solidFill>
              </a:rPr>
              <a:t>De 1min18s até 1min40s, podemos ouvir mais claramente o piano, o violino e o violoncelo.</a:t>
            </a:r>
            <a:br>
              <a:rPr lang="pt-BR" dirty="0">
                <a:solidFill>
                  <a:srgbClr val="1F1F1F"/>
                </a:solidFill>
              </a:rPr>
            </a:br>
            <a:br>
              <a:rPr lang="pt-BR" dirty="0">
                <a:solidFill>
                  <a:srgbClr val="1F1F1F"/>
                </a:solidFill>
              </a:rPr>
            </a:br>
            <a:r>
              <a:rPr lang="pt-BR" dirty="0">
                <a:solidFill>
                  <a:srgbClr val="1F1F1F"/>
                </a:solidFill>
              </a:rPr>
              <a:t>Características podem ser trabalhadas na apreciação:</a:t>
            </a:r>
            <a:br>
              <a:rPr lang="pt-BR" dirty="0">
                <a:solidFill>
                  <a:srgbClr val="1F1F1F"/>
                </a:solidFill>
              </a:rPr>
            </a:br>
            <a:br>
              <a:rPr lang="pt-BR" dirty="0">
                <a:solidFill>
                  <a:srgbClr val="1F1F1F"/>
                </a:solidFill>
              </a:rPr>
            </a:br>
            <a:r>
              <a:rPr lang="pt-BR" dirty="0">
                <a:solidFill>
                  <a:srgbClr val="1F1F1F"/>
                </a:solidFill>
              </a:rPr>
              <a:t>Essa música é lenta ou rápida?</a:t>
            </a:r>
            <a:br>
              <a:rPr lang="pt-BR" dirty="0">
                <a:solidFill>
                  <a:srgbClr val="1F1F1F"/>
                </a:solidFill>
              </a:rPr>
            </a:br>
            <a:r>
              <a:rPr lang="pt-BR" dirty="0">
                <a:solidFill>
                  <a:srgbClr val="1F1F1F"/>
                </a:solidFill>
              </a:rPr>
              <a:t>Como você descreveria essa música? Ela é triste ou alegre?</a:t>
            </a:r>
            <a:br>
              <a:rPr lang="pt-BR" dirty="0">
                <a:solidFill>
                  <a:srgbClr val="1F1F1F"/>
                </a:solidFill>
              </a:rPr>
            </a:br>
            <a:r>
              <a:rPr lang="pt-BR" dirty="0">
                <a:solidFill>
                  <a:srgbClr val="1F1F1F"/>
                </a:solidFill>
              </a:rPr>
              <a:t>Você consegue reconhecer o som dos instrumentos que aparecem?</a:t>
            </a:r>
            <a:br>
              <a:rPr lang="pt-BR" dirty="0">
                <a:solidFill>
                  <a:srgbClr val="1F1F1F"/>
                </a:solidFill>
              </a:rPr>
            </a:br>
            <a:r>
              <a:rPr lang="pt-BR" dirty="0">
                <a:solidFill>
                  <a:srgbClr val="1F1F1F"/>
                </a:solidFill>
              </a:rPr>
              <a:t>O som da guitarra com efeito se parece com qual animal?</a:t>
            </a:r>
            <a:br>
              <a:rPr lang="pt-BR" dirty="0">
                <a:solidFill>
                  <a:srgbClr val="1F1F1F"/>
                </a:solidFill>
              </a:rPr>
            </a:br>
            <a:r>
              <a:rPr lang="pt-BR" dirty="0">
                <a:solidFill>
                  <a:srgbClr val="1F1F1F"/>
                </a:solidFill>
              </a:rPr>
              <a:t>Qual é o instrumento mais agudo (fino)? </a:t>
            </a:r>
            <a:br>
              <a:rPr lang="pt-BR" dirty="0">
                <a:solidFill>
                  <a:srgbClr val="1F1F1F"/>
                </a:solidFill>
              </a:rPr>
            </a:br>
            <a:r>
              <a:rPr lang="pt-BR" dirty="0">
                <a:solidFill>
                  <a:srgbClr val="1F1F1F"/>
                </a:solidFill>
              </a:rPr>
              <a:t>Qual o instrumento mais grave (grosso)?</a:t>
            </a:r>
            <a:endParaRPr dirty="0">
              <a:solidFill>
                <a:srgbClr val="1F1F1F"/>
              </a:solidFill>
            </a:endParaRPr>
          </a:p>
          <a:p>
            <a:pPr marL="0" marR="0" lvl="0" indent="0" algn="l" rtl="0">
              <a:lnSpc>
                <a:spcPct val="100000"/>
              </a:lnSpc>
              <a:spcBef>
                <a:spcPts val="0"/>
              </a:spcBef>
              <a:spcAft>
                <a:spcPts val="0"/>
              </a:spcAft>
              <a:buClr>
                <a:srgbClr val="000000"/>
              </a:buClr>
              <a:buSzPts val="1100"/>
              <a:buFont typeface="Arial"/>
              <a:buNone/>
            </a:pPr>
            <a:br>
              <a:rPr lang="pt-BR" dirty="0">
                <a:solidFill>
                  <a:srgbClr val="1F1F1F"/>
                </a:solidFill>
              </a:rPr>
            </a:br>
            <a:r>
              <a:rPr lang="pt-BR" dirty="0">
                <a:solidFill>
                  <a:srgbClr val="1F1F1F"/>
                </a:solidFill>
              </a:rPr>
              <a:t>Caro professor, destaque para os estudantes os momentos da música com mais intensidade. Nessa interpretação, a música folclórica traz muitas nuances.  </a:t>
            </a:r>
            <a:endParaRPr dirty="0">
              <a:solidFill>
                <a:srgbClr val="1F1F1F"/>
              </a:solidFill>
            </a:endParaRPr>
          </a:p>
          <a:p>
            <a:pPr marL="0" marR="0" lvl="0" indent="0" algn="l" rtl="0">
              <a:lnSpc>
                <a:spcPct val="100000"/>
              </a:lnSpc>
              <a:spcBef>
                <a:spcPts val="0"/>
              </a:spcBef>
              <a:spcAft>
                <a:spcPts val="0"/>
              </a:spcAft>
              <a:buClr>
                <a:srgbClr val="000000"/>
              </a:buClr>
              <a:buSzPts val="1100"/>
              <a:buFont typeface="Arial"/>
              <a:buNone/>
            </a:pPr>
            <a:endParaRPr dirty="0"/>
          </a:p>
          <a:p>
            <a:pPr marL="0" marR="0" lvl="0" indent="0" algn="l" rtl="0">
              <a:lnSpc>
                <a:spcPct val="100000"/>
              </a:lnSpc>
              <a:spcBef>
                <a:spcPts val="0"/>
              </a:spcBef>
              <a:spcAft>
                <a:spcPts val="0"/>
              </a:spcAft>
              <a:buClr>
                <a:srgbClr val="000000"/>
              </a:buClr>
              <a:buSzPts val="1100"/>
              <a:buFont typeface="Arial"/>
              <a:buNone/>
            </a:pPr>
            <a:r>
              <a:rPr lang="pt-BR" dirty="0"/>
              <a:t>https://www.youtube.com/watch?v=x5oH7IxI7hw</a:t>
            </a:r>
            <a:endParaRPr dirty="0"/>
          </a:p>
          <a:p>
            <a:pPr marL="0" lvl="0" indent="0" algn="l" rtl="0">
              <a:lnSpc>
                <a:spcPct val="100000"/>
              </a:lnSpc>
              <a:spcBef>
                <a:spcPts val="0"/>
              </a:spcBef>
              <a:spcAft>
                <a:spcPts val="0"/>
              </a:spcAft>
              <a:buSzPts val="1100"/>
              <a:buNone/>
            </a:pPr>
            <a:endParaRPr dirty="0"/>
          </a:p>
        </p:txBody>
      </p:sp>
      <p:sp>
        <p:nvSpPr>
          <p:cNvPr id="111" name="Google Shape;11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pt-BR" sz="1100" b="0" i="0" u="none" strike="noStrike" cap="none" dirty="0">
                <a:solidFill>
                  <a:srgbClr val="000000"/>
                </a:solidFill>
                <a:latin typeface="Arial"/>
                <a:ea typeface="Arial"/>
                <a:cs typeface="Arial"/>
                <a:sym typeface="Arial"/>
              </a:rPr>
              <a:t>https://br.freepik.com/vetores-gratis/tabua-de-madeira-vazia-com-instrumentos-musicais_23722539.htm#fromView=search&amp;page=2&amp;position=1&amp;uuid=6c0a27f2-6483-4945-8676-3f1355b9d375</a:t>
            </a:r>
            <a:endParaRPr dirty="0"/>
          </a:p>
          <a:p>
            <a:pPr marL="0" lvl="0" indent="0" algn="l" rtl="0">
              <a:lnSpc>
                <a:spcPct val="100000"/>
              </a:lnSpc>
              <a:spcBef>
                <a:spcPts val="0"/>
              </a:spcBef>
              <a:spcAft>
                <a:spcPts val="0"/>
              </a:spcAft>
              <a:buSzPts val="1100"/>
              <a:buNone/>
            </a:pPr>
            <a:endParaRPr dirty="0"/>
          </a:p>
        </p:txBody>
      </p:sp>
      <p:sp>
        <p:nvSpPr>
          <p:cNvPr id="123" name="Google Shape;12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pt-BR" dirty="0"/>
              <a:t>https://novaescola.org.br/conteudo/19646/cantigas-folcloricas-um-tesouro-cultural-a-ser-descoberto-pelos-pequenos</a:t>
            </a:r>
            <a:endParaRPr dirty="0"/>
          </a:p>
          <a:p>
            <a:pPr marL="0" marR="0" lvl="0" indent="0" algn="l" rtl="0">
              <a:lnSpc>
                <a:spcPct val="100000"/>
              </a:lnSpc>
              <a:spcBef>
                <a:spcPts val="0"/>
              </a:spcBef>
              <a:spcAft>
                <a:spcPts val="0"/>
              </a:spcAft>
              <a:buClr>
                <a:srgbClr val="000000"/>
              </a:buClr>
              <a:buSzPts val="1100"/>
              <a:buFont typeface="Arial"/>
              <a:buNone/>
            </a:pPr>
            <a:r>
              <a:rPr lang="pt-BR" dirty="0"/>
              <a:t>https://www.gettyimages.com.br/detail/ilustra%C3%A7%C3%A3o/young-woman-playing-guitar-with-a-group-of-ilustra%C3%A7%C3%A3o-royalty-free/1163678021?phrase=vetor+de+crian%C3%A7as+com+instrumentos&amp;searchscope=image%2Cfilm&amp;adppopup=true</a:t>
            </a:r>
          </a:p>
        </p:txBody>
      </p:sp>
      <p:sp>
        <p:nvSpPr>
          <p:cNvPr id="130" name="Google Shape;13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309ce066552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pt-BR" dirty="0"/>
              <a:t>https://novaescola.org.br/conteudo/19646/cantigas-folcloricas-um-tesouro-cultural-a-ser-descoberto-pelos-pequenos</a:t>
            </a:r>
            <a:endParaRPr dirty="0"/>
          </a:p>
          <a:p>
            <a:pPr marL="0" marR="0" lvl="0" indent="0" algn="l" rtl="0">
              <a:lnSpc>
                <a:spcPct val="100000"/>
              </a:lnSpc>
              <a:spcBef>
                <a:spcPts val="0"/>
              </a:spcBef>
              <a:spcAft>
                <a:spcPts val="0"/>
              </a:spcAft>
              <a:buClr>
                <a:srgbClr val="000000"/>
              </a:buClr>
              <a:buSzPts val="1100"/>
              <a:buFont typeface="Arial"/>
              <a:buNone/>
            </a:pPr>
            <a:r>
              <a:rPr lang="pt-BR" dirty="0"/>
              <a:t>https://www.gettyimages.com.br/detail/ilustra%C3%A7%C3%A3o/young-woman-playing-guitar-with-a-group-of-ilustra%C3%A7%C3%A3o-royalty-free/1163678021?phrase=vetor+de+crian%C3%A7as+com+instrumentos&amp;searchscope=image%2Cfilm&amp;adppopup=true</a:t>
            </a:r>
            <a:endParaRPr dirty="0"/>
          </a:p>
        </p:txBody>
      </p:sp>
      <p:sp>
        <p:nvSpPr>
          <p:cNvPr id="138" name="Google Shape;138;g309ce06655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pt-BR" dirty="0"/>
              <a:t>https://novaescola.org.br/conteudo/19646/cantigas-folcloricas-um-tesouro-cultural-a-ser-descoberto-pelos-pequenos</a:t>
            </a:r>
            <a:endParaRPr dirty="0"/>
          </a:p>
          <a:p>
            <a:pPr marL="0" marR="0" lvl="0" indent="0" algn="l" rtl="0">
              <a:lnSpc>
                <a:spcPct val="100000"/>
              </a:lnSpc>
              <a:spcBef>
                <a:spcPts val="0"/>
              </a:spcBef>
              <a:spcAft>
                <a:spcPts val="0"/>
              </a:spcAft>
              <a:buClr>
                <a:srgbClr val="000000"/>
              </a:buClr>
              <a:buSzPts val="1100"/>
              <a:buFont typeface="Arial"/>
              <a:buNone/>
            </a:pPr>
            <a:r>
              <a:rPr lang="pt-BR" dirty="0"/>
              <a:t>https://br.freepik.com/vetores-gratis/conjunto-de-cordas-de-instrumentos-mix_39454601.htm#fromView=search&amp;page=22&amp;position=48&amp;uuid=6c0a27f2-6483-4945-8676-3f1355b9d375</a:t>
            </a:r>
            <a:endParaRPr dirty="0"/>
          </a:p>
          <a:p>
            <a:pPr marL="0" lvl="0" indent="0" algn="l" rtl="0">
              <a:lnSpc>
                <a:spcPct val="100000"/>
              </a:lnSpc>
              <a:spcBef>
                <a:spcPts val="0"/>
              </a:spcBef>
              <a:spcAft>
                <a:spcPts val="0"/>
              </a:spcAft>
              <a:buSzPts val="1100"/>
              <a:buNone/>
            </a:pPr>
            <a:endParaRPr dirty="0"/>
          </a:p>
        </p:txBody>
      </p:sp>
      <p:sp>
        <p:nvSpPr>
          <p:cNvPr id="146" name="Google Shape;146;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309ce066552_0_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pt-BR" dirty="0"/>
              <a:t>https://novaescola.org.br/conteudo/19646/cantigas-folcloricas-um-tesouro-cultural-a-ser-descoberto-pelos-pequenos</a:t>
            </a:r>
            <a:endParaRPr dirty="0"/>
          </a:p>
          <a:p>
            <a:pPr marL="0" marR="0" lvl="0" indent="0" algn="l" rtl="0">
              <a:lnSpc>
                <a:spcPct val="100000"/>
              </a:lnSpc>
              <a:spcBef>
                <a:spcPts val="0"/>
              </a:spcBef>
              <a:spcAft>
                <a:spcPts val="0"/>
              </a:spcAft>
              <a:buClr>
                <a:srgbClr val="000000"/>
              </a:buClr>
              <a:buSzPts val="1100"/>
              <a:buFont typeface="Arial"/>
              <a:buNone/>
            </a:pPr>
            <a:r>
              <a:rPr lang="pt-BR" dirty="0"/>
              <a:t>https://br.freepik.com/vetores-gratis/conjunto-de-cordas-de-instrumentos-mix_39454601.htm#fromView=search&amp;page=22&amp;position=48&amp;uuid=6c0a27f2-6483-4945-8676-3f1355b9d375</a:t>
            </a:r>
            <a:endParaRPr dirty="0"/>
          </a:p>
          <a:p>
            <a:pPr marL="0" lvl="0" indent="0" algn="l" rtl="0">
              <a:lnSpc>
                <a:spcPct val="100000"/>
              </a:lnSpc>
              <a:spcBef>
                <a:spcPts val="0"/>
              </a:spcBef>
              <a:spcAft>
                <a:spcPts val="0"/>
              </a:spcAft>
              <a:buSzPts val="1100"/>
              <a:buNone/>
            </a:pPr>
            <a:endParaRPr dirty="0"/>
          </a:p>
        </p:txBody>
      </p:sp>
      <p:sp>
        <p:nvSpPr>
          <p:cNvPr id="154" name="Google Shape;154;g309ce066552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pt-BR" dirty="0"/>
              <a:t>Caro professor, apresentamos duas versões em videoclipe para apreciarem e escolherem qual delas vão cantar.</a:t>
            </a:r>
            <a:endParaRPr dirty="0"/>
          </a:p>
          <a:p>
            <a:pPr marL="0" lvl="0" indent="0" algn="l" rtl="0">
              <a:lnSpc>
                <a:spcPct val="100000"/>
              </a:lnSpc>
              <a:spcBef>
                <a:spcPts val="0"/>
              </a:spcBef>
              <a:spcAft>
                <a:spcPts val="0"/>
              </a:spcAft>
              <a:buSzPts val="1100"/>
              <a:buNone/>
            </a:pPr>
            <a:endParaRPr dirty="0"/>
          </a:p>
        </p:txBody>
      </p:sp>
      <p:sp>
        <p:nvSpPr>
          <p:cNvPr id="161" name="Google Shape;161;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 Capa - Linguagens">
  <p:cSld name="1. Capa - Linguagens">
    <p:bg>
      <p:bgPr>
        <a:blipFill>
          <a:blip r:embed="rId2">
            <a:alphaModFix/>
          </a:blip>
          <a:stretch>
            <a:fillRect/>
          </a:stretch>
        </a:blipFill>
        <a:effectLst/>
      </p:bgPr>
    </p:bg>
    <p:spTree>
      <p:nvGrpSpPr>
        <p:cNvPr id="1" name="Shape 9"/>
        <p:cNvGrpSpPr/>
        <p:nvPr/>
      </p:nvGrpSpPr>
      <p:grpSpPr>
        <a:xfrm>
          <a:off x="0" y="0"/>
          <a:ext cx="0" cy="0"/>
          <a:chOff x="0" y="0"/>
          <a:chExt cx="0" cy="0"/>
        </a:xfrm>
      </p:grpSpPr>
      <p:pic>
        <p:nvPicPr>
          <p:cNvPr id="10" name="Google Shape;10;g29c09b808c8_0_157"/>
          <p:cNvPicPr preferRelativeResize="0"/>
          <p:nvPr/>
        </p:nvPicPr>
        <p:blipFill rotWithShape="1">
          <a:blip r:embed="rId3">
            <a:alphaModFix/>
          </a:blip>
          <a:srcRect/>
          <a:stretch/>
        </p:blipFill>
        <p:spPr>
          <a:xfrm>
            <a:off x="7831700" y="255450"/>
            <a:ext cx="1037050" cy="1018525"/>
          </a:xfrm>
          <a:prstGeom prst="rect">
            <a:avLst/>
          </a:prstGeom>
          <a:noFill/>
          <a:ln>
            <a:noFill/>
          </a:ln>
        </p:spPr>
      </p:pic>
      <p:sp>
        <p:nvSpPr>
          <p:cNvPr id="11" name="Google Shape;11;g29c09b808c8_0_157"/>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pic>
        <p:nvPicPr>
          <p:cNvPr id="12" name="Google Shape;12;g29c09b808c8_0_157"/>
          <p:cNvPicPr preferRelativeResize="0"/>
          <p:nvPr/>
        </p:nvPicPr>
        <p:blipFill rotWithShape="1">
          <a:blip r:embed="rId4">
            <a:alphaModFix/>
          </a:blip>
          <a:srcRect/>
          <a:stretch/>
        </p:blipFill>
        <p:spPr>
          <a:xfrm>
            <a:off x="249878" y="255449"/>
            <a:ext cx="1090250" cy="867850"/>
          </a:xfrm>
          <a:prstGeom prst="rect">
            <a:avLst/>
          </a:prstGeom>
          <a:noFill/>
          <a:ln>
            <a:noFill/>
          </a:ln>
        </p:spPr>
      </p:pic>
      <p:pic>
        <p:nvPicPr>
          <p:cNvPr id="13" name="Google Shape;13;g29c09b808c8_0_157"/>
          <p:cNvPicPr preferRelativeResize="0"/>
          <p:nvPr/>
        </p:nvPicPr>
        <p:blipFill rotWithShape="1">
          <a:blip r:embed="rId5">
            <a:alphaModFix/>
          </a:blip>
          <a:srcRect/>
          <a:stretch/>
        </p:blipFill>
        <p:spPr>
          <a:xfrm>
            <a:off x="6834025" y="4630550"/>
            <a:ext cx="2034725" cy="264400"/>
          </a:xfrm>
          <a:prstGeom prst="rect">
            <a:avLst/>
          </a:prstGeom>
          <a:noFill/>
          <a:ln>
            <a:noFill/>
          </a:ln>
        </p:spPr>
      </p:pic>
      <p:pic>
        <p:nvPicPr>
          <p:cNvPr id="14" name="Google Shape;14;g29c09b808c8_0_157"/>
          <p:cNvPicPr preferRelativeResize="0"/>
          <p:nvPr/>
        </p:nvPicPr>
        <p:blipFill rotWithShape="1">
          <a:blip r:embed="rId6">
            <a:alphaModFix/>
          </a:blip>
          <a:srcRect/>
          <a:stretch/>
        </p:blipFill>
        <p:spPr>
          <a:xfrm>
            <a:off x="1522450" y="402600"/>
            <a:ext cx="1090250" cy="409489"/>
          </a:xfrm>
          <a:prstGeom prst="rect">
            <a:avLst/>
          </a:prstGeom>
          <a:noFill/>
          <a:ln>
            <a:noFill/>
          </a:ln>
        </p:spPr>
      </p:pic>
      <p:pic>
        <p:nvPicPr>
          <p:cNvPr id="15" name="Google Shape;15;g29c09b808c8_0_157"/>
          <p:cNvPicPr preferRelativeResize="0"/>
          <p:nvPr/>
        </p:nvPicPr>
        <p:blipFill rotWithShape="1">
          <a:blip r:embed="rId7">
            <a:alphaModFix/>
          </a:blip>
          <a:srcRect/>
          <a:stretch/>
        </p:blipFill>
        <p:spPr>
          <a:xfrm>
            <a:off x="4093950" y="607487"/>
            <a:ext cx="1037050" cy="1004213"/>
          </a:xfrm>
          <a:prstGeom prst="rect">
            <a:avLst/>
          </a:prstGeom>
          <a:noFill/>
          <a:ln>
            <a:noFill/>
          </a:ln>
        </p:spPr>
      </p:pic>
      <p:sp>
        <p:nvSpPr>
          <p:cNvPr id="16" name="Google Shape;16;g29c09b808c8_0_157"/>
          <p:cNvSpPr txBox="1"/>
          <p:nvPr/>
        </p:nvSpPr>
        <p:spPr>
          <a:xfrm rot="-5400000">
            <a:off x="8622225" y="1107904"/>
            <a:ext cx="884100" cy="292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00" b="0" i="0" u="none" strike="noStrike" cap="none" dirty="0">
                <a:solidFill>
                  <a:srgbClr val="333333"/>
                </a:solidFill>
                <a:latin typeface="Grandstander Medium"/>
                <a:ea typeface="Grandstander Medium"/>
                <a:cs typeface="Grandstander Medium"/>
                <a:sym typeface="Grandstander Medium"/>
              </a:rPr>
              <a:t>2025_AI_V1</a:t>
            </a:r>
            <a:endParaRPr sz="700" b="0" i="0" u="none" strike="noStrike" cap="none" dirty="0">
              <a:solidFill>
                <a:srgbClr val="000000"/>
              </a:solidFill>
              <a:latin typeface="Grandstander Medium"/>
              <a:ea typeface="Grandstander Medium"/>
              <a:cs typeface="Grandstander Medium"/>
              <a:sym typeface="Grandstander Medium"/>
            </a:endParaRPr>
          </a:p>
        </p:txBody>
      </p:sp>
      <p:sp>
        <p:nvSpPr>
          <p:cNvPr id="17" name="Google Shape;17;g29c09b808c8_0_157"/>
          <p:cNvSpPr/>
          <p:nvPr/>
        </p:nvSpPr>
        <p:spPr>
          <a:xfrm rot="-48255" flipH="1">
            <a:off x="8006887" y="784003"/>
            <a:ext cx="812180" cy="424256"/>
          </a:xfrm>
          <a:prstGeom prst="roundRect">
            <a:avLst>
              <a:gd name="adj" fmla="val 7293"/>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pt-BR" sz="2000" b="0" i="0" u="none" strike="noStrike" cap="none">
                <a:solidFill>
                  <a:srgbClr val="FFFFFF"/>
                </a:solidFill>
                <a:latin typeface="Grandstander Medium"/>
                <a:ea typeface="Grandstander Medium"/>
                <a:cs typeface="Grandstander Medium"/>
                <a:sym typeface="Grandstander Medium"/>
              </a:rPr>
              <a:t>ANO</a:t>
            </a:r>
            <a:endParaRPr sz="2000" b="0" i="0" u="none" strike="noStrike" cap="none">
              <a:solidFill>
                <a:srgbClr val="FFFFFF"/>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8. Aprofundando">
  <p:cSld name="8. Aprofundando">
    <p:bg>
      <p:bgPr>
        <a:blipFill>
          <a:blip r:embed="rId2">
            <a:alphaModFix/>
          </a:blip>
          <a:stretch>
            <a:fillRect/>
          </a:stretch>
        </a:blipFill>
        <a:effectLst/>
      </p:bgPr>
    </p:bg>
    <p:spTree>
      <p:nvGrpSpPr>
        <p:cNvPr id="1" name="Shape 73"/>
        <p:cNvGrpSpPr/>
        <p:nvPr/>
      </p:nvGrpSpPr>
      <p:grpSpPr>
        <a:xfrm>
          <a:off x="0" y="0"/>
          <a:ext cx="0" cy="0"/>
          <a:chOff x="0" y="0"/>
          <a:chExt cx="0" cy="0"/>
        </a:xfrm>
      </p:grpSpPr>
      <p:sp>
        <p:nvSpPr>
          <p:cNvPr id="74" name="Google Shape;74;g29c09b808c8_0_202"/>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75" name="Google Shape;75;g29c09b808c8_0_202"/>
          <p:cNvSpPr/>
          <p:nvPr/>
        </p:nvSpPr>
        <p:spPr>
          <a:xfrm>
            <a:off x="204850" y="225325"/>
            <a:ext cx="8757000" cy="4701000"/>
          </a:xfrm>
          <a:prstGeom prst="roundRect">
            <a:avLst>
              <a:gd name="adj" fmla="val 3153"/>
            </a:avLst>
          </a:prstGeom>
          <a:solidFill>
            <a:srgbClr val="FFFCF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 name="Google Shape;76;g29c09b808c8_0_202"/>
          <p:cNvSpPr txBox="1"/>
          <p:nvPr/>
        </p:nvSpPr>
        <p:spPr>
          <a:xfrm rot="-60427">
            <a:off x="134914" y="147892"/>
            <a:ext cx="2082322" cy="386156"/>
          </a:xfrm>
          <a:prstGeom prst="rect">
            <a:avLst/>
          </a:prstGeom>
          <a:solidFill>
            <a:srgbClr val="74489D"/>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1800" b="0" i="0" u="none" strike="noStrike" cap="none">
                <a:solidFill>
                  <a:srgbClr val="FFFFFF"/>
                </a:solidFill>
                <a:latin typeface="Grandstander SemiBold"/>
                <a:ea typeface="Grandstander SemiBold"/>
                <a:cs typeface="Grandstander SemiBold"/>
                <a:sym typeface="Grandstander SemiBold"/>
              </a:rPr>
              <a:t>APROFUNDANDO</a:t>
            </a:r>
            <a:endParaRPr sz="1800" b="0" i="0" u="none" strike="noStrike" cap="none">
              <a:solidFill>
                <a:srgbClr val="FFFFFF"/>
              </a:solidFill>
              <a:latin typeface="Grandstander SemiBold"/>
              <a:ea typeface="Grandstander SemiBold"/>
              <a:cs typeface="Grandstander SemiBold"/>
              <a:sym typeface="Grandstander SemiBold"/>
            </a:endParaRPr>
          </a:p>
        </p:txBody>
      </p:sp>
      <p:sp>
        <p:nvSpPr>
          <p:cNvPr id="77" name="Google Shape;77;g29c09b808c8_0_202"/>
          <p:cNvSpPr txBox="1"/>
          <p:nvPr/>
        </p:nvSpPr>
        <p:spPr>
          <a:xfrm rot="-5400000">
            <a:off x="8622225" y="362054"/>
            <a:ext cx="884100" cy="292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00" b="0" i="0" u="none" strike="noStrike" cap="none" dirty="0">
                <a:solidFill>
                  <a:srgbClr val="333333"/>
                </a:solidFill>
                <a:latin typeface="Grandstander Medium"/>
                <a:ea typeface="Grandstander Medium"/>
                <a:cs typeface="Grandstander Medium"/>
                <a:sym typeface="Grandstander Medium"/>
              </a:rPr>
              <a:t>2025_AI_V1</a:t>
            </a:r>
            <a:endParaRPr sz="700" b="0" i="0" u="none" strike="noStrike" cap="none" dirty="0">
              <a:solidFill>
                <a:srgbClr val="000000"/>
              </a:solidFill>
              <a:latin typeface="Grandstander Medium"/>
              <a:ea typeface="Grandstander Medium"/>
              <a:cs typeface="Grandstander Medium"/>
              <a:sym typeface="Grandstander Medium"/>
            </a:endParaRPr>
          </a:p>
        </p:txBody>
      </p:sp>
      <p:sp>
        <p:nvSpPr>
          <p:cNvPr id="78" name="Google Shape;78;g29c09b808c8_0_202"/>
          <p:cNvSpPr txBox="1">
            <a:spLocks noGrp="1"/>
          </p:cNvSpPr>
          <p:nvPr>
            <p:ph type="body" idx="1"/>
          </p:nvPr>
        </p:nvSpPr>
        <p:spPr>
          <a:xfrm>
            <a:off x="456450" y="1239625"/>
            <a:ext cx="8258700" cy="32970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0"/>
              </a:spcBef>
              <a:spcAft>
                <a:spcPts val="0"/>
              </a:spcAft>
              <a:buClr>
                <a:srgbClr val="74489D"/>
              </a:buClr>
              <a:buSzPts val="2000"/>
              <a:buFont typeface="Lato"/>
              <a:buNone/>
              <a:defRPr sz="2000">
                <a:solidFill>
                  <a:schemeClr val="dk1"/>
                </a:solidFill>
                <a:latin typeface="Arial"/>
                <a:ea typeface="Arial"/>
                <a:cs typeface="Arial"/>
                <a:sym typeface="Arial"/>
              </a:defRPr>
            </a:lvl1pPr>
            <a:lvl2pPr marL="914400" lvl="1"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9pPr>
          </a:lstStyle>
          <a:p>
            <a:endParaRPr/>
          </a:p>
        </p:txBody>
      </p:sp>
      <p:sp>
        <p:nvSpPr>
          <p:cNvPr id="79" name="Google Shape;79;g29c09b808c8_0_202"/>
          <p:cNvSpPr txBox="1">
            <a:spLocks noGrp="1"/>
          </p:cNvSpPr>
          <p:nvPr>
            <p:ph type="title"/>
          </p:nvPr>
        </p:nvSpPr>
        <p:spPr>
          <a:xfrm>
            <a:off x="456450" y="673625"/>
            <a:ext cx="8376000" cy="584745"/>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600"/>
              <a:buFont typeface="Lato"/>
              <a:buNone/>
              <a:defRPr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8. Aprofundando">
  <p:cSld name="1_8. Aprofundando">
    <p:bg>
      <p:bgPr>
        <a:blipFill>
          <a:blip r:embed="rId2">
            <a:alphaModFix/>
          </a:blip>
          <a:stretch>
            <a:fillRect/>
          </a:stretch>
        </a:blipFill>
        <a:effectLst/>
      </p:bgPr>
    </p:bg>
    <p:spTree>
      <p:nvGrpSpPr>
        <p:cNvPr id="1" name="Shape 80"/>
        <p:cNvGrpSpPr/>
        <p:nvPr/>
      </p:nvGrpSpPr>
      <p:grpSpPr>
        <a:xfrm>
          <a:off x="0" y="0"/>
          <a:ext cx="0" cy="0"/>
          <a:chOff x="0" y="0"/>
          <a:chExt cx="0" cy="0"/>
        </a:xfrm>
      </p:grpSpPr>
      <p:sp>
        <p:nvSpPr>
          <p:cNvPr id="81" name="Google Shape;81;p36"/>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82" name="Google Shape;82;p36"/>
          <p:cNvSpPr/>
          <p:nvPr/>
        </p:nvSpPr>
        <p:spPr>
          <a:xfrm>
            <a:off x="204850" y="225325"/>
            <a:ext cx="8757000" cy="4701000"/>
          </a:xfrm>
          <a:prstGeom prst="roundRect">
            <a:avLst>
              <a:gd name="adj" fmla="val 3153"/>
            </a:avLst>
          </a:prstGeom>
          <a:solidFill>
            <a:srgbClr val="FFFCF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 name="Google Shape;83;p36"/>
          <p:cNvSpPr txBox="1"/>
          <p:nvPr/>
        </p:nvSpPr>
        <p:spPr>
          <a:xfrm rot="-5400000">
            <a:off x="8622225" y="362054"/>
            <a:ext cx="884100" cy="292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00" b="0" i="0" u="none" strike="noStrike" cap="none" dirty="0">
                <a:solidFill>
                  <a:srgbClr val="333333"/>
                </a:solidFill>
                <a:latin typeface="Grandstander Medium"/>
                <a:ea typeface="Grandstander Medium"/>
                <a:cs typeface="Grandstander Medium"/>
                <a:sym typeface="Grandstander Medium"/>
              </a:rPr>
              <a:t>2025_AI_V1</a:t>
            </a:r>
            <a:endParaRPr sz="700" b="0" i="0" u="none" strike="noStrike" cap="none" dirty="0">
              <a:solidFill>
                <a:srgbClr val="000000"/>
              </a:solidFill>
              <a:latin typeface="Grandstander Medium"/>
              <a:ea typeface="Grandstander Medium"/>
              <a:cs typeface="Grandstander Medium"/>
              <a:sym typeface="Grandstander Medium"/>
            </a:endParaRPr>
          </a:p>
        </p:txBody>
      </p:sp>
      <p:sp>
        <p:nvSpPr>
          <p:cNvPr id="84" name="Google Shape;84;p36"/>
          <p:cNvSpPr txBox="1">
            <a:spLocks noGrp="1"/>
          </p:cNvSpPr>
          <p:nvPr>
            <p:ph type="body" idx="1"/>
          </p:nvPr>
        </p:nvSpPr>
        <p:spPr>
          <a:xfrm>
            <a:off x="456450" y="1239625"/>
            <a:ext cx="8258700" cy="32970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0"/>
              </a:spcBef>
              <a:spcAft>
                <a:spcPts val="0"/>
              </a:spcAft>
              <a:buClr>
                <a:srgbClr val="74489D"/>
              </a:buClr>
              <a:buSzPts val="2000"/>
              <a:buFont typeface="Lato"/>
              <a:buNone/>
              <a:defRPr sz="2000">
                <a:solidFill>
                  <a:schemeClr val="dk1"/>
                </a:solidFill>
                <a:latin typeface="Arial"/>
                <a:ea typeface="Arial"/>
                <a:cs typeface="Arial"/>
                <a:sym typeface="Arial"/>
              </a:defRPr>
            </a:lvl1pPr>
            <a:lvl2pPr marL="914400" lvl="1"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9pPr>
          </a:lstStyle>
          <a:p>
            <a:endParaRPr/>
          </a:p>
        </p:txBody>
      </p:sp>
      <p:sp>
        <p:nvSpPr>
          <p:cNvPr id="85" name="Google Shape;85;p36"/>
          <p:cNvSpPr txBox="1">
            <a:spLocks noGrp="1"/>
          </p:cNvSpPr>
          <p:nvPr>
            <p:ph type="title"/>
          </p:nvPr>
        </p:nvSpPr>
        <p:spPr>
          <a:xfrm>
            <a:off x="456450" y="673625"/>
            <a:ext cx="8376000" cy="584745"/>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600"/>
              <a:buFont typeface="Lato"/>
              <a:buNone/>
              <a:defRPr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9pPr>
          </a:lstStyle>
          <a:p>
            <a:endParaRPr/>
          </a:p>
        </p:txBody>
      </p:sp>
      <p:sp>
        <p:nvSpPr>
          <p:cNvPr id="86" name="Google Shape;86;p36"/>
          <p:cNvSpPr txBox="1">
            <a:spLocks noGrp="1"/>
          </p:cNvSpPr>
          <p:nvPr>
            <p:ph type="subTitle" idx="2"/>
          </p:nvPr>
        </p:nvSpPr>
        <p:spPr>
          <a:xfrm rot="-60000">
            <a:off x="131681" y="157220"/>
            <a:ext cx="4336952" cy="367500"/>
          </a:xfrm>
          <a:prstGeom prst="rect">
            <a:avLst/>
          </a:prstGeom>
          <a:solidFill>
            <a:srgbClr val="74489D"/>
          </a:solid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2000"/>
              <a:buNone/>
              <a:defRPr sz="1800">
                <a:solidFill>
                  <a:schemeClr val="lt1"/>
                </a:solidFill>
                <a:latin typeface="Grandstander SemiBold"/>
                <a:ea typeface="Grandstander SemiBold"/>
                <a:cs typeface="Grandstander SemiBold"/>
                <a:sym typeface="Grandstander SemiBold"/>
              </a:defRPr>
            </a:lvl1pPr>
            <a:lvl2pPr lvl="1" algn="l">
              <a:lnSpc>
                <a:spcPct val="100000"/>
              </a:lnSpc>
              <a:spcBef>
                <a:spcPts val="0"/>
              </a:spcBef>
              <a:spcAft>
                <a:spcPts val="0"/>
              </a:spcAft>
              <a:buSzPts val="2000"/>
              <a:buNone/>
              <a:defRPr/>
            </a:lvl2pPr>
            <a:lvl3pPr lvl="2" algn="l">
              <a:lnSpc>
                <a:spcPct val="100000"/>
              </a:lnSpc>
              <a:spcBef>
                <a:spcPts val="0"/>
              </a:spcBef>
              <a:spcAft>
                <a:spcPts val="0"/>
              </a:spcAft>
              <a:buSzPts val="2000"/>
              <a:buNone/>
              <a:defRPr/>
            </a:lvl3pPr>
            <a:lvl4pPr lvl="3" algn="l">
              <a:lnSpc>
                <a:spcPct val="100000"/>
              </a:lnSpc>
              <a:spcBef>
                <a:spcPts val="0"/>
              </a:spcBef>
              <a:spcAft>
                <a:spcPts val="0"/>
              </a:spcAft>
              <a:buSzPts val="2000"/>
              <a:buNone/>
              <a:defRPr/>
            </a:lvl4pPr>
            <a:lvl5pPr lvl="4" algn="l">
              <a:lnSpc>
                <a:spcPct val="100000"/>
              </a:lnSpc>
              <a:spcBef>
                <a:spcPts val="0"/>
              </a:spcBef>
              <a:spcAft>
                <a:spcPts val="0"/>
              </a:spcAft>
              <a:buSzPts val="2000"/>
              <a:buNone/>
              <a:defRPr/>
            </a:lvl5pPr>
            <a:lvl6pPr lvl="5" algn="l">
              <a:lnSpc>
                <a:spcPct val="100000"/>
              </a:lnSpc>
              <a:spcBef>
                <a:spcPts val="0"/>
              </a:spcBef>
              <a:spcAft>
                <a:spcPts val="0"/>
              </a:spcAft>
              <a:buSzPts val="2000"/>
              <a:buNone/>
              <a:defRPr/>
            </a:lvl6pPr>
            <a:lvl7pPr lvl="6" algn="l">
              <a:lnSpc>
                <a:spcPct val="100000"/>
              </a:lnSpc>
              <a:spcBef>
                <a:spcPts val="0"/>
              </a:spcBef>
              <a:spcAft>
                <a:spcPts val="0"/>
              </a:spcAft>
              <a:buSzPts val="2000"/>
              <a:buNone/>
              <a:defRPr/>
            </a:lvl7pPr>
            <a:lvl8pPr lvl="7" algn="l">
              <a:lnSpc>
                <a:spcPct val="100000"/>
              </a:lnSpc>
              <a:spcBef>
                <a:spcPts val="0"/>
              </a:spcBef>
              <a:spcAft>
                <a:spcPts val="0"/>
              </a:spcAft>
              <a:buSzPts val="2000"/>
              <a:buNone/>
              <a:defRPr/>
            </a:lvl8pPr>
            <a:lvl9pPr lvl="8" algn="l">
              <a:lnSpc>
                <a:spcPct val="100000"/>
              </a:lnSpc>
              <a:spcBef>
                <a:spcPts val="0"/>
              </a:spcBef>
              <a:spcAft>
                <a:spcPts val="0"/>
              </a:spcAft>
              <a:buSzPts val="20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8. Aprofundando">
  <p:cSld name="1_8. Aprofundando 2">
    <p:bg>
      <p:bgPr>
        <a:blipFill>
          <a:blip r:embed="rId2">
            <a:alphaModFix/>
          </a:blip>
          <a:stretch>
            <a:fillRect/>
          </a:stretch>
        </a:blipFill>
        <a:effectLst/>
      </p:bgPr>
    </p:bg>
    <p:spTree>
      <p:nvGrpSpPr>
        <p:cNvPr id="1" name="Shape 87"/>
        <p:cNvGrpSpPr/>
        <p:nvPr/>
      </p:nvGrpSpPr>
      <p:grpSpPr>
        <a:xfrm>
          <a:off x="0" y="0"/>
          <a:ext cx="0" cy="0"/>
          <a:chOff x="0" y="0"/>
          <a:chExt cx="0" cy="0"/>
        </a:xfrm>
      </p:grpSpPr>
      <p:sp>
        <p:nvSpPr>
          <p:cNvPr id="88" name="Google Shape;88;p37"/>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89" name="Google Shape;89;p37"/>
          <p:cNvSpPr/>
          <p:nvPr/>
        </p:nvSpPr>
        <p:spPr>
          <a:xfrm>
            <a:off x="204850" y="225325"/>
            <a:ext cx="8757000" cy="4701000"/>
          </a:xfrm>
          <a:prstGeom prst="roundRect">
            <a:avLst>
              <a:gd name="adj" fmla="val 3153"/>
            </a:avLst>
          </a:prstGeom>
          <a:solidFill>
            <a:srgbClr val="FFFCF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 name="Google Shape;90;p37"/>
          <p:cNvSpPr txBox="1"/>
          <p:nvPr/>
        </p:nvSpPr>
        <p:spPr>
          <a:xfrm rot="-5400000">
            <a:off x="8622225" y="362054"/>
            <a:ext cx="884100" cy="292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00" b="0" i="0" u="none" strike="noStrike" cap="none" dirty="0">
                <a:solidFill>
                  <a:srgbClr val="333333"/>
                </a:solidFill>
                <a:latin typeface="Grandstander Medium"/>
                <a:ea typeface="Grandstander Medium"/>
                <a:cs typeface="Grandstander Medium"/>
                <a:sym typeface="Grandstander Medium"/>
              </a:rPr>
              <a:t>2025_AI_V1</a:t>
            </a:r>
            <a:endParaRPr sz="700" b="0" i="0" u="none" strike="noStrike" cap="none" dirty="0">
              <a:solidFill>
                <a:srgbClr val="000000"/>
              </a:solidFill>
              <a:latin typeface="Grandstander Medium"/>
              <a:ea typeface="Grandstander Medium"/>
              <a:cs typeface="Grandstander Medium"/>
              <a:sym typeface="Grandstander Medium"/>
            </a:endParaRPr>
          </a:p>
        </p:txBody>
      </p:sp>
      <p:sp>
        <p:nvSpPr>
          <p:cNvPr id="91" name="Google Shape;91;p37"/>
          <p:cNvSpPr txBox="1">
            <a:spLocks noGrp="1"/>
          </p:cNvSpPr>
          <p:nvPr>
            <p:ph type="body" idx="1"/>
          </p:nvPr>
        </p:nvSpPr>
        <p:spPr>
          <a:xfrm>
            <a:off x="456450" y="1239625"/>
            <a:ext cx="8258700" cy="32970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0"/>
              </a:spcBef>
              <a:spcAft>
                <a:spcPts val="0"/>
              </a:spcAft>
              <a:buClr>
                <a:srgbClr val="74489D"/>
              </a:buClr>
              <a:buSzPts val="2000"/>
              <a:buFont typeface="Lato"/>
              <a:buNone/>
              <a:defRPr sz="2000">
                <a:solidFill>
                  <a:schemeClr val="dk1"/>
                </a:solidFill>
                <a:latin typeface="Arial"/>
                <a:ea typeface="Arial"/>
                <a:cs typeface="Arial"/>
                <a:sym typeface="Arial"/>
              </a:defRPr>
            </a:lvl1pPr>
            <a:lvl2pPr marL="914400" lvl="1"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9pPr>
          </a:lstStyle>
          <a:p>
            <a:endParaRPr/>
          </a:p>
        </p:txBody>
      </p:sp>
      <p:sp>
        <p:nvSpPr>
          <p:cNvPr id="92" name="Google Shape;92;p37"/>
          <p:cNvSpPr txBox="1">
            <a:spLocks noGrp="1"/>
          </p:cNvSpPr>
          <p:nvPr>
            <p:ph type="title"/>
          </p:nvPr>
        </p:nvSpPr>
        <p:spPr>
          <a:xfrm>
            <a:off x="456450" y="673625"/>
            <a:ext cx="8376000" cy="584745"/>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600"/>
              <a:buFont typeface="Lato"/>
              <a:buNone/>
              <a:defRPr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 Conteúdo/Objetivo de aprendizagem">
  <p:cSld name="2. Conteúdo/Objetivo de aprendizagem">
    <p:bg>
      <p:bgPr>
        <a:blipFill>
          <a:blip r:embed="rId2">
            <a:alphaModFix/>
          </a:blip>
          <a:stretch>
            <a:fillRect/>
          </a:stretch>
        </a:blipFill>
        <a:effectLst/>
      </p:bgPr>
    </p:bg>
    <p:spTree>
      <p:nvGrpSpPr>
        <p:cNvPr id="1" name="Shape 18"/>
        <p:cNvGrpSpPr/>
        <p:nvPr/>
      </p:nvGrpSpPr>
      <p:grpSpPr>
        <a:xfrm>
          <a:off x="0" y="0"/>
          <a:ext cx="0" cy="0"/>
          <a:chOff x="0" y="0"/>
          <a:chExt cx="0" cy="0"/>
        </a:xfrm>
      </p:grpSpPr>
      <p:sp>
        <p:nvSpPr>
          <p:cNvPr id="19" name="Google Shape;19;g29c09b808c8_0_160"/>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20" name="Google Shape;20;g29c09b808c8_0_160"/>
          <p:cNvSpPr/>
          <p:nvPr/>
        </p:nvSpPr>
        <p:spPr>
          <a:xfrm>
            <a:off x="204850" y="225325"/>
            <a:ext cx="8757000" cy="4701000"/>
          </a:xfrm>
          <a:prstGeom prst="roundRect">
            <a:avLst>
              <a:gd name="adj" fmla="val 3153"/>
            </a:avLst>
          </a:prstGeom>
          <a:solidFill>
            <a:srgbClr val="FFFCF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21;g29c09b808c8_0_160"/>
          <p:cNvSpPr/>
          <p:nvPr/>
        </p:nvSpPr>
        <p:spPr>
          <a:xfrm>
            <a:off x="4550725" y="225325"/>
            <a:ext cx="4411200" cy="4701000"/>
          </a:xfrm>
          <a:prstGeom prst="roundRect">
            <a:avLst>
              <a:gd name="adj" fmla="val 3153"/>
            </a:avLst>
          </a:prstGeom>
          <a:solidFill>
            <a:srgbClr val="F6EDE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 name="Google Shape;22;g29c09b808c8_0_160"/>
          <p:cNvSpPr txBox="1">
            <a:spLocks noGrp="1"/>
          </p:cNvSpPr>
          <p:nvPr>
            <p:ph type="body" idx="1"/>
          </p:nvPr>
        </p:nvSpPr>
        <p:spPr>
          <a:xfrm>
            <a:off x="4818875" y="740314"/>
            <a:ext cx="3888300" cy="37200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0"/>
              </a:spcBef>
              <a:spcAft>
                <a:spcPts val="0"/>
              </a:spcAft>
              <a:buClr>
                <a:srgbClr val="74489D"/>
              </a:buClr>
              <a:buSzPts val="2000"/>
              <a:buFont typeface="Lato"/>
              <a:buChar char="●"/>
              <a:defRPr sz="2000">
                <a:solidFill>
                  <a:schemeClr val="dk1"/>
                </a:solidFill>
                <a:latin typeface="Arial"/>
                <a:ea typeface="Arial"/>
                <a:cs typeface="Arial"/>
                <a:sym typeface="Arial"/>
              </a:defRPr>
            </a:lvl1pPr>
            <a:lvl2pPr marL="914400" lvl="1"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9pPr>
          </a:lstStyle>
          <a:p>
            <a:endParaRPr/>
          </a:p>
        </p:txBody>
      </p:sp>
      <p:sp>
        <p:nvSpPr>
          <p:cNvPr id="23" name="Google Shape;23;g29c09b808c8_0_160"/>
          <p:cNvSpPr txBox="1"/>
          <p:nvPr/>
        </p:nvSpPr>
        <p:spPr>
          <a:xfrm rot="-59810">
            <a:off x="134959" y="152901"/>
            <a:ext cx="1534732" cy="386156"/>
          </a:xfrm>
          <a:prstGeom prst="rect">
            <a:avLst/>
          </a:prstGeom>
          <a:solidFill>
            <a:srgbClr val="74489D"/>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1800" b="0" i="0" u="none" strike="noStrike" cap="none" dirty="0">
                <a:solidFill>
                  <a:srgbClr val="FFFFFF"/>
                </a:solidFill>
                <a:latin typeface="Grandstander SemiBold"/>
                <a:ea typeface="Grandstander SemiBold"/>
                <a:cs typeface="Grandstander SemiBold"/>
                <a:sym typeface="Grandstander SemiBold"/>
              </a:rPr>
              <a:t>CONTEÚDOS</a:t>
            </a:r>
            <a:endParaRPr sz="1800" b="0" i="0" u="none" strike="noStrike" cap="none" dirty="0">
              <a:solidFill>
                <a:srgbClr val="FFFFFF"/>
              </a:solidFill>
              <a:latin typeface="Grandstander SemiBold"/>
              <a:ea typeface="Grandstander SemiBold"/>
              <a:cs typeface="Grandstander SemiBold"/>
              <a:sym typeface="Grandstander SemiBold"/>
            </a:endParaRPr>
          </a:p>
        </p:txBody>
      </p:sp>
      <p:sp>
        <p:nvSpPr>
          <p:cNvPr id="24" name="Google Shape;24;g29c09b808c8_0_160"/>
          <p:cNvSpPr txBox="1"/>
          <p:nvPr/>
        </p:nvSpPr>
        <p:spPr>
          <a:xfrm rot="-59789">
            <a:off x="4478371" y="137005"/>
            <a:ext cx="3363809" cy="386162"/>
          </a:xfrm>
          <a:prstGeom prst="rect">
            <a:avLst/>
          </a:prstGeom>
          <a:solidFill>
            <a:srgbClr val="74489D"/>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1800" b="0" i="0" u="none" strike="noStrike" cap="none">
                <a:solidFill>
                  <a:srgbClr val="FFFFFF"/>
                </a:solidFill>
                <a:latin typeface="Grandstander SemiBold"/>
                <a:ea typeface="Grandstander SemiBold"/>
                <a:cs typeface="Grandstander SemiBold"/>
                <a:sym typeface="Grandstander SemiBold"/>
              </a:rPr>
              <a:t>OBJETIVOS DE APRENDIZAGEM</a:t>
            </a:r>
            <a:endParaRPr sz="1800" b="0" i="0" u="none" strike="noStrike" cap="none">
              <a:solidFill>
                <a:srgbClr val="FFFFFF"/>
              </a:solidFill>
              <a:latin typeface="Grandstander SemiBold"/>
              <a:ea typeface="Grandstander SemiBold"/>
              <a:cs typeface="Grandstander SemiBold"/>
              <a:sym typeface="Grandstander SemiBold"/>
            </a:endParaRPr>
          </a:p>
        </p:txBody>
      </p:sp>
      <p:sp>
        <p:nvSpPr>
          <p:cNvPr id="25" name="Google Shape;25;g29c09b808c8_0_160"/>
          <p:cNvSpPr txBox="1">
            <a:spLocks noGrp="1"/>
          </p:cNvSpPr>
          <p:nvPr>
            <p:ph type="body" idx="2"/>
          </p:nvPr>
        </p:nvSpPr>
        <p:spPr>
          <a:xfrm>
            <a:off x="434375" y="740314"/>
            <a:ext cx="3888300" cy="37200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0"/>
              </a:spcBef>
              <a:spcAft>
                <a:spcPts val="0"/>
              </a:spcAft>
              <a:buClr>
                <a:srgbClr val="74489D"/>
              </a:buClr>
              <a:buSzPts val="2000"/>
              <a:buFont typeface="Lato"/>
              <a:buChar char="●"/>
              <a:defRPr sz="2000">
                <a:solidFill>
                  <a:schemeClr val="dk1"/>
                </a:solidFill>
                <a:latin typeface="Arial"/>
                <a:ea typeface="Arial"/>
                <a:cs typeface="Arial"/>
                <a:sym typeface="Arial"/>
              </a:defRPr>
            </a:lvl1pPr>
            <a:lvl2pPr marL="914400" lvl="1"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9pPr>
          </a:lstStyle>
          <a:p>
            <a:endParaRPr/>
          </a:p>
        </p:txBody>
      </p:sp>
      <p:sp>
        <p:nvSpPr>
          <p:cNvPr id="26" name="Google Shape;26;g29c09b808c8_0_160"/>
          <p:cNvSpPr txBox="1"/>
          <p:nvPr/>
        </p:nvSpPr>
        <p:spPr>
          <a:xfrm rot="-5400000">
            <a:off x="8622225" y="362054"/>
            <a:ext cx="884100" cy="292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00" b="0" i="0" u="none" strike="noStrike" cap="none" dirty="0">
                <a:solidFill>
                  <a:srgbClr val="333333"/>
                </a:solidFill>
                <a:latin typeface="Grandstander Medium"/>
                <a:ea typeface="Grandstander Medium"/>
                <a:cs typeface="Grandstander Medium"/>
                <a:sym typeface="Grandstander Medium"/>
              </a:rPr>
              <a:t>2025_AI_V1</a:t>
            </a:r>
            <a:endParaRPr sz="700" b="0" i="0" u="none" strike="noStrike" cap="none" dirty="0">
              <a:solidFill>
                <a:srgbClr val="000000"/>
              </a:solidFill>
              <a:latin typeface="Grandstander Medium"/>
              <a:ea typeface="Grandstander Medium"/>
              <a:cs typeface="Grandstander Medium"/>
              <a:sym typeface="Grandstander Medium"/>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3. Para começar">
  <p:cSld name="3. Para começar">
    <p:bg>
      <p:bgPr>
        <a:blipFill>
          <a:blip r:embed="rId2">
            <a:alphaModFix/>
          </a:blip>
          <a:stretch>
            <a:fillRect/>
          </a:stretch>
        </a:blipFill>
        <a:effectLst/>
      </p:bgPr>
    </p:bg>
    <p:spTree>
      <p:nvGrpSpPr>
        <p:cNvPr id="1" name="Shape 27"/>
        <p:cNvGrpSpPr/>
        <p:nvPr/>
      </p:nvGrpSpPr>
      <p:grpSpPr>
        <a:xfrm>
          <a:off x="0" y="0"/>
          <a:ext cx="0" cy="0"/>
          <a:chOff x="0" y="0"/>
          <a:chExt cx="0" cy="0"/>
        </a:xfrm>
      </p:grpSpPr>
      <p:sp>
        <p:nvSpPr>
          <p:cNvPr id="28" name="Google Shape;28;g29c09b808c8_0_167"/>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29" name="Google Shape;29;g29c09b808c8_0_167"/>
          <p:cNvSpPr/>
          <p:nvPr/>
        </p:nvSpPr>
        <p:spPr>
          <a:xfrm>
            <a:off x="204850" y="225325"/>
            <a:ext cx="8757000" cy="4701000"/>
          </a:xfrm>
          <a:prstGeom prst="roundRect">
            <a:avLst>
              <a:gd name="adj" fmla="val 3153"/>
            </a:avLst>
          </a:prstGeom>
          <a:solidFill>
            <a:srgbClr val="FFFCF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 name="Google Shape;30;g29c09b808c8_0_167"/>
          <p:cNvSpPr txBox="1"/>
          <p:nvPr/>
        </p:nvSpPr>
        <p:spPr>
          <a:xfrm rot="-59551">
            <a:off x="134926" y="148991"/>
            <a:ext cx="1991699" cy="386156"/>
          </a:xfrm>
          <a:prstGeom prst="rect">
            <a:avLst/>
          </a:prstGeom>
          <a:solidFill>
            <a:srgbClr val="74489D"/>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1800" b="0" i="0" u="none" strike="noStrike" cap="none">
                <a:solidFill>
                  <a:srgbClr val="FFFFFF"/>
                </a:solidFill>
                <a:latin typeface="Grandstander SemiBold"/>
                <a:ea typeface="Grandstander SemiBold"/>
                <a:cs typeface="Grandstander SemiBold"/>
                <a:sym typeface="Grandstander SemiBold"/>
              </a:rPr>
              <a:t>PARA COMEÇAR</a:t>
            </a:r>
            <a:endParaRPr sz="1800" b="0" i="0" u="none" strike="noStrike" cap="none">
              <a:solidFill>
                <a:srgbClr val="FFFFFF"/>
              </a:solidFill>
              <a:latin typeface="Grandstander SemiBold"/>
              <a:ea typeface="Grandstander SemiBold"/>
              <a:cs typeface="Grandstander SemiBold"/>
              <a:sym typeface="Grandstander SemiBold"/>
            </a:endParaRPr>
          </a:p>
        </p:txBody>
      </p:sp>
      <p:sp>
        <p:nvSpPr>
          <p:cNvPr id="31" name="Google Shape;31;g29c09b808c8_0_167"/>
          <p:cNvSpPr txBox="1"/>
          <p:nvPr/>
        </p:nvSpPr>
        <p:spPr>
          <a:xfrm rot="-5400000">
            <a:off x="8622225" y="362054"/>
            <a:ext cx="884100" cy="292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00" b="0" i="0" u="none" strike="noStrike" cap="none" dirty="0">
                <a:solidFill>
                  <a:srgbClr val="333333"/>
                </a:solidFill>
                <a:latin typeface="Grandstander Medium"/>
                <a:ea typeface="Grandstander Medium"/>
                <a:cs typeface="Grandstander Medium"/>
                <a:sym typeface="Grandstander Medium"/>
              </a:rPr>
              <a:t>2025_AI_V1</a:t>
            </a:r>
            <a:endParaRPr sz="700" b="0" i="0" u="none" strike="noStrike" cap="none" dirty="0">
              <a:solidFill>
                <a:srgbClr val="000000"/>
              </a:solidFill>
              <a:latin typeface="Grandstander Medium"/>
              <a:ea typeface="Grandstander Medium"/>
              <a:cs typeface="Grandstander Medium"/>
              <a:sym typeface="Grandstander Medium"/>
            </a:endParaRPr>
          </a:p>
        </p:txBody>
      </p:sp>
      <p:sp>
        <p:nvSpPr>
          <p:cNvPr id="32" name="Google Shape;32;g29c09b808c8_0_167"/>
          <p:cNvSpPr txBox="1">
            <a:spLocks noGrp="1"/>
          </p:cNvSpPr>
          <p:nvPr>
            <p:ph type="body" idx="1"/>
          </p:nvPr>
        </p:nvSpPr>
        <p:spPr>
          <a:xfrm>
            <a:off x="456450" y="1239625"/>
            <a:ext cx="8258700" cy="32970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0"/>
              </a:spcBef>
              <a:spcAft>
                <a:spcPts val="0"/>
              </a:spcAft>
              <a:buClr>
                <a:srgbClr val="74489D"/>
              </a:buClr>
              <a:buSzPts val="2000"/>
              <a:buFont typeface="Lato"/>
              <a:buNone/>
              <a:defRPr sz="2000">
                <a:solidFill>
                  <a:schemeClr val="dk1"/>
                </a:solidFill>
                <a:latin typeface="Arial"/>
                <a:ea typeface="Arial"/>
                <a:cs typeface="Arial"/>
                <a:sym typeface="Arial"/>
              </a:defRPr>
            </a:lvl1pPr>
            <a:lvl2pPr marL="914400" lvl="1"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9pPr>
          </a:lstStyle>
          <a:p>
            <a:endParaRPr/>
          </a:p>
        </p:txBody>
      </p:sp>
      <p:sp>
        <p:nvSpPr>
          <p:cNvPr id="33" name="Google Shape;33;g29c09b808c8_0_167"/>
          <p:cNvSpPr txBox="1">
            <a:spLocks noGrp="1"/>
          </p:cNvSpPr>
          <p:nvPr>
            <p:ph type="title"/>
          </p:nvPr>
        </p:nvSpPr>
        <p:spPr>
          <a:xfrm>
            <a:off x="456450" y="673625"/>
            <a:ext cx="8376000" cy="584745"/>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600"/>
              <a:buFont typeface="Lato"/>
              <a:buNone/>
              <a:defRPr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4. O que é?">
  <p:cSld name="4. O que é?">
    <p:bg>
      <p:bgPr>
        <a:blipFill>
          <a:blip r:embed="rId2">
            <a:alphaModFix/>
          </a:blip>
          <a:stretch>
            <a:fillRect/>
          </a:stretch>
        </a:blipFill>
        <a:effectLst/>
      </p:bgPr>
    </p:bg>
    <p:spTree>
      <p:nvGrpSpPr>
        <p:cNvPr id="1" name="Shape 34"/>
        <p:cNvGrpSpPr/>
        <p:nvPr/>
      </p:nvGrpSpPr>
      <p:grpSpPr>
        <a:xfrm>
          <a:off x="0" y="0"/>
          <a:ext cx="0" cy="0"/>
          <a:chOff x="0" y="0"/>
          <a:chExt cx="0" cy="0"/>
        </a:xfrm>
      </p:grpSpPr>
      <p:sp>
        <p:nvSpPr>
          <p:cNvPr id="35" name="Google Shape;35;g29c09b808c8_0_174"/>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36" name="Google Shape;36;g29c09b808c8_0_174"/>
          <p:cNvSpPr/>
          <p:nvPr/>
        </p:nvSpPr>
        <p:spPr>
          <a:xfrm>
            <a:off x="204850" y="225325"/>
            <a:ext cx="8757000" cy="4701000"/>
          </a:xfrm>
          <a:prstGeom prst="roundRect">
            <a:avLst>
              <a:gd name="adj" fmla="val 3153"/>
            </a:avLst>
          </a:prstGeom>
          <a:solidFill>
            <a:srgbClr val="FFFCF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g29c09b808c8_0_174"/>
          <p:cNvSpPr txBox="1"/>
          <p:nvPr/>
        </p:nvSpPr>
        <p:spPr>
          <a:xfrm rot="-59722">
            <a:off x="134972" y="154375"/>
            <a:ext cx="1364306" cy="386156"/>
          </a:xfrm>
          <a:prstGeom prst="rect">
            <a:avLst/>
          </a:prstGeom>
          <a:solidFill>
            <a:srgbClr val="74489D"/>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1800" b="0" i="0" u="none" strike="noStrike" cap="none">
                <a:solidFill>
                  <a:srgbClr val="FFFFFF"/>
                </a:solidFill>
                <a:latin typeface="Grandstander SemiBold"/>
                <a:ea typeface="Grandstander SemiBold"/>
                <a:cs typeface="Grandstander SemiBold"/>
                <a:sym typeface="Grandstander SemiBold"/>
              </a:rPr>
              <a:t>O QUE É?</a:t>
            </a:r>
            <a:endParaRPr sz="1800" b="0" i="0" u="none" strike="noStrike" cap="none">
              <a:solidFill>
                <a:srgbClr val="FFFFFF"/>
              </a:solidFill>
              <a:latin typeface="Grandstander SemiBold"/>
              <a:ea typeface="Grandstander SemiBold"/>
              <a:cs typeface="Grandstander SemiBold"/>
              <a:sym typeface="Grandstander SemiBold"/>
            </a:endParaRPr>
          </a:p>
        </p:txBody>
      </p:sp>
      <p:sp>
        <p:nvSpPr>
          <p:cNvPr id="38" name="Google Shape;38;g29c09b808c8_0_174"/>
          <p:cNvSpPr txBox="1"/>
          <p:nvPr/>
        </p:nvSpPr>
        <p:spPr>
          <a:xfrm rot="-5400000">
            <a:off x="8622225" y="362054"/>
            <a:ext cx="884100" cy="292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00" b="0" i="0" u="none" strike="noStrike" cap="none" dirty="0">
                <a:solidFill>
                  <a:srgbClr val="333333"/>
                </a:solidFill>
                <a:latin typeface="Grandstander Medium"/>
                <a:ea typeface="Grandstander Medium"/>
                <a:cs typeface="Grandstander Medium"/>
                <a:sym typeface="Grandstander Medium"/>
              </a:rPr>
              <a:t>2025_AI_V1</a:t>
            </a:r>
            <a:endParaRPr sz="700" b="0" i="0" u="none" strike="noStrike" cap="none" dirty="0">
              <a:solidFill>
                <a:srgbClr val="000000"/>
              </a:solidFill>
              <a:latin typeface="Grandstander Medium"/>
              <a:ea typeface="Grandstander Medium"/>
              <a:cs typeface="Grandstander Medium"/>
              <a:sym typeface="Grandstander Medium"/>
            </a:endParaRPr>
          </a:p>
        </p:txBody>
      </p:sp>
      <p:sp>
        <p:nvSpPr>
          <p:cNvPr id="39" name="Google Shape;39;g29c09b808c8_0_174"/>
          <p:cNvSpPr txBox="1">
            <a:spLocks noGrp="1"/>
          </p:cNvSpPr>
          <p:nvPr>
            <p:ph type="body" idx="1"/>
          </p:nvPr>
        </p:nvSpPr>
        <p:spPr>
          <a:xfrm>
            <a:off x="456450" y="1239625"/>
            <a:ext cx="8258700" cy="32970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0"/>
              </a:spcBef>
              <a:spcAft>
                <a:spcPts val="0"/>
              </a:spcAft>
              <a:buClr>
                <a:srgbClr val="74489D"/>
              </a:buClr>
              <a:buSzPts val="2000"/>
              <a:buFont typeface="Lato"/>
              <a:buNone/>
              <a:defRPr sz="2000">
                <a:solidFill>
                  <a:schemeClr val="dk1"/>
                </a:solidFill>
                <a:latin typeface="Arial"/>
                <a:ea typeface="Arial"/>
                <a:cs typeface="Arial"/>
                <a:sym typeface="Arial"/>
              </a:defRPr>
            </a:lvl1pPr>
            <a:lvl2pPr marL="914400" lvl="1"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9pPr>
          </a:lstStyle>
          <a:p>
            <a:endParaRPr/>
          </a:p>
        </p:txBody>
      </p:sp>
      <p:sp>
        <p:nvSpPr>
          <p:cNvPr id="40" name="Google Shape;40;g29c09b808c8_0_174"/>
          <p:cNvSpPr txBox="1">
            <a:spLocks noGrp="1"/>
          </p:cNvSpPr>
          <p:nvPr>
            <p:ph type="title"/>
          </p:nvPr>
        </p:nvSpPr>
        <p:spPr>
          <a:xfrm>
            <a:off x="456450" y="673625"/>
            <a:ext cx="8376000" cy="584745"/>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600"/>
              <a:buFont typeface="Lato"/>
              <a:buNone/>
              <a:defRPr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6. Sistematizando">
  <p:cSld name="6. Sistematizando">
    <p:bg>
      <p:bgPr>
        <a:blipFill>
          <a:blip r:embed="rId2">
            <a:alphaModFix/>
          </a:blip>
          <a:stretch>
            <a:fillRect/>
          </a:stretch>
        </a:blipFill>
        <a:effectLst/>
      </p:bgPr>
    </p:bg>
    <p:spTree>
      <p:nvGrpSpPr>
        <p:cNvPr id="1" name="Shape 41"/>
        <p:cNvGrpSpPr/>
        <p:nvPr/>
      </p:nvGrpSpPr>
      <p:grpSpPr>
        <a:xfrm>
          <a:off x="0" y="0"/>
          <a:ext cx="0" cy="0"/>
          <a:chOff x="0" y="0"/>
          <a:chExt cx="0" cy="0"/>
        </a:xfrm>
      </p:grpSpPr>
      <p:sp>
        <p:nvSpPr>
          <p:cNvPr id="42" name="Google Shape;42;g29c09b808c8_0_188"/>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43" name="Google Shape;43;g29c09b808c8_0_188"/>
          <p:cNvSpPr/>
          <p:nvPr/>
        </p:nvSpPr>
        <p:spPr>
          <a:xfrm>
            <a:off x="204850" y="225325"/>
            <a:ext cx="8757000" cy="4701000"/>
          </a:xfrm>
          <a:prstGeom prst="roundRect">
            <a:avLst>
              <a:gd name="adj" fmla="val 3153"/>
            </a:avLst>
          </a:prstGeom>
          <a:solidFill>
            <a:srgbClr val="FFFCF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 name="Google Shape;44;g29c09b808c8_0_188"/>
          <p:cNvSpPr txBox="1"/>
          <p:nvPr/>
        </p:nvSpPr>
        <p:spPr>
          <a:xfrm rot="-59266">
            <a:off x="134913" y="147496"/>
            <a:ext cx="2175323" cy="386156"/>
          </a:xfrm>
          <a:prstGeom prst="rect">
            <a:avLst/>
          </a:prstGeom>
          <a:solidFill>
            <a:srgbClr val="74489D"/>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1800" b="0" i="0" u="none" strike="noStrike" cap="none">
                <a:solidFill>
                  <a:srgbClr val="FFFFFF"/>
                </a:solidFill>
                <a:latin typeface="Grandstander SemiBold"/>
                <a:ea typeface="Grandstander SemiBold"/>
                <a:cs typeface="Grandstander SemiBold"/>
                <a:sym typeface="Grandstander SemiBold"/>
              </a:rPr>
              <a:t>SISTEMATIZANDO</a:t>
            </a:r>
            <a:endParaRPr sz="1800" b="0" i="0" u="none" strike="noStrike" cap="none">
              <a:solidFill>
                <a:srgbClr val="FFFFFF"/>
              </a:solidFill>
              <a:latin typeface="Grandstander SemiBold"/>
              <a:ea typeface="Grandstander SemiBold"/>
              <a:cs typeface="Grandstander SemiBold"/>
              <a:sym typeface="Grandstander SemiBold"/>
            </a:endParaRPr>
          </a:p>
        </p:txBody>
      </p:sp>
      <p:sp>
        <p:nvSpPr>
          <p:cNvPr id="45" name="Google Shape;45;g29c09b808c8_0_188"/>
          <p:cNvSpPr txBox="1"/>
          <p:nvPr/>
        </p:nvSpPr>
        <p:spPr>
          <a:xfrm rot="-5400000">
            <a:off x="8622225" y="362054"/>
            <a:ext cx="884100" cy="292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00" b="0" i="0" u="none" strike="noStrike" cap="none" dirty="0">
                <a:solidFill>
                  <a:srgbClr val="333333"/>
                </a:solidFill>
                <a:latin typeface="Grandstander Medium"/>
                <a:ea typeface="Grandstander Medium"/>
                <a:cs typeface="Grandstander Medium"/>
                <a:sym typeface="Grandstander Medium"/>
              </a:rPr>
              <a:t>2025_AI_V1</a:t>
            </a:r>
            <a:endParaRPr sz="700" b="0" i="0" u="none" strike="noStrike" cap="none" dirty="0">
              <a:solidFill>
                <a:srgbClr val="000000"/>
              </a:solidFill>
              <a:latin typeface="Grandstander Medium"/>
              <a:ea typeface="Grandstander Medium"/>
              <a:cs typeface="Grandstander Medium"/>
              <a:sym typeface="Grandstander Medium"/>
            </a:endParaRPr>
          </a:p>
        </p:txBody>
      </p:sp>
      <p:sp>
        <p:nvSpPr>
          <p:cNvPr id="46" name="Google Shape;46;g29c09b808c8_0_188"/>
          <p:cNvSpPr txBox="1">
            <a:spLocks noGrp="1"/>
          </p:cNvSpPr>
          <p:nvPr>
            <p:ph type="body" idx="1"/>
          </p:nvPr>
        </p:nvSpPr>
        <p:spPr>
          <a:xfrm>
            <a:off x="456450" y="1239625"/>
            <a:ext cx="8258700" cy="32970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0"/>
              </a:spcBef>
              <a:spcAft>
                <a:spcPts val="0"/>
              </a:spcAft>
              <a:buClr>
                <a:srgbClr val="74489D"/>
              </a:buClr>
              <a:buSzPts val="2000"/>
              <a:buFont typeface="Lato"/>
              <a:buNone/>
              <a:defRPr sz="2000">
                <a:solidFill>
                  <a:schemeClr val="dk1"/>
                </a:solidFill>
                <a:latin typeface="Arial"/>
                <a:ea typeface="Arial"/>
                <a:cs typeface="Arial"/>
                <a:sym typeface="Arial"/>
              </a:defRPr>
            </a:lvl1pPr>
            <a:lvl2pPr marL="914400" lvl="1"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9pPr>
          </a:lstStyle>
          <a:p>
            <a:endParaRPr/>
          </a:p>
        </p:txBody>
      </p:sp>
      <p:sp>
        <p:nvSpPr>
          <p:cNvPr id="47" name="Google Shape;47;g29c09b808c8_0_188"/>
          <p:cNvSpPr txBox="1">
            <a:spLocks noGrp="1"/>
          </p:cNvSpPr>
          <p:nvPr>
            <p:ph type="title"/>
          </p:nvPr>
        </p:nvSpPr>
        <p:spPr>
          <a:xfrm>
            <a:off x="456450" y="673625"/>
            <a:ext cx="8376000" cy="584745"/>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600"/>
              <a:buFont typeface="Lato"/>
              <a:buNone/>
              <a:defRPr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5. Praticando">
  <p:cSld name="5. Praticando">
    <p:bg>
      <p:bgPr>
        <a:blipFill>
          <a:blip r:embed="rId2">
            <a:alphaModFix/>
          </a:blip>
          <a:stretch>
            <a:fillRect/>
          </a:stretch>
        </a:blipFill>
        <a:effectLst/>
      </p:bgPr>
    </p:bg>
    <p:spTree>
      <p:nvGrpSpPr>
        <p:cNvPr id="1" name="Shape 48"/>
        <p:cNvGrpSpPr/>
        <p:nvPr/>
      </p:nvGrpSpPr>
      <p:grpSpPr>
        <a:xfrm>
          <a:off x="0" y="0"/>
          <a:ext cx="0" cy="0"/>
          <a:chOff x="0" y="0"/>
          <a:chExt cx="0" cy="0"/>
        </a:xfrm>
      </p:grpSpPr>
      <p:sp>
        <p:nvSpPr>
          <p:cNvPr id="49" name="Google Shape;49;g29c09b808c8_0_181"/>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50" name="Google Shape;50;g29c09b808c8_0_181"/>
          <p:cNvSpPr/>
          <p:nvPr/>
        </p:nvSpPr>
        <p:spPr>
          <a:xfrm>
            <a:off x="204850" y="225325"/>
            <a:ext cx="8757000" cy="4701000"/>
          </a:xfrm>
          <a:prstGeom prst="roundRect">
            <a:avLst>
              <a:gd name="adj" fmla="val 3153"/>
            </a:avLst>
          </a:prstGeom>
          <a:solidFill>
            <a:srgbClr val="FFFCF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 name="Google Shape;51;g29c09b808c8_0_181"/>
          <p:cNvSpPr txBox="1"/>
          <p:nvPr/>
        </p:nvSpPr>
        <p:spPr>
          <a:xfrm rot="-59133">
            <a:off x="134946" y="151223"/>
            <a:ext cx="1744158" cy="386156"/>
          </a:xfrm>
          <a:prstGeom prst="rect">
            <a:avLst/>
          </a:prstGeom>
          <a:solidFill>
            <a:srgbClr val="74489D"/>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1800" b="0" i="0" u="none" strike="noStrike" cap="none">
                <a:solidFill>
                  <a:srgbClr val="FFFFFF"/>
                </a:solidFill>
                <a:latin typeface="Grandstander SemiBold"/>
                <a:ea typeface="Grandstander SemiBold"/>
                <a:cs typeface="Grandstander SemiBold"/>
                <a:sym typeface="Grandstander SemiBold"/>
              </a:rPr>
              <a:t>PRATICANDO</a:t>
            </a:r>
            <a:endParaRPr sz="1800" b="0" i="0" u="none" strike="noStrike" cap="none">
              <a:solidFill>
                <a:srgbClr val="FFFFFF"/>
              </a:solidFill>
              <a:latin typeface="Grandstander SemiBold"/>
              <a:ea typeface="Grandstander SemiBold"/>
              <a:cs typeface="Grandstander SemiBold"/>
              <a:sym typeface="Grandstander SemiBold"/>
            </a:endParaRPr>
          </a:p>
        </p:txBody>
      </p:sp>
      <p:sp>
        <p:nvSpPr>
          <p:cNvPr id="52" name="Google Shape;52;g29c09b808c8_0_181"/>
          <p:cNvSpPr txBox="1"/>
          <p:nvPr/>
        </p:nvSpPr>
        <p:spPr>
          <a:xfrm rot="-5400000">
            <a:off x="8622225" y="362054"/>
            <a:ext cx="884100" cy="292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00" b="0" i="0" u="none" strike="noStrike" cap="none" dirty="0">
                <a:solidFill>
                  <a:srgbClr val="333333"/>
                </a:solidFill>
                <a:latin typeface="Grandstander Medium"/>
                <a:ea typeface="Grandstander Medium"/>
                <a:cs typeface="Grandstander Medium"/>
                <a:sym typeface="Grandstander Medium"/>
              </a:rPr>
              <a:t>2025_AI_V1</a:t>
            </a:r>
            <a:endParaRPr sz="700" b="0" i="0" u="none" strike="noStrike" cap="none" dirty="0">
              <a:solidFill>
                <a:srgbClr val="000000"/>
              </a:solidFill>
              <a:latin typeface="Grandstander Medium"/>
              <a:ea typeface="Grandstander Medium"/>
              <a:cs typeface="Grandstander Medium"/>
              <a:sym typeface="Grandstander Medium"/>
            </a:endParaRPr>
          </a:p>
        </p:txBody>
      </p:sp>
      <p:sp>
        <p:nvSpPr>
          <p:cNvPr id="53" name="Google Shape;53;g29c09b808c8_0_181"/>
          <p:cNvSpPr txBox="1">
            <a:spLocks noGrp="1"/>
          </p:cNvSpPr>
          <p:nvPr>
            <p:ph type="body" idx="1"/>
          </p:nvPr>
        </p:nvSpPr>
        <p:spPr>
          <a:xfrm>
            <a:off x="456450" y="1239625"/>
            <a:ext cx="8258700" cy="32970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0"/>
              </a:spcBef>
              <a:spcAft>
                <a:spcPts val="0"/>
              </a:spcAft>
              <a:buClr>
                <a:srgbClr val="74489D"/>
              </a:buClr>
              <a:buSzPts val="2000"/>
              <a:buFont typeface="Lato"/>
              <a:buNone/>
              <a:defRPr sz="2000">
                <a:solidFill>
                  <a:schemeClr val="dk1"/>
                </a:solidFill>
                <a:latin typeface="Arial"/>
                <a:ea typeface="Arial"/>
                <a:cs typeface="Arial"/>
                <a:sym typeface="Arial"/>
              </a:defRPr>
            </a:lvl1pPr>
            <a:lvl2pPr marL="914400" lvl="1"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9pPr>
          </a:lstStyle>
          <a:p>
            <a:endParaRPr/>
          </a:p>
        </p:txBody>
      </p:sp>
      <p:sp>
        <p:nvSpPr>
          <p:cNvPr id="54" name="Google Shape;54;g29c09b808c8_0_181"/>
          <p:cNvSpPr txBox="1">
            <a:spLocks noGrp="1"/>
          </p:cNvSpPr>
          <p:nvPr>
            <p:ph type="title"/>
          </p:nvPr>
        </p:nvSpPr>
        <p:spPr>
          <a:xfrm>
            <a:off x="456450" y="673625"/>
            <a:ext cx="8376000" cy="584745"/>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600"/>
              <a:buFont typeface="Lato"/>
              <a:buNone/>
              <a:defRPr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7. O que aprendemos hoje?">
  <p:cSld name="7. O que aprendemos hoje?">
    <p:bg>
      <p:bgPr>
        <a:blipFill>
          <a:blip r:embed="rId2">
            <a:alphaModFix/>
          </a:blip>
          <a:stretch>
            <a:fillRect/>
          </a:stretch>
        </a:blipFill>
        <a:effectLst/>
      </p:bgPr>
    </p:bg>
    <p:spTree>
      <p:nvGrpSpPr>
        <p:cNvPr id="1" name="Shape 55"/>
        <p:cNvGrpSpPr/>
        <p:nvPr/>
      </p:nvGrpSpPr>
      <p:grpSpPr>
        <a:xfrm>
          <a:off x="0" y="0"/>
          <a:ext cx="0" cy="0"/>
          <a:chOff x="0" y="0"/>
          <a:chExt cx="0" cy="0"/>
        </a:xfrm>
      </p:grpSpPr>
      <p:sp>
        <p:nvSpPr>
          <p:cNvPr id="56" name="Google Shape;56;g29c09b808c8_0_195"/>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57" name="Google Shape;57;g29c09b808c8_0_195"/>
          <p:cNvSpPr/>
          <p:nvPr/>
        </p:nvSpPr>
        <p:spPr>
          <a:xfrm>
            <a:off x="204850" y="225325"/>
            <a:ext cx="8757000" cy="4701000"/>
          </a:xfrm>
          <a:prstGeom prst="roundRect">
            <a:avLst>
              <a:gd name="adj" fmla="val 3153"/>
            </a:avLst>
          </a:prstGeom>
          <a:solidFill>
            <a:srgbClr val="FFFCF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 name="Google Shape;58;g29c09b808c8_0_195"/>
          <p:cNvSpPr txBox="1"/>
          <p:nvPr/>
        </p:nvSpPr>
        <p:spPr>
          <a:xfrm rot="-59852">
            <a:off x="134836" y="138777"/>
            <a:ext cx="3153478" cy="386156"/>
          </a:xfrm>
          <a:prstGeom prst="rect">
            <a:avLst/>
          </a:prstGeom>
          <a:solidFill>
            <a:srgbClr val="74489D"/>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1800" b="0" i="0" u="none" strike="noStrike" cap="none">
                <a:solidFill>
                  <a:srgbClr val="FFFFFF"/>
                </a:solidFill>
                <a:latin typeface="Grandstander SemiBold"/>
                <a:ea typeface="Grandstander SemiBold"/>
                <a:cs typeface="Grandstander SemiBold"/>
                <a:sym typeface="Grandstander SemiBold"/>
              </a:rPr>
              <a:t>O QUE APRENDEMOS HOJE?</a:t>
            </a:r>
            <a:endParaRPr sz="1800" b="0" i="0" u="none" strike="noStrike" cap="none">
              <a:solidFill>
                <a:srgbClr val="FFFFFF"/>
              </a:solidFill>
              <a:latin typeface="Grandstander SemiBold"/>
              <a:ea typeface="Grandstander SemiBold"/>
              <a:cs typeface="Grandstander SemiBold"/>
              <a:sym typeface="Grandstander SemiBold"/>
            </a:endParaRPr>
          </a:p>
        </p:txBody>
      </p:sp>
      <p:sp>
        <p:nvSpPr>
          <p:cNvPr id="59" name="Google Shape;59;g29c09b808c8_0_195"/>
          <p:cNvSpPr txBox="1"/>
          <p:nvPr/>
        </p:nvSpPr>
        <p:spPr>
          <a:xfrm rot="-5400000">
            <a:off x="8622225" y="362054"/>
            <a:ext cx="884100" cy="292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00" b="0" i="0" u="none" strike="noStrike" cap="none" dirty="0">
                <a:solidFill>
                  <a:srgbClr val="333333"/>
                </a:solidFill>
                <a:latin typeface="Grandstander Medium"/>
                <a:ea typeface="Grandstander Medium"/>
                <a:cs typeface="Grandstander Medium"/>
                <a:sym typeface="Grandstander Medium"/>
              </a:rPr>
              <a:t>2025_AI_V1</a:t>
            </a:r>
            <a:endParaRPr sz="700" b="0" i="0" u="none" strike="noStrike" cap="none" dirty="0">
              <a:solidFill>
                <a:srgbClr val="000000"/>
              </a:solidFill>
              <a:latin typeface="Grandstander Medium"/>
              <a:ea typeface="Grandstander Medium"/>
              <a:cs typeface="Grandstander Medium"/>
              <a:sym typeface="Grandstander Medium"/>
            </a:endParaRPr>
          </a:p>
        </p:txBody>
      </p:sp>
      <p:pic>
        <p:nvPicPr>
          <p:cNvPr id="60" name="Google Shape;60;g29c09b808c8_0_195"/>
          <p:cNvPicPr preferRelativeResize="0"/>
          <p:nvPr/>
        </p:nvPicPr>
        <p:blipFill rotWithShape="1">
          <a:blip r:embed="rId3">
            <a:alphaModFix/>
          </a:blip>
          <a:srcRect l="15588" r="14095"/>
          <a:stretch/>
        </p:blipFill>
        <p:spPr>
          <a:xfrm>
            <a:off x="360650" y="504800"/>
            <a:ext cx="3001025" cy="4268000"/>
          </a:xfrm>
          <a:prstGeom prst="rect">
            <a:avLst/>
          </a:prstGeom>
          <a:noFill/>
          <a:ln>
            <a:noFill/>
          </a:ln>
        </p:spPr>
      </p:pic>
      <p:sp>
        <p:nvSpPr>
          <p:cNvPr id="61" name="Google Shape;61;g29c09b808c8_0_195"/>
          <p:cNvSpPr txBox="1">
            <a:spLocks noGrp="1"/>
          </p:cNvSpPr>
          <p:nvPr>
            <p:ph type="body" idx="1"/>
          </p:nvPr>
        </p:nvSpPr>
        <p:spPr>
          <a:xfrm>
            <a:off x="3521638" y="740325"/>
            <a:ext cx="5185500" cy="37200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0"/>
              </a:spcBef>
              <a:spcAft>
                <a:spcPts val="0"/>
              </a:spcAft>
              <a:buClr>
                <a:srgbClr val="74489D"/>
              </a:buClr>
              <a:buSzPts val="2000"/>
              <a:buFont typeface="Lato"/>
              <a:buChar char="●"/>
              <a:defRPr sz="2000">
                <a:solidFill>
                  <a:schemeClr val="dk1"/>
                </a:solidFill>
                <a:latin typeface="Arial"/>
                <a:ea typeface="Arial"/>
                <a:cs typeface="Arial"/>
                <a:sym typeface="Arial"/>
              </a:defRPr>
            </a:lvl1pPr>
            <a:lvl2pPr marL="914400" lvl="1"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9. Referências ">
  <p:cSld name="9. Referências ">
    <p:bg>
      <p:bgPr>
        <a:blipFill>
          <a:blip r:embed="rId2">
            <a:alphaModFix/>
          </a:blip>
          <a:stretch>
            <a:fillRect/>
          </a:stretch>
        </a:blipFill>
        <a:effectLst/>
      </p:bgPr>
    </p:bg>
    <p:spTree>
      <p:nvGrpSpPr>
        <p:cNvPr id="1" name="Shape 62"/>
        <p:cNvGrpSpPr/>
        <p:nvPr/>
      </p:nvGrpSpPr>
      <p:grpSpPr>
        <a:xfrm>
          <a:off x="0" y="0"/>
          <a:ext cx="0" cy="0"/>
          <a:chOff x="0" y="0"/>
          <a:chExt cx="0" cy="0"/>
        </a:xfrm>
      </p:grpSpPr>
      <p:sp>
        <p:nvSpPr>
          <p:cNvPr id="63" name="Google Shape;63;p34"/>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64" name="Google Shape;64;p34"/>
          <p:cNvSpPr/>
          <p:nvPr/>
        </p:nvSpPr>
        <p:spPr>
          <a:xfrm>
            <a:off x="204850" y="225325"/>
            <a:ext cx="8757000" cy="4701000"/>
          </a:xfrm>
          <a:prstGeom prst="roundRect">
            <a:avLst>
              <a:gd name="adj" fmla="val 3153"/>
            </a:avLst>
          </a:prstGeom>
          <a:solidFill>
            <a:srgbClr val="FFFCF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 name="Google Shape;65;p34"/>
          <p:cNvSpPr txBox="1"/>
          <p:nvPr/>
        </p:nvSpPr>
        <p:spPr>
          <a:xfrm rot="-60039">
            <a:off x="134940" y="150748"/>
            <a:ext cx="1769370" cy="386156"/>
          </a:xfrm>
          <a:prstGeom prst="rect">
            <a:avLst/>
          </a:prstGeom>
          <a:solidFill>
            <a:srgbClr val="74489D"/>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1800" b="0" i="0" u="none" strike="noStrike" cap="none">
                <a:solidFill>
                  <a:srgbClr val="FFFFFF"/>
                </a:solidFill>
                <a:latin typeface="Grandstander SemiBold"/>
                <a:ea typeface="Grandstander SemiBold"/>
                <a:cs typeface="Grandstander SemiBold"/>
                <a:sym typeface="Grandstander SemiBold"/>
              </a:rPr>
              <a:t>REFERÊNCIAS</a:t>
            </a:r>
            <a:endParaRPr sz="1800" b="0" i="0" u="none" strike="noStrike" cap="none">
              <a:solidFill>
                <a:srgbClr val="FFFFFF"/>
              </a:solidFill>
              <a:latin typeface="Grandstander SemiBold"/>
              <a:ea typeface="Grandstander SemiBold"/>
              <a:cs typeface="Grandstander SemiBold"/>
              <a:sym typeface="Grandstander SemiBold"/>
            </a:endParaRPr>
          </a:p>
        </p:txBody>
      </p:sp>
      <p:sp>
        <p:nvSpPr>
          <p:cNvPr id="66" name="Google Shape;66;p34"/>
          <p:cNvSpPr txBox="1"/>
          <p:nvPr/>
        </p:nvSpPr>
        <p:spPr>
          <a:xfrm rot="-5400000">
            <a:off x="8622225" y="362054"/>
            <a:ext cx="884100" cy="292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00" b="0" i="0" u="none" strike="noStrike" cap="none" dirty="0">
                <a:solidFill>
                  <a:srgbClr val="333333"/>
                </a:solidFill>
                <a:latin typeface="Grandstander Medium"/>
                <a:ea typeface="Grandstander Medium"/>
                <a:cs typeface="Grandstander Medium"/>
                <a:sym typeface="Grandstander Medium"/>
              </a:rPr>
              <a:t>2025_AI_V1</a:t>
            </a:r>
            <a:endParaRPr sz="700" b="0" i="0" u="none" strike="noStrike" cap="none" dirty="0">
              <a:solidFill>
                <a:srgbClr val="000000"/>
              </a:solidFill>
              <a:latin typeface="Grandstander Medium"/>
              <a:ea typeface="Grandstander Medium"/>
              <a:cs typeface="Grandstander Medium"/>
              <a:sym typeface="Grandstander Medium"/>
            </a:endParaRPr>
          </a:p>
        </p:txBody>
      </p:sp>
      <p:sp>
        <p:nvSpPr>
          <p:cNvPr id="67" name="Google Shape;67;p34"/>
          <p:cNvSpPr txBox="1">
            <a:spLocks noGrp="1"/>
          </p:cNvSpPr>
          <p:nvPr>
            <p:ph type="body" idx="1"/>
          </p:nvPr>
        </p:nvSpPr>
        <p:spPr>
          <a:xfrm>
            <a:off x="459300" y="797675"/>
            <a:ext cx="8295900" cy="38655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0"/>
              </a:spcBef>
              <a:spcAft>
                <a:spcPts val="0"/>
              </a:spcAft>
              <a:buClr>
                <a:srgbClr val="74489D"/>
              </a:buClr>
              <a:buSzPts val="1600"/>
              <a:buFont typeface="Lato"/>
              <a:buNone/>
              <a:defRPr>
                <a:solidFill>
                  <a:schemeClr val="dk1"/>
                </a:solidFill>
                <a:latin typeface="Arial"/>
                <a:ea typeface="Arial"/>
                <a:cs typeface="Arial"/>
                <a:sym typeface="Arial"/>
              </a:defRPr>
            </a:lvl1pPr>
            <a:lvl2pPr marL="914400" lvl="1" indent="-330200" algn="l">
              <a:lnSpc>
                <a:spcPct val="100000"/>
              </a:lnSpc>
              <a:spcBef>
                <a:spcPts val="0"/>
              </a:spcBef>
              <a:spcAft>
                <a:spcPts val="0"/>
              </a:spcAft>
              <a:buClr>
                <a:srgbClr val="74489D"/>
              </a:buClr>
              <a:buSzPts val="1600"/>
              <a:buFont typeface="Lato"/>
              <a:buChar char="○"/>
              <a:defRPr>
                <a:solidFill>
                  <a:schemeClr val="dk1"/>
                </a:solidFill>
                <a:latin typeface="Lato"/>
                <a:ea typeface="Lato"/>
                <a:cs typeface="Lato"/>
                <a:sym typeface="Lato"/>
              </a:defRPr>
            </a:lvl2pPr>
            <a:lvl3pPr marL="1371600" lvl="2"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3pPr>
            <a:lvl4pPr marL="1828800" lvl="3"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4pPr>
            <a:lvl5pPr marL="2286000" lvl="4"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5pPr>
            <a:lvl6pPr marL="2743200" lvl="5"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6pPr>
            <a:lvl7pPr marL="3200400" lvl="6"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7pPr>
            <a:lvl8pPr marL="3657600" lvl="7"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8pPr>
            <a:lvl9pPr marL="4114800" lvl="8"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0. Contra capa">
  <p:cSld name="10. Contra capa">
    <p:bg>
      <p:bgPr>
        <a:blipFill>
          <a:blip r:embed="rId2">
            <a:alphaModFix/>
          </a:blip>
          <a:stretch>
            <a:fillRect/>
          </a:stretch>
        </a:blipFill>
        <a:effectLst/>
      </p:bgPr>
    </p:bg>
    <p:spTree>
      <p:nvGrpSpPr>
        <p:cNvPr id="1" name="Shape 68"/>
        <p:cNvGrpSpPr/>
        <p:nvPr/>
      </p:nvGrpSpPr>
      <p:grpSpPr>
        <a:xfrm>
          <a:off x="0" y="0"/>
          <a:ext cx="0" cy="0"/>
          <a:chOff x="0" y="0"/>
          <a:chExt cx="0" cy="0"/>
        </a:xfrm>
      </p:grpSpPr>
      <p:grpSp>
        <p:nvGrpSpPr>
          <p:cNvPr id="69" name="Google Shape;69;p35"/>
          <p:cNvGrpSpPr/>
          <p:nvPr/>
        </p:nvGrpSpPr>
        <p:grpSpPr>
          <a:xfrm>
            <a:off x="3213025" y="1212517"/>
            <a:ext cx="3022750" cy="2990400"/>
            <a:chOff x="3060625" y="1076550"/>
            <a:chExt cx="3022750" cy="2990400"/>
          </a:xfrm>
        </p:grpSpPr>
        <p:pic>
          <p:nvPicPr>
            <p:cNvPr id="70" name="Google Shape;70;p35"/>
            <p:cNvPicPr preferRelativeResize="0"/>
            <p:nvPr/>
          </p:nvPicPr>
          <p:blipFill rotWithShape="1">
            <a:blip r:embed="rId3">
              <a:alphaModFix/>
            </a:blip>
            <a:srcRect/>
            <a:stretch/>
          </p:blipFill>
          <p:spPr>
            <a:xfrm>
              <a:off x="3060625" y="1076550"/>
              <a:ext cx="3022750" cy="2990400"/>
            </a:xfrm>
            <a:prstGeom prst="rect">
              <a:avLst/>
            </a:prstGeom>
            <a:noFill/>
            <a:ln>
              <a:noFill/>
            </a:ln>
          </p:spPr>
        </p:pic>
        <p:pic>
          <p:nvPicPr>
            <p:cNvPr id="71" name="Google Shape;71;p35"/>
            <p:cNvPicPr preferRelativeResize="0"/>
            <p:nvPr/>
          </p:nvPicPr>
          <p:blipFill rotWithShape="1">
            <a:blip r:embed="rId4">
              <a:alphaModFix/>
            </a:blip>
            <a:srcRect/>
            <a:stretch/>
          </p:blipFill>
          <p:spPr>
            <a:xfrm>
              <a:off x="3545350" y="2438712"/>
              <a:ext cx="2053300" cy="266075"/>
            </a:xfrm>
            <a:prstGeom prst="rect">
              <a:avLst/>
            </a:prstGeom>
            <a:noFill/>
            <a:ln>
              <a:noFill/>
            </a:ln>
          </p:spPr>
        </p:pic>
      </p:grpSp>
      <p:sp>
        <p:nvSpPr>
          <p:cNvPr id="72" name="Google Shape;72;p35"/>
          <p:cNvSpPr txBox="1"/>
          <p:nvPr/>
        </p:nvSpPr>
        <p:spPr>
          <a:xfrm rot="-5400000">
            <a:off x="8622225" y="362054"/>
            <a:ext cx="884100" cy="292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00" b="0" i="0" u="none" strike="noStrike" cap="none" dirty="0">
                <a:solidFill>
                  <a:srgbClr val="333333"/>
                </a:solidFill>
                <a:latin typeface="Grandstander Medium"/>
                <a:ea typeface="Grandstander Medium"/>
                <a:cs typeface="Grandstander Medium"/>
                <a:sym typeface="Grandstander Medium"/>
              </a:rPr>
              <a:t>2025_AI_V1</a:t>
            </a:r>
            <a:endParaRPr sz="700" b="0" i="0" u="none" strike="noStrike" cap="none" dirty="0">
              <a:solidFill>
                <a:srgbClr val="000000"/>
              </a:solidFill>
              <a:latin typeface="Grandstander Medium"/>
              <a:ea typeface="Grandstander Medium"/>
              <a:cs typeface="Grandstander Medium"/>
              <a:sym typeface="Grandstander Medium"/>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3"/>
          <p:cNvSpPr txBox="1">
            <a:spLocks noGrp="1"/>
          </p:cNvSpPr>
          <p:nvPr>
            <p:ph type="title"/>
          </p:nvPr>
        </p:nvSpPr>
        <p:spPr>
          <a:xfrm>
            <a:off x="311700" y="445025"/>
            <a:ext cx="8520600" cy="584745"/>
          </a:xfrm>
          <a:prstGeom prst="rect">
            <a:avLst/>
          </a:prstGeom>
          <a:noFill/>
          <a:ln>
            <a:noFill/>
          </a:ln>
        </p:spPr>
        <p:txBody>
          <a:bodyPr spcFirstLastPara="1" wrap="square" lIns="91425" tIns="91425" rIns="91425" bIns="91425" anchor="t" anchorCtr="0">
            <a:spAutoFit/>
          </a:bodyPr>
          <a:lstStyle>
            <a:lvl1pPr marR="0" lvl="0" algn="l" rtl="0">
              <a:lnSpc>
                <a:spcPct val="100000"/>
              </a:lnSpc>
              <a:spcBef>
                <a:spcPts val="0"/>
              </a:spcBef>
              <a:spcAft>
                <a:spcPts val="0"/>
              </a:spcAft>
              <a:buClr>
                <a:schemeClr val="dk1"/>
              </a:buClr>
              <a:buSzPts val="2600"/>
              <a:buFont typeface="Lato"/>
              <a:buNone/>
              <a:defRPr sz="2600" b="0" i="0" u="none" strike="noStrike" cap="none">
                <a:solidFill>
                  <a:schemeClr val="dk1"/>
                </a:solidFill>
                <a:latin typeface="Lato"/>
                <a:ea typeface="Lato"/>
                <a:cs typeface="Lato"/>
                <a:sym typeface="Lato"/>
              </a:defRPr>
            </a:lvl1pPr>
            <a:lvl2pPr marR="0" lvl="1"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2pPr>
            <a:lvl3pPr marR="0" lvl="2"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3pPr>
            <a:lvl4pPr marR="0" lvl="3"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4pPr>
            <a:lvl5pPr marR="0" lvl="4"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5pPr>
            <a:lvl6pPr marR="0" lvl="5"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6pPr>
            <a:lvl7pPr marR="0" lvl="6"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7pPr>
            <a:lvl8pPr marR="0" lvl="7"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8pPr>
            <a:lvl9pPr marR="0" lvl="8"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9pPr>
          </a:lstStyle>
          <a:p>
            <a:endParaRPr dirty="0"/>
          </a:p>
        </p:txBody>
      </p:sp>
      <p:sp>
        <p:nvSpPr>
          <p:cNvPr id="7" name="Google Shape;7;p33"/>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8" name="Google Shape;8;p3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1pPr>
            <a:lvl2pPr marL="914400" marR="0" lvl="1"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2pPr>
            <a:lvl3pPr marL="1371600" marR="0" lvl="2"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9pPr>
          </a:lstStyle>
          <a:p>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7.jpg"/><Relationship Id="rId4" Type="http://schemas.openxmlformats.org/officeDocument/2006/relationships/hyperlink" Target="https://www.youtube.com/watch?v=EuUfrmSk8gE"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hyperlink" Target="https://www.youtube.com/watch?v=Oz_pV06nhTc" TargetMode="Externa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efape.educacao.sp.gov.br/curriculopaulista/wp-content/uploads/2023/01/EFAI_prof_Arte_1sem_web.pdf" TargetMode="External"/><Relationship Id="rId2" Type="http://schemas.openxmlformats.org/officeDocument/2006/relationships/notesSlide" Target="../notesSlides/notesSlide14.xml"/><Relationship Id="rId1" Type="http://schemas.openxmlformats.org/officeDocument/2006/relationships/slideLayout" Target="../slideLayouts/slideLayout8.xml"/><Relationship Id="rId5" Type="http://schemas.openxmlformats.org/officeDocument/2006/relationships/hyperlink" Target="https://novaescola.org.br/conteudo/19646/cantigas-folcloricas-um-tesouro-cultural-a-ser-descoberto-pelos-pequenos" TargetMode="External"/><Relationship Id="rId4" Type="http://schemas.openxmlformats.org/officeDocument/2006/relationships/hyperlink" Target="https://efape.educacao.sp.gov.br/curriculopaulista/wp-content/uploads/2023/02/Curriculo_Paulista-etapas-Educa%C3%A7%C3%A3o-Infantil-e-Ensino-Fundamental-ISBN.pdf"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youtube.com/watch?v=x5oH7IxI7hw" TargetMode="External"/><Relationship Id="rId2" Type="http://schemas.openxmlformats.org/officeDocument/2006/relationships/notesSlide" Target="../notesSlides/notesSlide15.xml"/><Relationship Id="rId1" Type="http://schemas.openxmlformats.org/officeDocument/2006/relationships/slideLayout" Target="../slideLayouts/slideLayout8.xml"/><Relationship Id="rId5" Type="http://schemas.openxmlformats.org/officeDocument/2006/relationships/hyperlink" Target="https://www.youtube.com/watch?v=Oz_pV06nhTc" TargetMode="External"/><Relationship Id="rId4" Type="http://schemas.openxmlformats.org/officeDocument/2006/relationships/hyperlink" Target="https://www.youtube.com/watch?v=EuUfrmSk8gE"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hyperlink" Target="https://www.youtube.com/watch?v=x5oH7IxI7hw" TargetMode="Externa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
          <p:cNvSpPr/>
          <p:nvPr/>
        </p:nvSpPr>
        <p:spPr>
          <a:xfrm rot="-48394" flipH="1">
            <a:off x="236565" y="4090382"/>
            <a:ext cx="1342633" cy="330035"/>
          </a:xfrm>
          <a:prstGeom prst="roundRect">
            <a:avLst>
              <a:gd name="adj" fmla="val 7293"/>
            </a:avLst>
          </a:prstGeom>
          <a:no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pt-BR" sz="1600" b="0" i="0" u="none" strike="noStrike" cap="none" dirty="0">
                <a:solidFill>
                  <a:srgbClr val="000000"/>
                </a:solidFill>
                <a:latin typeface="Grandstander Medium"/>
                <a:ea typeface="Grandstander Medium"/>
                <a:cs typeface="Grandstander Medium"/>
                <a:sym typeface="Grandstander Medium"/>
              </a:rPr>
              <a:t>1</a:t>
            </a:r>
            <a:r>
              <a:rPr lang="pt-BR" sz="1600" b="0" i="0" u="sng" strike="noStrike" cap="none" baseline="30000" dirty="0">
                <a:solidFill>
                  <a:srgbClr val="000000"/>
                </a:solidFill>
                <a:latin typeface="Grandstander Medium"/>
                <a:ea typeface="Grandstander Medium"/>
                <a:cs typeface="Grandstander Medium"/>
                <a:sym typeface="Grandstander Medium"/>
              </a:rPr>
              <a:t>o</a:t>
            </a:r>
            <a:r>
              <a:rPr lang="pt-BR" sz="1600" b="0" i="0" u="none" strike="noStrike" cap="none" dirty="0">
                <a:solidFill>
                  <a:srgbClr val="000000"/>
                </a:solidFill>
                <a:latin typeface="Grandstander Medium"/>
                <a:ea typeface="Grandstander Medium"/>
                <a:cs typeface="Grandstander Medium"/>
                <a:sym typeface="Grandstander Medium"/>
              </a:rPr>
              <a:t> BIMESTRE</a:t>
            </a:r>
            <a:endParaRPr sz="1600" b="0" i="0" u="none" strike="noStrike" cap="none" dirty="0">
              <a:solidFill>
                <a:srgbClr val="000000"/>
              </a:solidFill>
              <a:latin typeface="Arial"/>
              <a:ea typeface="Arial"/>
              <a:cs typeface="Arial"/>
              <a:sym typeface="Arial"/>
            </a:endParaRPr>
          </a:p>
        </p:txBody>
      </p:sp>
      <p:sp>
        <p:nvSpPr>
          <p:cNvPr id="98" name="Google Shape;98;p1"/>
          <p:cNvSpPr/>
          <p:nvPr/>
        </p:nvSpPr>
        <p:spPr>
          <a:xfrm rot="49167">
            <a:off x="235961" y="4552633"/>
            <a:ext cx="3691878" cy="330035"/>
          </a:xfrm>
          <a:prstGeom prst="roundRect">
            <a:avLst>
              <a:gd name="adj" fmla="val 7293"/>
            </a:avLst>
          </a:prstGeom>
          <a:no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pt-BR" sz="1600" b="0" i="0" u="none" strike="noStrike" cap="none">
                <a:solidFill>
                  <a:srgbClr val="000000"/>
                </a:solidFill>
                <a:latin typeface="Grandstander Medium"/>
                <a:ea typeface="Grandstander Medium"/>
                <a:cs typeface="Grandstander Medium"/>
                <a:sym typeface="Grandstander Medium"/>
              </a:rPr>
              <a:t>ENSINO FUNDAMENTAL: ANOS INICIAIS</a:t>
            </a:r>
            <a:endParaRPr sz="1600" b="0" i="0" u="none" strike="noStrike" cap="none">
              <a:solidFill>
                <a:srgbClr val="000000"/>
              </a:solidFill>
              <a:latin typeface="Arial"/>
              <a:ea typeface="Arial"/>
              <a:cs typeface="Arial"/>
              <a:sym typeface="Arial"/>
            </a:endParaRPr>
          </a:p>
        </p:txBody>
      </p:sp>
      <p:sp>
        <p:nvSpPr>
          <p:cNvPr id="99" name="Google Shape;99;p1"/>
          <p:cNvSpPr txBox="1"/>
          <p:nvPr/>
        </p:nvSpPr>
        <p:spPr>
          <a:xfrm>
            <a:off x="461400" y="1999425"/>
            <a:ext cx="8221200" cy="1480800"/>
          </a:xfrm>
          <a:prstGeom prst="rect">
            <a:avLst/>
          </a:prstGeom>
          <a:noFill/>
          <a:ln>
            <a:noFill/>
          </a:ln>
          <a:effectLst>
            <a:outerShdw dist="47625" dir="5400000" algn="bl" rotWithShape="0">
              <a:srgbClr val="000000">
                <a:alpha val="23529"/>
              </a:srgbClr>
            </a:outerShdw>
          </a:effectLst>
        </p:spPr>
        <p:txBody>
          <a:bodyPr spcFirstLastPara="1" wrap="square" lIns="90000" tIns="18000" rIns="91425" bIns="18000" anchor="ctr" anchorCtr="0">
            <a:normAutofit/>
          </a:bodyPr>
          <a:lstStyle/>
          <a:p>
            <a:pPr marL="0" marR="0" lvl="0" indent="0" algn="ctr" rtl="0">
              <a:lnSpc>
                <a:spcPct val="115000"/>
              </a:lnSpc>
              <a:spcBef>
                <a:spcPts val="0"/>
              </a:spcBef>
              <a:spcAft>
                <a:spcPts val="0"/>
              </a:spcAft>
              <a:buClr>
                <a:schemeClr val="dk1"/>
              </a:buClr>
              <a:buSzPts val="1100"/>
              <a:buFont typeface="Arial"/>
              <a:buNone/>
            </a:pPr>
            <a:r>
              <a:rPr lang="pt-BR" sz="3600" b="1" i="0" u="none" strike="noStrike" cap="none" dirty="0">
                <a:solidFill>
                  <a:srgbClr val="000000"/>
                </a:solidFill>
                <a:latin typeface="Grandstander"/>
                <a:ea typeface="Grandstander"/>
                <a:cs typeface="Grandstander"/>
                <a:sym typeface="Grandstander"/>
              </a:rPr>
              <a:t>MÚSICA FOLCLÓRICA – PARTE 2</a:t>
            </a:r>
            <a:endParaRPr sz="3600" b="1" i="0" u="none" strike="noStrike" cap="none" dirty="0">
              <a:solidFill>
                <a:srgbClr val="000000"/>
              </a:solidFill>
              <a:latin typeface="Grandstander"/>
              <a:ea typeface="Grandstander"/>
              <a:cs typeface="Grandstander"/>
              <a:sym typeface="Grandstander"/>
            </a:endParaRPr>
          </a:p>
        </p:txBody>
      </p:sp>
      <p:sp>
        <p:nvSpPr>
          <p:cNvPr id="100" name="Google Shape;100;p1"/>
          <p:cNvSpPr/>
          <p:nvPr/>
        </p:nvSpPr>
        <p:spPr>
          <a:xfrm rot="-48481" flipH="1">
            <a:off x="7973178" y="297652"/>
            <a:ext cx="893489" cy="686195"/>
          </a:xfrm>
          <a:prstGeom prst="roundRect">
            <a:avLst>
              <a:gd name="adj" fmla="val 7293"/>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pt-BR" sz="4200" b="0" i="0" u="none" strike="noStrike" cap="none" dirty="0">
                <a:solidFill>
                  <a:schemeClr val="lt1"/>
                </a:solidFill>
                <a:latin typeface="Grandstander Medium"/>
                <a:ea typeface="Grandstander Medium"/>
                <a:cs typeface="Grandstander Medium"/>
                <a:sym typeface="Grandstander Medium"/>
              </a:rPr>
              <a:t>2</a:t>
            </a:r>
            <a:r>
              <a:rPr lang="pt-BR" sz="4200" b="0" i="0" u="sng" strike="noStrike" cap="none" baseline="30000" dirty="0">
                <a:solidFill>
                  <a:schemeClr val="lt1"/>
                </a:solidFill>
                <a:latin typeface="Grandstander Medium"/>
                <a:ea typeface="Grandstander Medium"/>
                <a:cs typeface="Grandstander Medium"/>
                <a:sym typeface="Grandstander Medium"/>
              </a:rPr>
              <a:t>o</a:t>
            </a:r>
            <a:endParaRPr sz="2200" b="0" i="0" u="sng" strike="noStrike" cap="none" baseline="30000" dirty="0">
              <a:solidFill>
                <a:schemeClr val="lt1"/>
              </a:solidFill>
              <a:latin typeface="Arial"/>
              <a:ea typeface="Arial"/>
              <a:cs typeface="Arial"/>
              <a:sym typeface="Arial"/>
            </a:endParaRPr>
          </a:p>
        </p:txBody>
      </p:sp>
      <p:sp>
        <p:nvSpPr>
          <p:cNvPr id="2" name="Google Shape;67;p1">
            <a:extLst>
              <a:ext uri="{FF2B5EF4-FFF2-40B4-BE49-F238E27FC236}">
                <a16:creationId xmlns:a16="http://schemas.microsoft.com/office/drawing/2014/main" id="{83711DB1-9A92-0CA5-A12B-4010C9E23A0F}"/>
              </a:ext>
            </a:extLst>
          </p:cNvPr>
          <p:cNvSpPr txBox="1"/>
          <p:nvPr/>
        </p:nvSpPr>
        <p:spPr>
          <a:xfrm rot="-59535">
            <a:off x="3223103" y="3634314"/>
            <a:ext cx="2702505" cy="386054"/>
          </a:xfrm>
          <a:prstGeom prst="rect">
            <a:avLst/>
          </a:prstGeom>
          <a:solidFill>
            <a:srgbClr val="DE6328"/>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1800" b="0" i="0" u="none" strike="noStrike" cap="none">
                <a:solidFill>
                  <a:srgbClr val="FFFFFF"/>
                </a:solidFill>
                <a:latin typeface="Grandstander SemiBold"/>
                <a:ea typeface="Grandstander SemiBold"/>
                <a:cs typeface="Grandstander SemiBold"/>
                <a:sym typeface="Grandstander SemiBold"/>
              </a:rPr>
              <a:t>ARTE</a:t>
            </a:r>
            <a:endParaRPr sz="1800" b="0" i="0" u="none" strike="noStrike" cap="none">
              <a:solidFill>
                <a:srgbClr val="FFFFFF"/>
              </a:solidFill>
              <a:latin typeface="Grandstander SemiBold"/>
              <a:ea typeface="Grandstander SemiBold"/>
              <a:cs typeface="Grandstander SemiBold"/>
              <a:sym typeface="Grandstander SemiBold"/>
            </a:endParaRPr>
          </a:p>
        </p:txBody>
      </p:sp>
      <p:sp>
        <p:nvSpPr>
          <p:cNvPr id="3" name="Google Shape;68;p1">
            <a:extLst>
              <a:ext uri="{FF2B5EF4-FFF2-40B4-BE49-F238E27FC236}">
                <a16:creationId xmlns:a16="http://schemas.microsoft.com/office/drawing/2014/main" id="{6412B21F-9F1F-E2B7-6B26-D86AE97F5854}"/>
              </a:ext>
            </a:extLst>
          </p:cNvPr>
          <p:cNvSpPr txBox="1"/>
          <p:nvPr/>
        </p:nvSpPr>
        <p:spPr>
          <a:xfrm rot="-59878">
            <a:off x="4020872" y="1700599"/>
            <a:ext cx="1102367" cy="355256"/>
          </a:xfrm>
          <a:prstGeom prst="rect">
            <a:avLst/>
          </a:prstGeom>
          <a:solidFill>
            <a:srgbClr val="DE6328"/>
          </a:solidFill>
          <a:ln>
            <a:noFill/>
          </a:ln>
        </p:spPr>
        <p:txBody>
          <a:bodyPr spcFirstLastPara="1" wrap="square" lIns="90000" tIns="54000" rIns="91425" bIns="540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1800" b="0" i="0" u="none" strike="noStrike" cap="none" dirty="0">
                <a:solidFill>
                  <a:srgbClr val="FFFFFF"/>
                </a:solidFill>
                <a:latin typeface="Grandstander SemiBold"/>
                <a:ea typeface="Grandstander SemiBold"/>
                <a:cs typeface="Grandstander SemiBold"/>
                <a:sym typeface="Grandstander SemiBold"/>
              </a:rPr>
              <a:t>AULA 9</a:t>
            </a:r>
            <a:endParaRPr sz="1800" b="0" i="0" u="none" strike="noStrike" cap="none" dirty="0">
              <a:solidFill>
                <a:srgbClr val="FFFFFF"/>
              </a:solidFill>
              <a:latin typeface="Grandstander SemiBold"/>
              <a:ea typeface="Grandstander SemiBold"/>
              <a:cs typeface="Grandstander SemiBold"/>
              <a:sym typeface="Grandstander SemiBo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26"/>
          <p:cNvSpPr txBox="1"/>
          <p:nvPr/>
        </p:nvSpPr>
        <p:spPr>
          <a:xfrm>
            <a:off x="458030" y="900746"/>
            <a:ext cx="3106629" cy="49240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400"/>
              <a:buFont typeface="Arial"/>
              <a:buNone/>
            </a:pPr>
            <a:r>
              <a:rPr lang="pt-BR" sz="2600" b="1" i="0" u="none" strike="noStrike" cap="none" dirty="0">
                <a:solidFill>
                  <a:schemeClr val="dk1"/>
                </a:solidFill>
                <a:latin typeface="Arial"/>
                <a:ea typeface="Arial"/>
                <a:cs typeface="Arial"/>
                <a:sym typeface="Arial"/>
              </a:rPr>
              <a:t>VAMOS CANTAR</a:t>
            </a:r>
            <a:endParaRPr sz="2600" b="1" i="0" u="none" strike="noStrike" cap="none" dirty="0">
              <a:solidFill>
                <a:schemeClr val="dk1"/>
              </a:solidFill>
              <a:latin typeface="Arial"/>
              <a:ea typeface="Arial"/>
              <a:cs typeface="Arial"/>
              <a:sym typeface="Arial"/>
            </a:endParaRPr>
          </a:p>
        </p:txBody>
      </p:sp>
      <p:grpSp>
        <p:nvGrpSpPr>
          <p:cNvPr id="171" name="Google Shape;171;p26"/>
          <p:cNvGrpSpPr/>
          <p:nvPr/>
        </p:nvGrpSpPr>
        <p:grpSpPr>
          <a:xfrm>
            <a:off x="3795425" y="4250922"/>
            <a:ext cx="4890545" cy="496275"/>
            <a:chOff x="3120931" y="3232193"/>
            <a:chExt cx="5135518" cy="496275"/>
          </a:xfrm>
        </p:grpSpPr>
        <p:sp>
          <p:nvSpPr>
            <p:cNvPr id="172" name="Google Shape;172;p26"/>
            <p:cNvSpPr txBox="1"/>
            <p:nvPr/>
          </p:nvSpPr>
          <p:spPr>
            <a:xfrm>
              <a:off x="3357274" y="3280300"/>
              <a:ext cx="4899175" cy="400079"/>
            </a:xfrm>
            <a:prstGeom prst="rect">
              <a:avLst/>
            </a:prstGeom>
            <a:solidFill>
              <a:schemeClr val="lt1"/>
            </a:solidFill>
            <a:ln w="19050" cap="flat" cmpd="sng">
              <a:solidFill>
                <a:schemeClr val="dk1"/>
              </a:solidFill>
              <a:prstDash val="solid"/>
              <a:round/>
              <a:headEnd type="none" w="sm" len="sm"/>
              <a:tailEnd type="none" w="sm" len="sm"/>
            </a:ln>
          </p:spPr>
          <p:txBody>
            <a:bodyPr spcFirstLastPara="1" wrap="square" lIns="162000" tIns="91425" rIns="91425" bIns="91425" anchor="t" anchorCtr="0">
              <a:spAutoFit/>
            </a:bodyPr>
            <a:lstStyle/>
            <a:p>
              <a:pPr marL="0" marR="0" lvl="0" indent="0" algn="ctr" rtl="0">
                <a:lnSpc>
                  <a:spcPct val="100000"/>
                </a:lnSpc>
                <a:spcBef>
                  <a:spcPts val="0"/>
                </a:spcBef>
                <a:spcAft>
                  <a:spcPts val="0"/>
                </a:spcAft>
                <a:buClr>
                  <a:srgbClr val="000000"/>
                </a:buClr>
                <a:buSzPts val="1600"/>
                <a:buFont typeface="Arial"/>
                <a:buNone/>
              </a:pPr>
              <a:endParaRPr sz="1400" b="0" i="0" u="none" strike="noStrike" cap="none">
                <a:solidFill>
                  <a:schemeClr val="dk1"/>
                </a:solidFill>
                <a:latin typeface="Arial"/>
                <a:ea typeface="Arial"/>
                <a:cs typeface="Arial"/>
                <a:sym typeface="Arial"/>
              </a:endParaRPr>
            </a:p>
          </p:txBody>
        </p:sp>
        <p:pic>
          <p:nvPicPr>
            <p:cNvPr id="173" name="Google Shape;173;p26"/>
            <p:cNvPicPr preferRelativeResize="0"/>
            <p:nvPr/>
          </p:nvPicPr>
          <p:blipFill rotWithShape="1">
            <a:blip r:embed="rId3">
              <a:alphaModFix/>
            </a:blip>
            <a:srcRect/>
            <a:stretch/>
          </p:blipFill>
          <p:spPr>
            <a:xfrm>
              <a:off x="3120931" y="3232193"/>
              <a:ext cx="500151" cy="496275"/>
            </a:xfrm>
            <a:prstGeom prst="rect">
              <a:avLst/>
            </a:prstGeom>
            <a:noFill/>
            <a:ln>
              <a:noFill/>
            </a:ln>
          </p:spPr>
        </p:pic>
      </p:grpSp>
      <p:sp>
        <p:nvSpPr>
          <p:cNvPr id="174" name="Google Shape;174;p26"/>
          <p:cNvSpPr txBox="1"/>
          <p:nvPr/>
        </p:nvSpPr>
        <p:spPr>
          <a:xfrm>
            <a:off x="4511687" y="4299029"/>
            <a:ext cx="46080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pt-BR" u="sng" dirty="0">
                <a:solidFill>
                  <a:schemeClr val="dk1"/>
                </a:solidFill>
                <a:hlinkClick r:id="rId4"/>
              </a:rPr>
              <a:t>https://www.youtube.com/watch?v=EuUfrmSk8gE</a:t>
            </a:r>
            <a:r>
              <a:rPr lang="pt-BR" u="sng" dirty="0">
                <a:solidFill>
                  <a:schemeClr val="dk1"/>
                </a:solidFill>
              </a:rPr>
              <a:t> </a:t>
            </a:r>
            <a:endParaRPr sz="14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endParaRPr dirty="0"/>
          </a:p>
        </p:txBody>
      </p:sp>
      <p:pic>
        <p:nvPicPr>
          <p:cNvPr id="175" name="Google Shape;175;p26" descr="Se essa rua fosse minha"/>
          <p:cNvPicPr preferRelativeResize="0"/>
          <p:nvPr/>
        </p:nvPicPr>
        <p:blipFill rotWithShape="1">
          <a:blip r:embed="rId5">
            <a:alphaModFix/>
          </a:blip>
          <a:srcRect t="10650" b="9693"/>
          <a:stretch/>
        </p:blipFill>
        <p:spPr>
          <a:xfrm>
            <a:off x="4038720" y="1155032"/>
            <a:ext cx="4707667" cy="2812425"/>
          </a:xfrm>
          <a:prstGeom prst="rect">
            <a:avLst/>
          </a:prstGeom>
          <a:noFill/>
          <a:ln>
            <a:noFill/>
          </a:ln>
        </p:spPr>
      </p:pic>
      <p:sp>
        <p:nvSpPr>
          <p:cNvPr id="176" name="Google Shape;176;p26"/>
          <p:cNvSpPr txBox="1"/>
          <p:nvPr/>
        </p:nvSpPr>
        <p:spPr>
          <a:xfrm>
            <a:off x="458030" y="1974451"/>
            <a:ext cx="2886749" cy="1015663"/>
          </a:xfrm>
          <a:prstGeom prst="rect">
            <a:avLst/>
          </a:prstGeom>
          <a:no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None/>
            </a:pPr>
            <a:r>
              <a:rPr lang="pt-BR" sz="2000" b="0" i="0" u="none" strike="noStrike" cap="none" dirty="0">
                <a:solidFill>
                  <a:schemeClr val="dk1"/>
                </a:solidFill>
                <a:latin typeface="Arial" panose="020B0604020202020204" pitchFamily="34" charset="0"/>
                <a:ea typeface="Verdana"/>
                <a:cs typeface="Arial" panose="020B0604020202020204" pitchFamily="34" charset="0"/>
                <a:sym typeface="Verdana"/>
              </a:rPr>
              <a:t>VAMOS OUVIR E CANTAR A CANÇÃO FOLCLÓRICA? </a:t>
            </a:r>
            <a:endParaRPr dirty="0">
              <a:latin typeface="Arial" panose="020B0604020202020204" pitchFamily="34" charset="0"/>
              <a:cs typeface="Arial" panose="020B0604020202020204" pitchFamily="34" charset="0"/>
            </a:endParaRPr>
          </a:p>
        </p:txBody>
      </p:sp>
      <p:pic>
        <p:nvPicPr>
          <p:cNvPr id="177" name="Google Shape;177;p26"/>
          <p:cNvPicPr preferRelativeResize="0"/>
          <p:nvPr/>
        </p:nvPicPr>
        <p:blipFill>
          <a:blip r:embed="rId6">
            <a:alphaModFix/>
          </a:blip>
          <a:stretch>
            <a:fillRect/>
          </a:stretch>
        </p:blipFill>
        <p:spPr>
          <a:xfrm>
            <a:off x="8379999" y="304800"/>
            <a:ext cx="508725" cy="7293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5"/>
          <p:cNvSpPr txBox="1">
            <a:spLocks noGrp="1"/>
          </p:cNvSpPr>
          <p:nvPr>
            <p:ph type="body" idx="1"/>
          </p:nvPr>
        </p:nvSpPr>
        <p:spPr>
          <a:xfrm>
            <a:off x="280181" y="1723755"/>
            <a:ext cx="3044739" cy="1760921"/>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Clr>
                <a:srgbClr val="74489D"/>
              </a:buClr>
              <a:buSzPts val="2000"/>
              <a:buFont typeface="Lato"/>
              <a:buNone/>
            </a:pPr>
            <a:r>
              <a:rPr lang="pt-BR" sz="2000" dirty="0">
                <a:solidFill>
                  <a:schemeClr val="dk1"/>
                </a:solidFill>
              </a:rPr>
              <a:t>VAMOS OUVIR E</a:t>
            </a:r>
            <a:endParaRPr dirty="0"/>
          </a:p>
          <a:p>
            <a:pPr marL="457200" lvl="0" indent="-228600" algn="l" rtl="0">
              <a:lnSpc>
                <a:spcPct val="100000"/>
              </a:lnSpc>
              <a:spcBef>
                <a:spcPts val="0"/>
              </a:spcBef>
              <a:spcAft>
                <a:spcPts val="0"/>
              </a:spcAft>
              <a:buClr>
                <a:srgbClr val="74489D"/>
              </a:buClr>
              <a:buSzPts val="2000"/>
              <a:buFont typeface="Lato"/>
              <a:buNone/>
            </a:pPr>
            <a:r>
              <a:rPr lang="pt-BR" sz="2000" dirty="0">
                <a:solidFill>
                  <a:schemeClr val="dk1"/>
                </a:solidFill>
              </a:rPr>
              <a:t>CANTAR A CANÇÃO</a:t>
            </a:r>
            <a:endParaRPr dirty="0"/>
          </a:p>
          <a:p>
            <a:pPr marL="457200" lvl="0" indent="-228600" algn="l" rtl="0">
              <a:lnSpc>
                <a:spcPct val="100000"/>
              </a:lnSpc>
              <a:spcBef>
                <a:spcPts val="0"/>
              </a:spcBef>
              <a:spcAft>
                <a:spcPts val="0"/>
              </a:spcAft>
              <a:buClr>
                <a:srgbClr val="74489D"/>
              </a:buClr>
              <a:buSzPts val="2000"/>
              <a:buFont typeface="Lato"/>
              <a:buNone/>
            </a:pPr>
            <a:r>
              <a:rPr lang="pt-BR" sz="2000" dirty="0">
                <a:solidFill>
                  <a:schemeClr val="dk1"/>
                </a:solidFill>
              </a:rPr>
              <a:t>FOLCLÓRICA?</a:t>
            </a:r>
            <a:r>
              <a:rPr lang="pt-BR" sz="2000" dirty="0">
                <a:solidFill>
                  <a:schemeClr val="dk1"/>
                </a:solidFill>
                <a:latin typeface="Arial" panose="020B0604020202020204" pitchFamily="34" charset="0"/>
                <a:ea typeface="Verdana"/>
                <a:cs typeface="Arial" panose="020B0604020202020204" pitchFamily="34" charset="0"/>
                <a:sym typeface="Verdana"/>
              </a:rPr>
              <a:t> </a:t>
            </a:r>
            <a:endParaRPr dirty="0"/>
          </a:p>
          <a:p>
            <a:pPr marL="457200" lvl="0" indent="-228600" algn="l" rtl="0">
              <a:lnSpc>
                <a:spcPct val="100000"/>
              </a:lnSpc>
              <a:spcBef>
                <a:spcPts val="0"/>
              </a:spcBef>
              <a:spcAft>
                <a:spcPts val="0"/>
              </a:spcAft>
              <a:buClr>
                <a:srgbClr val="74489D"/>
              </a:buClr>
              <a:buSzPts val="2000"/>
              <a:buFont typeface="Lato"/>
              <a:buNone/>
            </a:pPr>
            <a:endParaRPr dirty="0"/>
          </a:p>
        </p:txBody>
      </p:sp>
      <p:sp>
        <p:nvSpPr>
          <p:cNvPr id="183" name="Google Shape;183;p5"/>
          <p:cNvSpPr txBox="1">
            <a:spLocks noGrp="1"/>
          </p:cNvSpPr>
          <p:nvPr>
            <p:ph type="title"/>
          </p:nvPr>
        </p:nvSpPr>
        <p:spPr>
          <a:xfrm>
            <a:off x="456450" y="673625"/>
            <a:ext cx="3742500" cy="985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2600"/>
              <a:buFont typeface="Lato"/>
              <a:buNone/>
            </a:pPr>
            <a:r>
              <a:rPr lang="pt-BR" sz="2600" b="1" i="0" u="none" strike="noStrike" cap="none" dirty="0">
                <a:latin typeface="Arial"/>
                <a:ea typeface="Arial"/>
                <a:cs typeface="Arial"/>
                <a:sym typeface="Arial"/>
              </a:rPr>
              <a:t>VAMOS CANTAR</a:t>
            </a:r>
            <a:br>
              <a:rPr lang="pt-BR" sz="2600" b="1" i="0" u="none" strike="noStrike" cap="none" dirty="0">
                <a:solidFill>
                  <a:schemeClr val="dk1"/>
                </a:solidFill>
                <a:latin typeface="Arial"/>
                <a:ea typeface="Arial"/>
                <a:cs typeface="Arial"/>
                <a:sym typeface="Arial"/>
              </a:rPr>
            </a:br>
            <a:endParaRPr dirty="0"/>
          </a:p>
        </p:txBody>
      </p:sp>
      <p:pic>
        <p:nvPicPr>
          <p:cNvPr id="184" name="Google Shape;184;p5" descr="Se Essa Rua Fosse Minha | Bob Zoom | Vídeo Infantil Musical Oficial @BobZoom"/>
          <p:cNvPicPr preferRelativeResize="0"/>
          <p:nvPr/>
        </p:nvPicPr>
        <p:blipFill rotWithShape="1">
          <a:blip r:embed="rId3">
            <a:alphaModFix/>
          </a:blip>
          <a:srcRect/>
          <a:stretch/>
        </p:blipFill>
        <p:spPr>
          <a:xfrm>
            <a:off x="3746658" y="1166052"/>
            <a:ext cx="4940892" cy="2779252"/>
          </a:xfrm>
          <a:prstGeom prst="rect">
            <a:avLst/>
          </a:prstGeom>
          <a:noFill/>
          <a:ln>
            <a:noFill/>
          </a:ln>
        </p:spPr>
      </p:pic>
      <p:grpSp>
        <p:nvGrpSpPr>
          <p:cNvPr id="185" name="Google Shape;185;p5"/>
          <p:cNvGrpSpPr/>
          <p:nvPr/>
        </p:nvGrpSpPr>
        <p:grpSpPr>
          <a:xfrm>
            <a:off x="3501189" y="4190857"/>
            <a:ext cx="5402179" cy="558036"/>
            <a:chOff x="3120931" y="3122343"/>
            <a:chExt cx="5135518" cy="558036"/>
          </a:xfrm>
        </p:grpSpPr>
        <p:sp>
          <p:nvSpPr>
            <p:cNvPr id="186" name="Google Shape;186;p5"/>
            <p:cNvSpPr txBox="1"/>
            <p:nvPr/>
          </p:nvSpPr>
          <p:spPr>
            <a:xfrm>
              <a:off x="3357274" y="3280300"/>
              <a:ext cx="4899175" cy="400079"/>
            </a:xfrm>
            <a:prstGeom prst="rect">
              <a:avLst/>
            </a:prstGeom>
            <a:solidFill>
              <a:schemeClr val="lt1"/>
            </a:solidFill>
            <a:ln w="19050" cap="flat" cmpd="sng">
              <a:solidFill>
                <a:schemeClr val="dk1"/>
              </a:solidFill>
              <a:prstDash val="solid"/>
              <a:round/>
              <a:headEnd type="none" w="sm" len="sm"/>
              <a:tailEnd type="none" w="sm" len="sm"/>
            </a:ln>
          </p:spPr>
          <p:txBody>
            <a:bodyPr spcFirstLastPara="1" wrap="square" lIns="162000" tIns="91425" rIns="91425" bIns="91425" anchor="t" anchorCtr="0">
              <a:spAutoFit/>
            </a:bodyPr>
            <a:lstStyle/>
            <a:p>
              <a:pPr marL="0" marR="0" lvl="0" indent="0" algn="ctr" rtl="0">
                <a:lnSpc>
                  <a:spcPct val="100000"/>
                </a:lnSpc>
                <a:spcBef>
                  <a:spcPts val="0"/>
                </a:spcBef>
                <a:spcAft>
                  <a:spcPts val="0"/>
                </a:spcAft>
                <a:buClr>
                  <a:srgbClr val="000000"/>
                </a:buClr>
                <a:buSzPts val="1600"/>
                <a:buFont typeface="Arial"/>
                <a:buNone/>
              </a:pPr>
              <a:endParaRPr sz="1400" b="0" i="0" u="none" strike="noStrike" cap="none">
                <a:solidFill>
                  <a:schemeClr val="dk1"/>
                </a:solidFill>
                <a:latin typeface="Arial"/>
                <a:ea typeface="Arial"/>
                <a:cs typeface="Arial"/>
                <a:sym typeface="Arial"/>
              </a:endParaRPr>
            </a:p>
          </p:txBody>
        </p:sp>
        <p:pic>
          <p:nvPicPr>
            <p:cNvPr id="187" name="Google Shape;187;p5"/>
            <p:cNvPicPr preferRelativeResize="0"/>
            <p:nvPr/>
          </p:nvPicPr>
          <p:blipFill rotWithShape="1">
            <a:blip r:embed="rId4">
              <a:alphaModFix/>
            </a:blip>
            <a:srcRect/>
            <a:stretch/>
          </p:blipFill>
          <p:spPr>
            <a:xfrm>
              <a:off x="3120931" y="3122343"/>
              <a:ext cx="500151" cy="496275"/>
            </a:xfrm>
            <a:prstGeom prst="rect">
              <a:avLst/>
            </a:prstGeom>
            <a:noFill/>
            <a:ln>
              <a:noFill/>
            </a:ln>
          </p:spPr>
        </p:pic>
      </p:grpSp>
      <p:sp>
        <p:nvSpPr>
          <p:cNvPr id="188" name="Google Shape;188;p5"/>
          <p:cNvSpPr txBox="1"/>
          <p:nvPr/>
        </p:nvSpPr>
        <p:spPr>
          <a:xfrm>
            <a:off x="4172334" y="4409332"/>
            <a:ext cx="4812600" cy="587813"/>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None/>
            </a:pPr>
            <a:r>
              <a:rPr lang="pt-BR" dirty="0">
                <a:solidFill>
                  <a:schemeClr val="dk1"/>
                </a:solidFill>
                <a:hlinkClick r:id="rId5"/>
              </a:rPr>
              <a:t>https://www.youtube.com/watch?v=Oz_pV06nhTc</a:t>
            </a:r>
            <a:r>
              <a:rPr lang="pt-BR" dirty="0">
                <a:solidFill>
                  <a:schemeClr val="dk1"/>
                </a:solidFill>
              </a:rPr>
              <a:t> </a:t>
            </a:r>
            <a:r>
              <a:rPr lang="pt-BR" sz="1400" i="0" strike="noStrike" cap="none" dirty="0">
                <a:solidFill>
                  <a:schemeClr val="dk1"/>
                </a:solidFill>
              </a:rPr>
              <a:t> </a:t>
            </a:r>
            <a:endParaRPr sz="1400" i="0" strike="noStrike" cap="none" dirty="0">
              <a:solidFill>
                <a:schemeClr val="dk1"/>
              </a:solidFill>
            </a:endParaRPr>
          </a:p>
          <a:p>
            <a:pPr marL="0" marR="0" lvl="0" indent="0" algn="l" rtl="0">
              <a:lnSpc>
                <a:spcPct val="115000"/>
              </a:lnSpc>
              <a:spcBef>
                <a:spcPts val="0"/>
              </a:spcBef>
              <a:spcAft>
                <a:spcPts val="0"/>
              </a:spcAft>
              <a:buNone/>
            </a:pPr>
            <a:endParaRPr dirty="0">
              <a:latin typeface="Arial" panose="020B0604020202020204" pitchFamily="34" charset="0"/>
              <a:ea typeface="Verdana"/>
              <a:cs typeface="Arial" panose="020B0604020202020204" pitchFamily="34" charset="0"/>
              <a:sym typeface="Verdana"/>
            </a:endParaRPr>
          </a:p>
        </p:txBody>
      </p:sp>
      <p:pic>
        <p:nvPicPr>
          <p:cNvPr id="189" name="Google Shape;189;p5"/>
          <p:cNvPicPr preferRelativeResize="0"/>
          <p:nvPr/>
        </p:nvPicPr>
        <p:blipFill>
          <a:blip r:embed="rId6">
            <a:alphaModFix/>
          </a:blip>
          <a:stretch>
            <a:fillRect/>
          </a:stretch>
        </p:blipFill>
        <p:spPr>
          <a:xfrm>
            <a:off x="8343899" y="304800"/>
            <a:ext cx="544825" cy="7811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7"/>
          <p:cNvSpPr txBox="1">
            <a:spLocks noGrp="1"/>
          </p:cNvSpPr>
          <p:nvPr>
            <p:ph type="body" idx="1"/>
          </p:nvPr>
        </p:nvSpPr>
        <p:spPr>
          <a:xfrm>
            <a:off x="379300" y="1656600"/>
            <a:ext cx="8560200" cy="348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000"/>
              <a:buNone/>
            </a:pPr>
            <a:r>
              <a:rPr lang="pt-BR" sz="2000" i="0" u="none" strike="noStrike" dirty="0">
                <a:solidFill>
                  <a:srgbClr val="000000"/>
                </a:solidFill>
              </a:rPr>
              <a:t>VAMOS CONVERSAR SOBRE A EXPERIÊNCIA COM A MÚSICA FOLCLÓRICA:</a:t>
            </a:r>
            <a:endParaRPr dirty="0"/>
          </a:p>
          <a:p>
            <a:pPr marL="0" lvl="0" indent="0" algn="l" rtl="0">
              <a:lnSpc>
                <a:spcPct val="100000"/>
              </a:lnSpc>
              <a:spcBef>
                <a:spcPts val="0"/>
              </a:spcBef>
              <a:spcAft>
                <a:spcPts val="0"/>
              </a:spcAft>
              <a:buSzPts val="2000"/>
              <a:buNone/>
            </a:pPr>
            <a:endParaRPr dirty="0"/>
          </a:p>
          <a:p>
            <a:pPr marL="342900" lvl="0" indent="-342900" algn="l" rtl="0">
              <a:lnSpc>
                <a:spcPct val="100000"/>
              </a:lnSpc>
              <a:spcBef>
                <a:spcPts val="0"/>
              </a:spcBef>
              <a:spcAft>
                <a:spcPts val="0"/>
              </a:spcAft>
              <a:buSzPts val="2000"/>
              <a:buFont typeface="Verdana" panose="020B0604030504040204" pitchFamily="34" charset="0"/>
              <a:buChar char="●"/>
            </a:pPr>
            <a:r>
              <a:rPr lang="pt-BR" sz="2000" i="0" u="none" strike="noStrike" dirty="0">
                <a:solidFill>
                  <a:srgbClr val="000000"/>
                </a:solidFill>
              </a:rPr>
              <a:t>VOCÊ </a:t>
            </a:r>
            <a:r>
              <a:rPr lang="pt-BR" dirty="0">
                <a:solidFill>
                  <a:srgbClr val="000000"/>
                </a:solidFill>
              </a:rPr>
              <a:t>JÁ OUVIU TRÊS VERSÕES </a:t>
            </a:r>
            <a:r>
              <a:rPr lang="pt-BR" sz="2000" i="0" u="none" strike="noStrike" dirty="0">
                <a:solidFill>
                  <a:srgbClr val="000000"/>
                </a:solidFill>
              </a:rPr>
              <a:t>DA MÚSICA “SE ESSA RUA FOSSE MINHA”?</a:t>
            </a:r>
            <a:r>
              <a:rPr lang="pt-BR" dirty="0">
                <a:solidFill>
                  <a:srgbClr val="000000"/>
                </a:solidFill>
              </a:rPr>
              <a:t> QUAL DELAS MAIS TE AGRADOU? </a:t>
            </a:r>
            <a:endParaRPr dirty="0"/>
          </a:p>
          <a:p>
            <a:pPr marL="0" lvl="0" indent="0" algn="l" rtl="0">
              <a:lnSpc>
                <a:spcPct val="100000"/>
              </a:lnSpc>
              <a:spcBef>
                <a:spcPts val="0"/>
              </a:spcBef>
              <a:spcAft>
                <a:spcPts val="0"/>
              </a:spcAft>
              <a:buSzPts val="2000"/>
              <a:buNone/>
            </a:pPr>
            <a:endParaRPr dirty="0"/>
          </a:p>
          <a:p>
            <a:pPr marL="0" lvl="0" indent="0" algn="l" rtl="0">
              <a:lnSpc>
                <a:spcPct val="100000"/>
              </a:lnSpc>
              <a:spcBef>
                <a:spcPts val="0"/>
              </a:spcBef>
              <a:spcAft>
                <a:spcPts val="0"/>
              </a:spcAft>
              <a:buSzPts val="2000"/>
              <a:buNone/>
            </a:pPr>
            <a:r>
              <a:rPr lang="pt-BR" sz="2000" i="0" u="none" strike="noStrike" dirty="0">
                <a:solidFill>
                  <a:srgbClr val="000000"/>
                </a:solidFill>
              </a:rPr>
              <a:t> </a:t>
            </a:r>
            <a:endParaRPr dirty="0"/>
          </a:p>
          <a:p>
            <a:pPr marL="0" lvl="0" indent="0" algn="l" rtl="0">
              <a:lnSpc>
                <a:spcPct val="100000"/>
              </a:lnSpc>
              <a:spcBef>
                <a:spcPts val="0"/>
              </a:spcBef>
              <a:spcAft>
                <a:spcPts val="0"/>
              </a:spcAft>
              <a:buClr>
                <a:srgbClr val="74489D"/>
              </a:buClr>
              <a:buSzPts val="2000"/>
              <a:buFont typeface="Lato"/>
              <a:buNone/>
            </a:pPr>
            <a:r>
              <a:rPr lang="pt-BR" dirty="0"/>
              <a:t>NO FINAL DA CONVERSA, </a:t>
            </a:r>
            <a:r>
              <a:rPr lang="pt-BR" sz="2000" i="0" u="none" strike="noStrike" dirty="0">
                <a:solidFill>
                  <a:srgbClr val="000000"/>
                </a:solidFill>
              </a:rPr>
              <a:t>REGISTRE NO SEU CADERNO DE DESENHO O QUE VOCÊ APRENDEU NESTA AULA DE MÚSICA!</a:t>
            </a:r>
            <a:r>
              <a:rPr lang="pt-BR" i="0" dirty="0">
                <a:solidFill>
                  <a:srgbClr val="000000"/>
                </a:solidFill>
              </a:rPr>
              <a:t> </a:t>
            </a:r>
            <a:endParaRPr dirty="0"/>
          </a:p>
          <a:p>
            <a:pPr marL="0" lvl="0" indent="0" algn="l" rtl="0">
              <a:lnSpc>
                <a:spcPct val="100000"/>
              </a:lnSpc>
              <a:spcBef>
                <a:spcPts val="0"/>
              </a:spcBef>
              <a:spcAft>
                <a:spcPts val="0"/>
              </a:spcAft>
              <a:buClr>
                <a:srgbClr val="74489D"/>
              </a:buClr>
              <a:buSzPts val="2000"/>
              <a:buFont typeface="Lato"/>
              <a:buNone/>
            </a:pPr>
            <a:endParaRPr dirty="0"/>
          </a:p>
        </p:txBody>
      </p:sp>
      <p:sp>
        <p:nvSpPr>
          <p:cNvPr id="195" name="Google Shape;195;p7"/>
          <p:cNvSpPr txBox="1">
            <a:spLocks noGrp="1"/>
          </p:cNvSpPr>
          <p:nvPr>
            <p:ph type="title"/>
          </p:nvPr>
        </p:nvSpPr>
        <p:spPr>
          <a:xfrm>
            <a:off x="384000" y="993431"/>
            <a:ext cx="8376000" cy="585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2600"/>
              <a:buFont typeface="Lato"/>
              <a:buNone/>
            </a:pPr>
            <a:r>
              <a:rPr lang="pt-BR" i="0" u="none" strike="noStrike" dirty="0"/>
              <a:t>AGORA, VIRE E CONVERSE COM SEU COLEGA</a:t>
            </a:r>
            <a:endParaRPr dirty="0"/>
          </a:p>
        </p:txBody>
      </p:sp>
      <p:sp>
        <p:nvSpPr>
          <p:cNvPr id="197" name="Google Shape;197;p7"/>
          <p:cNvSpPr/>
          <p:nvPr/>
        </p:nvSpPr>
        <p:spPr>
          <a:xfrm>
            <a:off x="6141399" y="372975"/>
            <a:ext cx="2705057" cy="3693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Font typeface="Arial"/>
              <a:buNone/>
            </a:pPr>
            <a:r>
              <a:rPr lang="pt-BR" sz="1800" b="1" dirty="0">
                <a:solidFill>
                  <a:schemeClr val="dk1"/>
                </a:solidFill>
              </a:rPr>
              <a:t>VIREM E CONVERSEM</a:t>
            </a:r>
            <a:endParaRPr dirty="0">
              <a:latin typeface="Arial" panose="020B0604020202020204" pitchFamily="34" charset="0"/>
              <a:ea typeface="Lato"/>
              <a:cs typeface="Arial" panose="020B0604020202020204" pitchFamily="34" charset="0"/>
              <a:sym typeface="Lato"/>
            </a:endParaRPr>
          </a:p>
        </p:txBody>
      </p:sp>
      <p:pic>
        <p:nvPicPr>
          <p:cNvPr id="196" name="Google Shape;196;p7"/>
          <p:cNvPicPr preferRelativeResize="0"/>
          <p:nvPr/>
        </p:nvPicPr>
        <p:blipFill rotWithShape="1">
          <a:blip r:embed="rId3">
            <a:alphaModFix/>
          </a:blip>
          <a:srcRect/>
          <a:stretch/>
        </p:blipFill>
        <p:spPr>
          <a:xfrm>
            <a:off x="5775387" y="160981"/>
            <a:ext cx="474850" cy="5031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g29c09b808c8_0_213"/>
          <p:cNvSpPr txBox="1">
            <a:spLocks noGrp="1"/>
          </p:cNvSpPr>
          <p:nvPr>
            <p:ph type="body" idx="1"/>
          </p:nvPr>
        </p:nvSpPr>
        <p:spPr>
          <a:xfrm>
            <a:off x="3535925" y="1930950"/>
            <a:ext cx="5185500" cy="1512338"/>
          </a:xfrm>
          <a:prstGeom prst="rect">
            <a:avLst/>
          </a:prstGeom>
          <a:noFill/>
          <a:ln>
            <a:noFill/>
          </a:ln>
        </p:spPr>
        <p:txBody>
          <a:bodyPr spcFirstLastPara="1" wrap="square" lIns="91425" tIns="91425" rIns="91425" bIns="91425" anchor="t" anchorCtr="0">
            <a:noAutofit/>
          </a:bodyPr>
          <a:lstStyle/>
          <a:p>
            <a:pPr marL="467155" lvl="0" indent="-342900" algn="l" rtl="0">
              <a:lnSpc>
                <a:spcPct val="100000"/>
              </a:lnSpc>
              <a:spcBef>
                <a:spcPts val="0"/>
              </a:spcBef>
              <a:spcAft>
                <a:spcPts val="0"/>
              </a:spcAft>
              <a:buClr>
                <a:srgbClr val="7030A0"/>
              </a:buClr>
              <a:buSzPts val="2600"/>
              <a:buFont typeface="Arial"/>
              <a:buChar char="•"/>
            </a:pPr>
            <a:r>
              <a:rPr lang="pt-BR" dirty="0">
                <a:latin typeface="+mj-lt"/>
              </a:rPr>
              <a:t>RECONHECEMOS</a:t>
            </a:r>
            <a:r>
              <a:rPr lang="pt-BR" sz="2000" dirty="0">
                <a:solidFill>
                  <a:schemeClr val="dk1"/>
                </a:solidFill>
                <a:latin typeface="+mj-lt"/>
                <a:ea typeface="Verdana"/>
                <a:cs typeface="Arial" panose="020B0604020202020204" pitchFamily="34" charset="0"/>
                <a:sym typeface="Verdana"/>
              </a:rPr>
              <a:t> E REFLETIMOS SOBRE AS MÚSICAS FOLCLÓRICAS DA CULTURA PAULISTA.</a:t>
            </a:r>
            <a:endParaRPr dirty="0">
              <a:latin typeface="+mj-lt"/>
            </a:endParaRPr>
          </a:p>
          <a:p>
            <a:pPr marL="342900" lvl="0" indent="-215900" algn="l" rtl="0">
              <a:lnSpc>
                <a:spcPct val="100000"/>
              </a:lnSpc>
              <a:spcBef>
                <a:spcPts val="0"/>
              </a:spcBef>
              <a:spcAft>
                <a:spcPts val="0"/>
              </a:spcAft>
              <a:buSzPts val="2000"/>
              <a:buNone/>
            </a:pPr>
            <a:endParaRPr dirty="0">
              <a:latin typeface="+mj-l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29"/>
          <p:cNvSpPr txBox="1">
            <a:spLocks noGrp="1"/>
          </p:cNvSpPr>
          <p:nvPr>
            <p:ph type="body" idx="1"/>
          </p:nvPr>
        </p:nvSpPr>
        <p:spPr>
          <a:xfrm>
            <a:off x="532435" y="638999"/>
            <a:ext cx="8411539" cy="4875140"/>
          </a:xfrm>
          <a:prstGeom prst="rect">
            <a:avLst/>
          </a:prstGeom>
          <a:noFill/>
          <a:ln>
            <a:noFill/>
          </a:ln>
        </p:spPr>
        <p:txBody>
          <a:bodyPr spcFirstLastPara="1" wrap="square" lIns="121900" tIns="121900" rIns="121900" bIns="121900" anchor="t" anchorCtr="0">
            <a:spAutoFit/>
          </a:bodyPr>
          <a:lstStyle/>
          <a:p>
            <a:pPr marL="0" indent="0">
              <a:spcAft>
                <a:spcPts val="600"/>
              </a:spcAft>
              <a:buClr>
                <a:srgbClr val="000000"/>
              </a:buClr>
              <a:buSzPts val="2400"/>
            </a:pPr>
            <a:r>
              <a:rPr lang="pt-BR" dirty="0">
                <a:latin typeface="Arial" panose="020B0604020202020204" pitchFamily="34" charset="0"/>
                <a:cs typeface="Arial" panose="020B0604020202020204" pitchFamily="34" charset="0"/>
              </a:rPr>
              <a:t>LEMOV, D. </a:t>
            </a:r>
            <a:r>
              <a:rPr lang="pt-BR" b="1" dirty="0">
                <a:latin typeface="Arial" panose="020B0604020202020204" pitchFamily="34" charset="0"/>
                <a:cs typeface="Arial" panose="020B0604020202020204" pitchFamily="34" charset="0"/>
              </a:rPr>
              <a:t>Aula nota 10 3.0</a:t>
            </a:r>
            <a:r>
              <a:rPr lang="pt-BR" dirty="0">
                <a:latin typeface="Arial" panose="020B0604020202020204" pitchFamily="34" charset="0"/>
                <a:cs typeface="Arial" panose="020B0604020202020204" pitchFamily="34" charset="0"/>
              </a:rPr>
              <a:t>: 63 técnicas para melhorar a gestão da sala de aula. 3. ed. 2022. Editora Penso.</a:t>
            </a:r>
          </a:p>
          <a:p>
            <a:pPr marL="0" marR="0" lvl="0" indent="0" algn="l" rtl="0">
              <a:lnSpc>
                <a:spcPct val="100000"/>
              </a:lnSpc>
              <a:spcBef>
                <a:spcPts val="0"/>
              </a:spcBef>
              <a:spcAft>
                <a:spcPts val="600"/>
              </a:spcAft>
              <a:buClr>
                <a:srgbClr val="000000"/>
              </a:buClr>
              <a:buSzPts val="2400"/>
              <a:buFont typeface="Verdana"/>
              <a:buNone/>
            </a:pPr>
            <a:r>
              <a:rPr lang="pt-BR" dirty="0">
                <a:solidFill>
                  <a:schemeClr val="dk1"/>
                </a:solidFill>
                <a:latin typeface="Arial" panose="020B0604020202020204" pitchFamily="34" charset="0"/>
                <a:cs typeface="Arial" panose="020B0604020202020204" pitchFamily="34" charset="0"/>
              </a:rPr>
              <a:t>SÃO PAULO (Estado). Secretaria da Educação. </a:t>
            </a:r>
            <a:r>
              <a:rPr lang="pt-BR" b="1" dirty="0">
                <a:solidFill>
                  <a:schemeClr val="dk1"/>
                </a:solidFill>
                <a:latin typeface="Arial" panose="020B0604020202020204" pitchFamily="34" charset="0"/>
                <a:cs typeface="Arial" panose="020B0604020202020204" pitchFamily="34" charset="0"/>
              </a:rPr>
              <a:t>Currículo em Ação</a:t>
            </a:r>
            <a:r>
              <a:rPr lang="pt-BR" dirty="0">
                <a:solidFill>
                  <a:schemeClr val="dk1"/>
                </a:solidFill>
                <a:latin typeface="Arial" panose="020B0604020202020204" pitchFamily="34" charset="0"/>
                <a:cs typeface="Arial" panose="020B0604020202020204" pitchFamily="34" charset="0"/>
              </a:rPr>
              <a:t>, 2023. Caderno do Professor,</a:t>
            </a:r>
            <a:r>
              <a:rPr lang="pt-BR" b="1" dirty="0">
                <a:solidFill>
                  <a:schemeClr val="dk1"/>
                </a:solidFill>
                <a:latin typeface="Arial" panose="020B0604020202020204" pitchFamily="34" charset="0"/>
                <a:cs typeface="Arial" panose="020B0604020202020204" pitchFamily="34" charset="0"/>
              </a:rPr>
              <a:t> </a:t>
            </a:r>
            <a:r>
              <a:rPr lang="pt-BR" dirty="0">
                <a:solidFill>
                  <a:schemeClr val="dk1"/>
                </a:solidFill>
                <a:latin typeface="Arial" panose="020B0604020202020204" pitchFamily="34" charset="0"/>
                <a:cs typeface="Arial" panose="020B0604020202020204" pitchFamily="34" charset="0"/>
              </a:rPr>
              <a:t>Arte, 1</a:t>
            </a:r>
            <a:r>
              <a:rPr lang="pt-BR" u="sng" baseline="30000" dirty="0">
                <a:solidFill>
                  <a:schemeClr val="dk1"/>
                </a:solidFill>
                <a:latin typeface="Arial" panose="020B0604020202020204" pitchFamily="34" charset="0"/>
                <a:cs typeface="Arial" panose="020B0604020202020204" pitchFamily="34" charset="0"/>
              </a:rPr>
              <a:t>o</a:t>
            </a:r>
            <a:r>
              <a:rPr lang="pt-BR" dirty="0">
                <a:solidFill>
                  <a:schemeClr val="dk1"/>
                </a:solidFill>
                <a:latin typeface="Arial" panose="020B0604020202020204" pitchFamily="34" charset="0"/>
                <a:cs typeface="Arial" panose="020B0604020202020204" pitchFamily="34" charset="0"/>
              </a:rPr>
              <a:t> ao 5</a:t>
            </a:r>
            <a:r>
              <a:rPr lang="pt-BR" u="sng" baseline="30000" dirty="0">
                <a:solidFill>
                  <a:schemeClr val="dk1"/>
                </a:solidFill>
                <a:latin typeface="Arial" panose="020B0604020202020204" pitchFamily="34" charset="0"/>
                <a:cs typeface="Arial" panose="020B0604020202020204" pitchFamily="34" charset="0"/>
              </a:rPr>
              <a:t>o</a:t>
            </a:r>
            <a:r>
              <a:rPr lang="pt-BR" dirty="0">
                <a:solidFill>
                  <a:schemeClr val="dk1"/>
                </a:solidFill>
                <a:latin typeface="Arial" panose="020B0604020202020204" pitchFamily="34" charset="0"/>
                <a:cs typeface="Arial" panose="020B0604020202020204" pitchFamily="34" charset="0"/>
              </a:rPr>
              <a:t> ano – Ensino Fundamental, v. 1. Disponível em</a:t>
            </a:r>
            <a:r>
              <a:rPr lang="pt-BR" dirty="0">
                <a:latin typeface="Arial" panose="020B0604020202020204" pitchFamily="34" charset="0"/>
                <a:cs typeface="Arial" panose="020B0604020202020204" pitchFamily="34" charset="0"/>
              </a:rPr>
              <a:t>: </a:t>
            </a:r>
            <a:r>
              <a:rPr lang="pt-BR" u="sng" dirty="0">
                <a:solidFill>
                  <a:schemeClr val="hlink"/>
                </a:solidFill>
                <a:latin typeface="Arial" panose="020B0604020202020204" pitchFamily="34" charset="0"/>
                <a:cs typeface="Arial" panose="020B0604020202020204" pitchFamily="34" charset="0"/>
                <a:hlinkClick r:id="rId3"/>
              </a:rPr>
              <a:t>https://efape.educacao.sp.gov.br/curriculopaulista/wp-content/uploads/2023/01/EFAI_prof_Arte_1sem_web.pdf</a:t>
            </a:r>
            <a:r>
              <a:rPr lang="pt-BR" dirty="0">
                <a:latin typeface="Arial" panose="020B0604020202020204" pitchFamily="34" charset="0"/>
                <a:cs typeface="Arial" panose="020B0604020202020204" pitchFamily="34" charset="0"/>
              </a:rPr>
              <a:t>. </a:t>
            </a:r>
            <a:r>
              <a:rPr lang="pt-BR" dirty="0">
                <a:solidFill>
                  <a:schemeClr val="dk1"/>
                </a:solidFill>
                <a:latin typeface="Arial" panose="020B0604020202020204" pitchFamily="34" charset="0"/>
                <a:cs typeface="Arial" panose="020B0604020202020204" pitchFamily="34" charset="0"/>
              </a:rPr>
              <a:t>Acesso em: 20 set. 2023.</a:t>
            </a:r>
            <a:endParaRPr dirty="0">
              <a:latin typeface="Arial" panose="020B0604020202020204" pitchFamily="34" charset="0"/>
              <a:cs typeface="Arial" panose="020B0604020202020204" pitchFamily="34" charset="0"/>
            </a:endParaRPr>
          </a:p>
          <a:p>
            <a:pPr marL="0" marR="0" lvl="0" indent="0" algn="l" rtl="0">
              <a:lnSpc>
                <a:spcPct val="100000"/>
              </a:lnSpc>
              <a:spcBef>
                <a:spcPts val="600"/>
              </a:spcBef>
              <a:spcAft>
                <a:spcPts val="600"/>
              </a:spcAft>
              <a:buClr>
                <a:srgbClr val="000000"/>
              </a:buClr>
              <a:buSzPts val="2400"/>
              <a:buFont typeface="Verdana"/>
              <a:buNone/>
            </a:pPr>
            <a:r>
              <a:rPr lang="pt-BR" dirty="0">
                <a:solidFill>
                  <a:schemeClr val="dk1"/>
                </a:solidFill>
                <a:latin typeface="Arial" panose="020B0604020202020204" pitchFamily="34" charset="0"/>
                <a:cs typeface="Arial" panose="020B0604020202020204" pitchFamily="34" charset="0"/>
              </a:rPr>
              <a:t>SÃO PAULO (Estado). Secretaria da Educação. </a:t>
            </a:r>
            <a:r>
              <a:rPr lang="pt-BR" b="1" dirty="0">
                <a:solidFill>
                  <a:schemeClr val="dk1"/>
                </a:solidFill>
                <a:latin typeface="Arial" panose="020B0604020202020204" pitchFamily="34" charset="0"/>
                <a:cs typeface="Arial" panose="020B0604020202020204" pitchFamily="34" charset="0"/>
              </a:rPr>
              <a:t>Currículo Paulista</a:t>
            </a:r>
            <a:r>
              <a:rPr lang="pt-BR" dirty="0">
                <a:solidFill>
                  <a:schemeClr val="dk1"/>
                </a:solidFill>
                <a:latin typeface="Arial" panose="020B0604020202020204" pitchFamily="34" charset="0"/>
                <a:cs typeface="Arial" panose="020B0604020202020204" pitchFamily="34" charset="0"/>
              </a:rPr>
              <a:t>, 2019. Disponível em</a:t>
            </a:r>
            <a:r>
              <a:rPr lang="pt-BR" dirty="0">
                <a:latin typeface="Arial" panose="020B0604020202020204" pitchFamily="34" charset="0"/>
                <a:cs typeface="Arial" panose="020B0604020202020204" pitchFamily="34" charset="0"/>
              </a:rPr>
              <a:t>: </a:t>
            </a:r>
            <a:r>
              <a:rPr lang="pt-BR" u="sng" dirty="0">
                <a:solidFill>
                  <a:schemeClr val="hlink"/>
                </a:solidFill>
                <a:latin typeface="Arial" panose="020B0604020202020204" pitchFamily="34" charset="0"/>
                <a:cs typeface="Arial" panose="020B0604020202020204" pitchFamily="34" charset="0"/>
                <a:hlinkClick r:id="rId4"/>
              </a:rPr>
              <a:t>https://efape.educacao.sp.gov.br/curriculopaulista/wp-content/uploads/2023/02/Curriculo_Paulista-etapas-Educa%C3%A7%C3%A3o-Infantil-e-Ensino-Fundamental-ISBN.pdf</a:t>
            </a:r>
            <a:r>
              <a:rPr lang="pt-BR" dirty="0">
                <a:latin typeface="Arial" panose="020B0604020202020204" pitchFamily="34" charset="0"/>
                <a:cs typeface="Arial" panose="020B0604020202020204" pitchFamily="34" charset="0"/>
              </a:rPr>
              <a:t>. Acesso </a:t>
            </a:r>
            <a:r>
              <a:rPr lang="pt-BR" dirty="0">
                <a:solidFill>
                  <a:schemeClr val="dk1"/>
                </a:solidFill>
                <a:latin typeface="Arial" panose="020B0604020202020204" pitchFamily="34" charset="0"/>
                <a:cs typeface="Arial" panose="020B0604020202020204" pitchFamily="34" charset="0"/>
              </a:rPr>
              <a:t>em: 7 </a:t>
            </a:r>
            <a:r>
              <a:rPr lang="pt-BR" dirty="0">
                <a:latin typeface="Arial" panose="020B0604020202020204" pitchFamily="34" charset="0"/>
                <a:cs typeface="Arial" panose="020B0604020202020204" pitchFamily="34" charset="0"/>
              </a:rPr>
              <a:t>mar. 2023.</a:t>
            </a:r>
          </a:p>
          <a:p>
            <a:pPr marL="0" indent="0">
              <a:spcBef>
                <a:spcPts val="600"/>
              </a:spcBef>
              <a:spcAft>
                <a:spcPts val="600"/>
              </a:spcAft>
              <a:buClr>
                <a:srgbClr val="000000"/>
              </a:buClr>
              <a:buSzPts val="2400"/>
            </a:pPr>
            <a:r>
              <a:rPr lang="pt-BR" dirty="0">
                <a:latin typeface="Arial" panose="020B0604020202020204" pitchFamily="34" charset="0"/>
                <a:cs typeface="Arial" panose="020B0604020202020204" pitchFamily="34" charset="0"/>
              </a:rPr>
              <a:t>VICHESSI B. </a:t>
            </a:r>
            <a:r>
              <a:rPr lang="pt-BR" i="0" dirty="0">
                <a:solidFill>
                  <a:schemeClr val="tx1"/>
                </a:solidFill>
                <a:effectLst/>
                <a:latin typeface="Arial" panose="020B0604020202020204" pitchFamily="34" charset="0"/>
                <a:cs typeface="Arial" panose="020B0604020202020204" pitchFamily="34" charset="0"/>
              </a:rPr>
              <a:t>Cantigas folclóricas, um tesouro cultural a ser descoberto pelos pequenos, em 16 ago. 2020. </a:t>
            </a:r>
            <a:r>
              <a:rPr lang="pt-BR" b="1" i="0" dirty="0">
                <a:solidFill>
                  <a:schemeClr val="tx1"/>
                </a:solidFill>
                <a:effectLst/>
                <a:latin typeface="Arial" panose="020B0604020202020204" pitchFamily="34" charset="0"/>
                <a:cs typeface="Arial" panose="020B0604020202020204" pitchFamily="34" charset="0"/>
              </a:rPr>
              <a:t>Nova Escola</a:t>
            </a:r>
            <a:r>
              <a:rPr lang="pt-BR" i="0" dirty="0">
                <a:solidFill>
                  <a:schemeClr val="tx1"/>
                </a:solidFill>
                <a:effectLst/>
                <a:latin typeface="Arial" panose="020B0604020202020204" pitchFamily="34" charset="0"/>
                <a:cs typeface="Arial" panose="020B0604020202020204" pitchFamily="34" charset="0"/>
              </a:rPr>
              <a:t>. Disponível em: </a:t>
            </a:r>
            <a:r>
              <a:rPr lang="pt-BR" dirty="0">
                <a:latin typeface="Arial" panose="020B0604020202020204" pitchFamily="34" charset="0"/>
                <a:cs typeface="Arial" panose="020B0604020202020204" pitchFamily="34" charset="0"/>
                <a:hlinkClick r:id="rId5"/>
              </a:rPr>
              <a:t>https://novaescola.org.br/conteudo/19646/cantigas-folcloricas-um-tesouro-cultural-a-ser-descoberto-pelos-pequenos</a:t>
            </a:r>
            <a:r>
              <a:rPr lang="pt-BR" dirty="0">
                <a:solidFill>
                  <a:schemeClr val="tx1"/>
                </a:solidFill>
                <a:latin typeface="Arial" panose="020B0604020202020204" pitchFamily="34" charset="0"/>
                <a:cs typeface="Arial" panose="020B0604020202020204" pitchFamily="34" charset="0"/>
              </a:rPr>
              <a:t>. Acesso em: 22 out. 2024.</a:t>
            </a:r>
            <a:r>
              <a:rPr lang="pt-BR" dirty="0">
                <a:latin typeface="Arial" panose="020B0604020202020204" pitchFamily="34" charset="0"/>
                <a:cs typeface="Arial" panose="020B0604020202020204" pitchFamily="34" charset="0"/>
              </a:rPr>
              <a:t> </a:t>
            </a:r>
            <a:endParaRPr dirty="0">
              <a:latin typeface="Arial" panose="020B0604020202020204" pitchFamily="34" charset="0"/>
              <a:cs typeface="Arial" panose="020B0604020202020204" pitchFamily="34" charset="0"/>
            </a:endParaRPr>
          </a:p>
          <a:p>
            <a:pPr marL="76200" lvl="0" indent="0" algn="l" rtl="0">
              <a:lnSpc>
                <a:spcPct val="115000"/>
              </a:lnSpc>
              <a:spcBef>
                <a:spcPts val="600"/>
              </a:spcBef>
              <a:spcAft>
                <a:spcPts val="600"/>
              </a:spcAft>
              <a:buSzPts val="2400"/>
              <a:buNone/>
            </a:pPr>
            <a:endParaRPr dirty="0"/>
          </a:p>
          <a:p>
            <a:pPr marL="76200" lvl="0" indent="0" algn="l" rtl="0">
              <a:lnSpc>
                <a:spcPct val="115000"/>
              </a:lnSpc>
              <a:spcBef>
                <a:spcPts val="0"/>
              </a:spcBef>
              <a:spcAft>
                <a:spcPts val="0"/>
              </a:spcAft>
              <a:buSzPts val="2400"/>
              <a:buNone/>
            </a:pPr>
            <a:endParaRPr b="0" dirty="0">
              <a:solidFill>
                <a:schemeClr val="dk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32"/>
          <p:cNvSpPr txBox="1"/>
          <p:nvPr/>
        </p:nvSpPr>
        <p:spPr>
          <a:xfrm>
            <a:off x="413400" y="643831"/>
            <a:ext cx="8660100" cy="4678163"/>
          </a:xfrm>
          <a:prstGeom prst="rect">
            <a:avLst/>
          </a:prstGeom>
          <a:noFill/>
          <a:ln>
            <a:noFill/>
          </a:ln>
        </p:spPr>
        <p:txBody>
          <a:bodyPr spcFirstLastPara="1" wrap="square" lIns="121900" tIns="121900" rIns="121900" bIns="121900" anchor="t" anchorCtr="0">
            <a:spAutoFit/>
          </a:bodyPr>
          <a:lstStyle/>
          <a:p>
            <a:pPr marL="0" marR="0" lvl="0" indent="0" algn="l" rtl="0">
              <a:spcAft>
                <a:spcPts val="1200"/>
              </a:spcAft>
              <a:buClr>
                <a:srgbClr val="000000"/>
              </a:buClr>
              <a:buSzPts val="2400"/>
              <a:buFont typeface="Arial"/>
              <a:buNone/>
            </a:pPr>
            <a:r>
              <a:rPr lang="pt-BR" sz="1600" b="1" i="0" u="none" strike="noStrike" cap="none" dirty="0">
                <a:solidFill>
                  <a:schemeClr val="dk1"/>
                </a:solidFill>
                <a:latin typeface="+mj-lt"/>
                <a:ea typeface="Verdana"/>
                <a:cs typeface="Arial" panose="020B0604020202020204" pitchFamily="34" charset="0"/>
                <a:sym typeface="Verdana"/>
              </a:rPr>
              <a:t>Lista de imagens e vídeos</a:t>
            </a:r>
            <a:endParaRPr sz="1600" b="1" dirty="0">
              <a:solidFill>
                <a:schemeClr val="dk1"/>
              </a:solidFill>
              <a:latin typeface="+mj-lt"/>
              <a:ea typeface="Verdana"/>
              <a:cs typeface="Arial" panose="020B0604020202020204" pitchFamily="34" charset="0"/>
              <a:sym typeface="Verdana"/>
            </a:endParaRPr>
          </a:p>
          <a:p>
            <a:pPr marL="0" lvl="0" indent="0" algn="l" rtl="0">
              <a:spcAft>
                <a:spcPts val="1200"/>
              </a:spcAft>
              <a:buClr>
                <a:schemeClr val="dk1"/>
              </a:buClr>
              <a:buSzPts val="1100"/>
              <a:buFont typeface="Arial"/>
              <a:buNone/>
            </a:pPr>
            <a:r>
              <a:rPr lang="pt-BR" sz="1600" b="1" dirty="0">
                <a:solidFill>
                  <a:schemeClr val="dk1"/>
                </a:solidFill>
                <a:latin typeface="+mj-lt"/>
              </a:rPr>
              <a:t>Slide 1 – </a:t>
            </a:r>
            <a:r>
              <a:rPr lang="pt-BR" sz="1600" dirty="0">
                <a:solidFill>
                  <a:schemeClr val="dk1"/>
                </a:solidFill>
                <a:latin typeface="+mj-lt"/>
              </a:rPr>
              <a:t>Imagem de capa: SEDUC-SP.</a:t>
            </a:r>
            <a:endParaRPr sz="1600" dirty="0">
              <a:solidFill>
                <a:schemeClr val="dk1"/>
              </a:solidFill>
              <a:latin typeface="+mj-lt"/>
              <a:ea typeface="Verdana"/>
              <a:cs typeface="Arial" panose="020B0604020202020204" pitchFamily="34" charset="0"/>
              <a:sym typeface="Verdana"/>
            </a:endParaRPr>
          </a:p>
          <a:p>
            <a:pPr>
              <a:spcAft>
                <a:spcPts val="1200"/>
              </a:spcAft>
            </a:pPr>
            <a:r>
              <a:rPr lang="pt-BR" sz="1600" b="1" i="0" u="none" strike="noStrike" cap="none" dirty="0">
                <a:solidFill>
                  <a:schemeClr val="dk1"/>
                </a:solidFill>
                <a:latin typeface="+mj-lt"/>
                <a:ea typeface="Verdana"/>
                <a:cs typeface="Arial" panose="020B0604020202020204" pitchFamily="34" charset="0"/>
                <a:sym typeface="Verdana"/>
              </a:rPr>
              <a:t>Slide</a:t>
            </a:r>
            <a:r>
              <a:rPr lang="pt-BR" sz="1600" b="1" dirty="0">
                <a:solidFill>
                  <a:schemeClr val="dk1"/>
                </a:solidFill>
                <a:latin typeface="+mj-lt"/>
                <a:ea typeface="Verdana"/>
                <a:cs typeface="Arial" panose="020B0604020202020204" pitchFamily="34" charset="0"/>
                <a:sym typeface="Verdana"/>
              </a:rPr>
              <a:t> </a:t>
            </a:r>
            <a:r>
              <a:rPr lang="pt-BR" sz="1600" b="1" i="0" u="none" strike="noStrike" cap="none" dirty="0">
                <a:solidFill>
                  <a:schemeClr val="dk1"/>
                </a:solidFill>
                <a:latin typeface="+mj-lt"/>
                <a:ea typeface="Verdana"/>
                <a:cs typeface="Arial" panose="020B0604020202020204" pitchFamily="34" charset="0"/>
                <a:sym typeface="Verdana"/>
              </a:rPr>
              <a:t>3 – </a:t>
            </a:r>
            <a:r>
              <a:rPr lang="pt-BR" sz="1600" i="0" u="none" strike="noStrike" cap="none" dirty="0">
                <a:solidFill>
                  <a:schemeClr val="dk1"/>
                </a:solidFill>
                <a:latin typeface="+mj-lt"/>
                <a:ea typeface="Verdana"/>
                <a:cs typeface="Arial" panose="020B0604020202020204" pitchFamily="34" charset="0"/>
                <a:sym typeface="Verdana"/>
              </a:rPr>
              <a:t>DEIVISON PEDROZA. </a:t>
            </a:r>
            <a:r>
              <a:rPr lang="pt-BR" sz="1600" b="1" i="0" dirty="0">
                <a:solidFill>
                  <a:srgbClr val="0F0F0F"/>
                </a:solidFill>
                <a:effectLst/>
                <a:latin typeface="+mj-lt"/>
              </a:rPr>
              <a:t>Se essa rua fosse minha – Versão inédita da música, rock infantil vídeo </a:t>
            </a:r>
            <a:r>
              <a:rPr lang="pt-BR" sz="1600" b="1" dirty="0">
                <a:solidFill>
                  <a:srgbClr val="0F0F0F"/>
                </a:solidFill>
                <a:latin typeface="+mj-lt"/>
              </a:rPr>
              <a:t>Y</a:t>
            </a:r>
            <a:r>
              <a:rPr lang="pt-BR" sz="1600" b="1" i="0" dirty="0">
                <a:solidFill>
                  <a:srgbClr val="0F0F0F"/>
                </a:solidFill>
                <a:effectLst/>
                <a:latin typeface="+mj-lt"/>
              </a:rPr>
              <a:t>ouTube 2016</a:t>
            </a:r>
            <a:r>
              <a:rPr lang="pt-BR" sz="1600" i="0" dirty="0">
                <a:solidFill>
                  <a:srgbClr val="0F0F0F"/>
                </a:solidFill>
                <a:effectLst/>
                <a:latin typeface="+mj-lt"/>
              </a:rPr>
              <a:t>. Disponível em: </a:t>
            </a:r>
            <a:r>
              <a:rPr lang="pt-BR" sz="1600" u="sng" dirty="0">
                <a:solidFill>
                  <a:schemeClr val="dk1"/>
                </a:solidFill>
                <a:latin typeface="+mj-lt"/>
                <a:ea typeface="Verdana"/>
                <a:cs typeface="Arial" panose="020B0604020202020204" pitchFamily="34" charset="0"/>
                <a:sym typeface="Verdana"/>
                <a:hlinkClick r:id="rId3"/>
              </a:rPr>
              <a:t>https://www.youtube.com/watch?v=x5oH7IxI7hw</a:t>
            </a:r>
            <a:r>
              <a:rPr lang="pt-BR" sz="1600" dirty="0">
                <a:solidFill>
                  <a:schemeClr val="dk1"/>
                </a:solidFill>
                <a:latin typeface="+mj-lt"/>
                <a:ea typeface="Verdana"/>
                <a:cs typeface="Arial" panose="020B0604020202020204" pitchFamily="34" charset="0"/>
                <a:sym typeface="Verdana"/>
              </a:rPr>
              <a:t>. Acesso em: 22 out. 2024.</a:t>
            </a:r>
            <a:r>
              <a:rPr lang="pt-BR" sz="1600" u="sng" dirty="0">
                <a:solidFill>
                  <a:schemeClr val="dk1"/>
                </a:solidFill>
                <a:latin typeface="+mj-lt"/>
                <a:ea typeface="Verdana"/>
                <a:cs typeface="Arial" panose="020B0604020202020204" pitchFamily="34" charset="0"/>
                <a:sym typeface="Verdana"/>
              </a:rPr>
              <a:t> </a:t>
            </a:r>
            <a:endParaRPr sz="1600" b="1" i="0" u="none" strike="noStrike" cap="none" dirty="0">
              <a:solidFill>
                <a:schemeClr val="dk1"/>
              </a:solidFill>
              <a:latin typeface="+mj-lt"/>
              <a:ea typeface="Verdana"/>
              <a:cs typeface="Arial" panose="020B0604020202020204" pitchFamily="34" charset="0"/>
              <a:sym typeface="Verdana"/>
            </a:endParaRPr>
          </a:p>
          <a:p>
            <a:pPr marL="0" marR="0" lvl="0" indent="0" algn="l" rtl="0">
              <a:spcAft>
                <a:spcPts val="1200"/>
              </a:spcAft>
              <a:buClr>
                <a:srgbClr val="000000"/>
              </a:buClr>
              <a:buSzPts val="900"/>
              <a:buFont typeface="Arial"/>
              <a:buNone/>
            </a:pPr>
            <a:r>
              <a:rPr lang="pt-BR" sz="1600" b="1" i="0" u="none" strike="noStrike" cap="none" dirty="0">
                <a:solidFill>
                  <a:schemeClr val="dk1"/>
                </a:solidFill>
                <a:latin typeface="+mj-lt"/>
                <a:ea typeface="Verdana"/>
                <a:cs typeface="Arial" panose="020B0604020202020204" pitchFamily="34" charset="0"/>
                <a:sym typeface="Verdana"/>
              </a:rPr>
              <a:t>Slide 4 – </a:t>
            </a:r>
            <a:r>
              <a:rPr lang="pt-BR" sz="1600" i="0" u="none" strike="noStrike" cap="none" dirty="0">
                <a:solidFill>
                  <a:schemeClr val="dk1"/>
                </a:solidFill>
                <a:latin typeface="+mj-lt"/>
                <a:ea typeface="Verdana"/>
                <a:cs typeface="Arial" panose="020B0604020202020204" pitchFamily="34" charset="0"/>
                <a:sym typeface="Verdana"/>
              </a:rPr>
              <a:t>© Freepik</a:t>
            </a:r>
            <a:endParaRPr lang="pt-BR" sz="1600" b="0" i="0" u="none" strike="noStrike" cap="none" dirty="0">
              <a:solidFill>
                <a:schemeClr val="dk1"/>
              </a:solidFill>
              <a:latin typeface="+mj-lt"/>
              <a:ea typeface="Verdana"/>
              <a:cs typeface="Arial" panose="020B0604020202020204" pitchFamily="34" charset="0"/>
              <a:sym typeface="Verdana"/>
            </a:endParaRPr>
          </a:p>
          <a:p>
            <a:pPr marL="0" marR="0" lvl="0" indent="0" algn="l" rtl="0">
              <a:spcAft>
                <a:spcPts val="1200"/>
              </a:spcAft>
              <a:buClr>
                <a:srgbClr val="000000"/>
              </a:buClr>
              <a:buSzPts val="900"/>
              <a:buFont typeface="Arial"/>
              <a:buNone/>
            </a:pPr>
            <a:r>
              <a:rPr lang="pt-BR" sz="1600" b="1" dirty="0">
                <a:solidFill>
                  <a:schemeClr val="dk1"/>
                </a:solidFill>
                <a:latin typeface="+mj-lt"/>
                <a:ea typeface="Verdana"/>
                <a:cs typeface="Arial" panose="020B0604020202020204" pitchFamily="34" charset="0"/>
                <a:sym typeface="Verdana"/>
              </a:rPr>
              <a:t>Slides </a:t>
            </a:r>
            <a:r>
              <a:rPr lang="pt-BR" sz="1600" b="1" i="0" u="none" strike="noStrike" cap="none" dirty="0">
                <a:solidFill>
                  <a:schemeClr val="dk1"/>
                </a:solidFill>
                <a:latin typeface="+mj-lt"/>
                <a:ea typeface="Verdana"/>
                <a:cs typeface="Arial" panose="020B0604020202020204" pitchFamily="34" charset="0"/>
                <a:sym typeface="Verdana"/>
              </a:rPr>
              <a:t>5 e 6 – </a:t>
            </a:r>
            <a:r>
              <a:rPr lang="pt-BR" sz="1600" i="0" u="none" strike="noStrike" cap="none" dirty="0">
                <a:solidFill>
                  <a:schemeClr val="dk1"/>
                </a:solidFill>
                <a:latin typeface="+mj-lt"/>
                <a:ea typeface="Verdana"/>
                <a:cs typeface="Arial" panose="020B0604020202020204" pitchFamily="34" charset="0"/>
                <a:sym typeface="Verdana"/>
              </a:rPr>
              <a:t>©</a:t>
            </a:r>
            <a:r>
              <a:rPr lang="pt-BR" sz="1600" b="1" i="0" u="none" strike="noStrike" cap="none" dirty="0">
                <a:solidFill>
                  <a:schemeClr val="dk1"/>
                </a:solidFill>
                <a:latin typeface="+mj-lt"/>
                <a:ea typeface="Verdana"/>
                <a:cs typeface="Arial" panose="020B0604020202020204" pitchFamily="34" charset="0"/>
                <a:sym typeface="Verdana"/>
              </a:rPr>
              <a:t> </a:t>
            </a:r>
            <a:r>
              <a:rPr lang="pt-BR" sz="1600" i="0" u="none" strike="noStrike" cap="none" dirty="0">
                <a:solidFill>
                  <a:schemeClr val="dk1"/>
                </a:solidFill>
                <a:latin typeface="+mj-lt"/>
                <a:ea typeface="Verdana"/>
                <a:cs typeface="Arial" panose="020B0604020202020204" pitchFamily="34" charset="0"/>
                <a:sym typeface="Verdana"/>
              </a:rPr>
              <a:t>Getty </a:t>
            </a:r>
            <a:r>
              <a:rPr lang="pt-BR" sz="1600" dirty="0">
                <a:solidFill>
                  <a:schemeClr val="dk1"/>
                </a:solidFill>
                <a:latin typeface="+mj-lt"/>
                <a:ea typeface="Verdana"/>
                <a:cs typeface="Arial" panose="020B0604020202020204" pitchFamily="34" charset="0"/>
                <a:sym typeface="Verdana"/>
              </a:rPr>
              <a:t>I</a:t>
            </a:r>
            <a:r>
              <a:rPr lang="pt-BR" sz="1600" i="0" u="none" strike="noStrike" cap="none" dirty="0">
                <a:solidFill>
                  <a:schemeClr val="dk1"/>
                </a:solidFill>
                <a:latin typeface="+mj-lt"/>
                <a:ea typeface="Verdana"/>
                <a:cs typeface="Arial" panose="020B0604020202020204" pitchFamily="34" charset="0"/>
                <a:sym typeface="Verdana"/>
              </a:rPr>
              <a:t>mages</a:t>
            </a:r>
            <a:endParaRPr sz="1600" i="0" u="none" strike="noStrike" cap="none" dirty="0">
              <a:solidFill>
                <a:schemeClr val="dk1"/>
              </a:solidFill>
              <a:latin typeface="+mj-lt"/>
              <a:ea typeface="Verdana"/>
              <a:cs typeface="Arial" panose="020B0604020202020204" pitchFamily="34" charset="0"/>
              <a:sym typeface="Verdana"/>
            </a:endParaRPr>
          </a:p>
          <a:p>
            <a:pPr marL="0" marR="0" lvl="0" indent="0" algn="l" rtl="0">
              <a:spcAft>
                <a:spcPts val="1200"/>
              </a:spcAft>
              <a:buNone/>
            </a:pPr>
            <a:r>
              <a:rPr lang="pt-BR" sz="1600" b="1" i="0" u="none" strike="noStrike" cap="none" dirty="0">
                <a:solidFill>
                  <a:schemeClr val="dk1"/>
                </a:solidFill>
                <a:latin typeface="+mj-lt"/>
                <a:ea typeface="Verdana"/>
                <a:cs typeface="Arial" panose="020B0604020202020204" pitchFamily="34" charset="0"/>
                <a:sym typeface="Verdana"/>
              </a:rPr>
              <a:t>Slide 10 – </a:t>
            </a:r>
            <a:r>
              <a:rPr lang="pt-BR" sz="1600" dirty="0">
                <a:solidFill>
                  <a:schemeClr val="dk1"/>
                </a:solidFill>
                <a:latin typeface="+mj-lt"/>
                <a:ea typeface="Verdana"/>
                <a:cs typeface="Arial" panose="020B0604020202020204" pitchFamily="34" charset="0"/>
                <a:sym typeface="Verdana"/>
              </a:rPr>
              <a:t>BARÃO DO PIRAPORA. </a:t>
            </a:r>
            <a:r>
              <a:rPr lang="pt-BR" sz="1600" b="1" dirty="0">
                <a:solidFill>
                  <a:schemeClr val="dk1"/>
                </a:solidFill>
                <a:latin typeface="+mj-lt"/>
                <a:ea typeface="Verdana"/>
                <a:cs typeface="Arial" panose="020B0604020202020204" pitchFamily="34" charset="0"/>
                <a:sym typeface="Verdana"/>
              </a:rPr>
              <a:t>Se essa rua fosse minha. </a:t>
            </a:r>
            <a:r>
              <a:rPr lang="pt-BR" sz="1600" dirty="0">
                <a:solidFill>
                  <a:schemeClr val="dk1"/>
                </a:solidFill>
                <a:latin typeface="+mj-lt"/>
                <a:ea typeface="Verdana"/>
                <a:cs typeface="Arial" panose="020B0604020202020204" pitchFamily="34" charset="0"/>
                <a:sym typeface="Verdana"/>
              </a:rPr>
              <a:t>Disponível em: </a:t>
            </a:r>
            <a:r>
              <a:rPr lang="pt-BR" sz="1600" u="sng" dirty="0">
                <a:solidFill>
                  <a:schemeClr val="dk1"/>
                </a:solidFill>
                <a:latin typeface="+mj-lt"/>
                <a:ea typeface="Verdana"/>
                <a:cs typeface="Arial" panose="020B0604020202020204" pitchFamily="34" charset="0"/>
                <a:sym typeface="Verdana"/>
                <a:hlinkClick r:id="rId4"/>
              </a:rPr>
              <a:t>https://www.youtube.com/watch?v=EuUfrmSk8gE</a:t>
            </a:r>
            <a:r>
              <a:rPr lang="pt-BR" sz="1600" b="0" i="0" strike="noStrike" cap="none" dirty="0">
                <a:solidFill>
                  <a:schemeClr val="dk1"/>
                </a:solidFill>
                <a:latin typeface="+mj-lt"/>
                <a:ea typeface="Verdana"/>
                <a:cs typeface="Arial" panose="020B0604020202020204" pitchFamily="34" charset="0"/>
                <a:sym typeface="Verdana"/>
              </a:rPr>
              <a:t>. </a:t>
            </a:r>
            <a:r>
              <a:rPr lang="pt-BR" sz="1600" dirty="0">
                <a:solidFill>
                  <a:schemeClr val="dk1"/>
                </a:solidFill>
                <a:latin typeface="+mj-lt"/>
                <a:ea typeface="Verdana"/>
                <a:cs typeface="Arial" panose="020B0604020202020204" pitchFamily="34" charset="0"/>
                <a:sym typeface="Verdana"/>
              </a:rPr>
              <a:t>Acesso em: 22 out. 2024.</a:t>
            </a:r>
            <a:r>
              <a:rPr lang="pt-BR" sz="1600" b="0" i="0" strike="noStrike" cap="none" dirty="0">
                <a:solidFill>
                  <a:schemeClr val="dk1"/>
                </a:solidFill>
                <a:latin typeface="+mj-lt"/>
                <a:ea typeface="Verdana"/>
                <a:cs typeface="Arial" panose="020B0604020202020204" pitchFamily="34" charset="0"/>
                <a:sym typeface="Verdana"/>
              </a:rPr>
              <a:t> </a:t>
            </a:r>
            <a:endParaRPr lang="pt-BR" sz="1600" b="0" i="0" u="sng" strike="noStrike" cap="none" dirty="0">
              <a:solidFill>
                <a:schemeClr val="dk1"/>
              </a:solidFill>
              <a:latin typeface="+mj-lt"/>
              <a:ea typeface="Verdana"/>
              <a:cs typeface="Arial" panose="020B0604020202020204" pitchFamily="34" charset="0"/>
              <a:sym typeface="Verdana"/>
            </a:endParaRPr>
          </a:p>
          <a:p>
            <a:pPr>
              <a:spcAft>
                <a:spcPts val="1200"/>
              </a:spcAft>
            </a:pPr>
            <a:r>
              <a:rPr lang="pt-BR" sz="1600" b="1" i="0" u="none" strike="noStrike" cap="none" dirty="0">
                <a:solidFill>
                  <a:schemeClr val="dk1"/>
                </a:solidFill>
                <a:latin typeface="+mj-lt"/>
                <a:ea typeface="Verdana"/>
                <a:cs typeface="Arial" panose="020B0604020202020204" pitchFamily="34" charset="0"/>
                <a:sym typeface="Verdana"/>
              </a:rPr>
              <a:t>Slide 11 – </a:t>
            </a:r>
            <a:r>
              <a:rPr lang="pt-BR" sz="1600" dirty="0">
                <a:solidFill>
                  <a:schemeClr val="dk1"/>
                </a:solidFill>
                <a:latin typeface="+mj-lt"/>
                <a:ea typeface="Verdana"/>
                <a:cs typeface="Arial" panose="020B0604020202020204" pitchFamily="34" charset="0"/>
                <a:sym typeface="Verdana"/>
              </a:rPr>
              <a:t>BOB ZOOM. </a:t>
            </a:r>
            <a:r>
              <a:rPr lang="pt-BR" sz="1600" b="1" i="0" dirty="0">
                <a:solidFill>
                  <a:srgbClr val="0F0F0F"/>
                </a:solidFill>
                <a:effectLst/>
                <a:latin typeface="+mj-lt"/>
              </a:rPr>
              <a:t>Se essa rua fosse minha | Bob Zoom | Vídeo Infantil Musical Oficial</a:t>
            </a:r>
            <a:r>
              <a:rPr lang="pt-BR" sz="1600" i="0" dirty="0">
                <a:solidFill>
                  <a:srgbClr val="0F0F0F"/>
                </a:solidFill>
                <a:effectLst/>
                <a:latin typeface="+mj-lt"/>
              </a:rPr>
              <a:t>. Disponível em: </a:t>
            </a:r>
            <a:r>
              <a:rPr lang="pt-BR" sz="1600" u="sng" dirty="0">
                <a:latin typeface="+mj-lt"/>
                <a:ea typeface="Verdana"/>
                <a:cs typeface="Arial" panose="020B0604020202020204" pitchFamily="34" charset="0"/>
                <a:sym typeface="Verdana"/>
                <a:hlinkClick r:id="rId5"/>
              </a:rPr>
              <a:t>https://www.youtube.com/watch?v=Oz_pV06nhTc</a:t>
            </a:r>
            <a:r>
              <a:rPr lang="pt-BR" sz="1600" dirty="0">
                <a:latin typeface="+mj-lt"/>
                <a:ea typeface="Verdana"/>
                <a:cs typeface="Arial" panose="020B0604020202020204" pitchFamily="34" charset="0"/>
                <a:sym typeface="Verdana"/>
              </a:rPr>
              <a:t>. </a:t>
            </a:r>
            <a:r>
              <a:rPr lang="pt-BR" sz="1600" dirty="0">
                <a:solidFill>
                  <a:schemeClr val="dk1"/>
                </a:solidFill>
                <a:latin typeface="+mj-lt"/>
                <a:ea typeface="Verdana"/>
                <a:cs typeface="Arial" panose="020B0604020202020204" pitchFamily="34" charset="0"/>
                <a:sym typeface="Verdana"/>
              </a:rPr>
              <a:t>Acesso em: 22 out. 2024.</a:t>
            </a:r>
            <a:endParaRPr sz="1600" b="0" i="0" u="none" strike="noStrike" cap="none" dirty="0">
              <a:solidFill>
                <a:srgbClr val="000000"/>
              </a:solidFill>
              <a:latin typeface="+mj-lt"/>
              <a:ea typeface="Verdana"/>
              <a:cs typeface="Arial" panose="020B0604020202020204" pitchFamily="34" charset="0"/>
              <a:sym typeface="Verdana"/>
            </a:endParaRPr>
          </a:p>
          <a:p>
            <a:pPr marL="0" marR="0" lvl="0" indent="0" algn="l" rtl="0">
              <a:spcAft>
                <a:spcPts val="1200"/>
              </a:spcAft>
              <a:buClr>
                <a:srgbClr val="000000"/>
              </a:buClr>
              <a:buSzPts val="1000"/>
              <a:buFont typeface="Arial"/>
              <a:buNone/>
            </a:pPr>
            <a:endParaRPr lang="pt-BR" sz="1600" b="0" i="0" u="none" strike="noStrike" cap="none" dirty="0">
              <a:solidFill>
                <a:schemeClr val="dk1"/>
              </a:solidFill>
              <a:latin typeface="+mj-lt"/>
              <a:ea typeface="Verdana"/>
              <a:cs typeface="Arial" panose="020B0604020202020204" pitchFamily="34" charset="0"/>
              <a:sym typeface="Verdana"/>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g29c09b808c8_0_208"/>
          <p:cNvSpPr txBox="1">
            <a:spLocks noGrp="1"/>
          </p:cNvSpPr>
          <p:nvPr>
            <p:ph type="body" idx="1"/>
          </p:nvPr>
        </p:nvSpPr>
        <p:spPr>
          <a:xfrm>
            <a:off x="4705352" y="740314"/>
            <a:ext cx="4223349" cy="3720000"/>
          </a:xfrm>
          <a:prstGeom prst="rect">
            <a:avLst/>
          </a:prstGeom>
          <a:noFill/>
          <a:ln>
            <a:noFill/>
          </a:ln>
        </p:spPr>
        <p:txBody>
          <a:bodyPr spcFirstLastPara="1" wrap="square" lIns="91425" tIns="91425" rIns="91425" bIns="91425" anchor="t" anchorCtr="0">
            <a:noAutofit/>
          </a:bodyPr>
          <a:lstStyle/>
          <a:p>
            <a:pPr marL="342900" lvl="0" indent="-342900" algn="l" rtl="0">
              <a:spcBef>
                <a:spcPts val="0"/>
              </a:spcBef>
              <a:spcAft>
                <a:spcPts val="0"/>
              </a:spcAft>
              <a:buClr>
                <a:srgbClr val="7030A0"/>
              </a:buClr>
              <a:buSzPts val="2600"/>
              <a:buFont typeface="Arial" panose="020B0604020202020204" pitchFamily="34" charset="0"/>
              <a:buChar char="•"/>
            </a:pPr>
            <a:r>
              <a:rPr lang="pt-BR" dirty="0">
                <a:latin typeface="Arial"/>
                <a:ea typeface="Arial"/>
                <a:cs typeface="Arial"/>
                <a:sym typeface="Arial"/>
              </a:rPr>
              <a:t>CONHECER E APRECIAR MÚSICAS FOLCLÓRICAS DA CULTURA POPULAR PAULISTA.</a:t>
            </a:r>
            <a:endParaRPr dirty="0">
              <a:latin typeface="Arial"/>
              <a:ea typeface="Arial"/>
              <a:cs typeface="Arial"/>
              <a:sym typeface="Arial"/>
            </a:endParaRPr>
          </a:p>
          <a:p>
            <a:pPr marL="363538" lvl="0" indent="-198438" algn="l" rtl="0">
              <a:spcBef>
                <a:spcPts val="0"/>
              </a:spcBef>
              <a:spcAft>
                <a:spcPts val="0"/>
              </a:spcAft>
              <a:buClr>
                <a:srgbClr val="7030A0"/>
              </a:buClr>
              <a:buSzPts val="2600"/>
              <a:buFont typeface="Arial"/>
              <a:buNone/>
            </a:pPr>
            <a:endParaRPr dirty="0">
              <a:latin typeface="Arial"/>
              <a:ea typeface="Arial"/>
              <a:cs typeface="Arial"/>
              <a:sym typeface="Arial"/>
            </a:endParaRPr>
          </a:p>
          <a:p>
            <a:pPr marL="342900" lvl="0" indent="-215900" algn="l" rtl="0">
              <a:spcBef>
                <a:spcPts val="0"/>
              </a:spcBef>
              <a:spcAft>
                <a:spcPts val="0"/>
              </a:spcAft>
              <a:buSzPts val="2000"/>
              <a:buNone/>
            </a:pPr>
            <a:endParaRPr dirty="0"/>
          </a:p>
        </p:txBody>
      </p:sp>
      <p:sp>
        <p:nvSpPr>
          <p:cNvPr id="108" name="Google Shape;108;g29c09b808c8_0_208"/>
          <p:cNvSpPr txBox="1">
            <a:spLocks noGrp="1"/>
          </p:cNvSpPr>
          <p:nvPr>
            <p:ph type="body" idx="2"/>
          </p:nvPr>
        </p:nvSpPr>
        <p:spPr>
          <a:xfrm>
            <a:off x="253400" y="740314"/>
            <a:ext cx="4223350" cy="3720000"/>
          </a:xfrm>
          <a:prstGeom prst="rect">
            <a:avLst/>
          </a:prstGeom>
          <a:noFill/>
          <a:ln>
            <a:noFill/>
          </a:ln>
        </p:spPr>
        <p:txBody>
          <a:bodyPr spcFirstLastPara="1" wrap="square" lIns="91425" tIns="91425" rIns="91425" bIns="91425" anchor="t" anchorCtr="0">
            <a:noAutofit/>
          </a:bodyPr>
          <a:lstStyle/>
          <a:p>
            <a:pPr marL="342000" lvl="0" indent="-342000" algn="l" rtl="0">
              <a:spcBef>
                <a:spcPts val="0"/>
              </a:spcBef>
              <a:spcAft>
                <a:spcPts val="0"/>
              </a:spcAft>
              <a:buClr>
                <a:srgbClr val="7030A0"/>
              </a:buClr>
              <a:buSzPts val="2600"/>
              <a:buFont typeface="Arial"/>
              <a:buChar char="•"/>
            </a:pPr>
            <a:r>
              <a:rPr lang="pt-BR" dirty="0"/>
              <a:t>APRECIAÇÃO DE MÚSICAS FOLCLÓRICAS.</a:t>
            </a:r>
            <a:endParaRPr dirty="0">
              <a:latin typeface="Arial"/>
              <a:ea typeface="Arial"/>
              <a:cs typeface="Arial"/>
              <a:sym typeface="Arial"/>
            </a:endParaRPr>
          </a:p>
          <a:p>
            <a:pPr marL="342900" lvl="0" indent="-215900" algn="l" rtl="0">
              <a:spcBef>
                <a:spcPts val="0"/>
              </a:spcBef>
              <a:spcAft>
                <a:spcPts val="0"/>
              </a:spcAft>
              <a:buSzPts val="2000"/>
              <a:buNone/>
            </a:pP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2"/>
          <p:cNvSpPr txBox="1"/>
          <p:nvPr/>
        </p:nvSpPr>
        <p:spPr>
          <a:xfrm>
            <a:off x="333600" y="908681"/>
            <a:ext cx="4238400" cy="2708393"/>
          </a:xfrm>
          <a:prstGeom prst="rect">
            <a:avLst/>
          </a:prstGeom>
          <a:noFill/>
          <a:ln>
            <a:noFill/>
          </a:ln>
        </p:spPr>
        <p:txBody>
          <a:bodyPr spcFirstLastPara="1" wrap="square" lIns="121900" tIns="121900" rIns="121900" bIns="121900" anchor="t" anchorCtr="0">
            <a:spAutoFit/>
          </a:bodyPr>
          <a:lstStyle/>
          <a:p>
            <a:pPr marL="0" marR="0" lvl="0" indent="0" algn="l" rtl="0">
              <a:spcBef>
                <a:spcPts val="1200"/>
              </a:spcBef>
              <a:spcAft>
                <a:spcPts val="0"/>
              </a:spcAft>
              <a:buNone/>
            </a:pPr>
            <a:endParaRPr sz="2000" b="0" i="0" u="none" strike="noStrike" cap="none" dirty="0">
              <a:solidFill>
                <a:srgbClr val="000000"/>
              </a:solidFill>
              <a:latin typeface="Arial"/>
              <a:ea typeface="Arial"/>
              <a:cs typeface="Arial"/>
              <a:sym typeface="Arial"/>
            </a:endParaRPr>
          </a:p>
          <a:p>
            <a:pPr marL="0" marR="0" lvl="0" indent="0" algn="l" rtl="0">
              <a:spcBef>
                <a:spcPts val="1200"/>
              </a:spcBef>
              <a:spcAft>
                <a:spcPts val="0"/>
              </a:spcAft>
              <a:buNone/>
            </a:pPr>
            <a:endParaRPr sz="2000" dirty="0">
              <a:solidFill>
                <a:schemeClr val="dk1"/>
              </a:solidFill>
            </a:endParaRPr>
          </a:p>
          <a:p>
            <a:pPr marL="0" marR="0" lvl="0" indent="0" algn="l" rtl="0">
              <a:spcBef>
                <a:spcPts val="1200"/>
              </a:spcBef>
              <a:spcAft>
                <a:spcPts val="0"/>
              </a:spcAft>
              <a:buNone/>
            </a:pPr>
            <a:r>
              <a:rPr lang="pt-BR" sz="2000" dirty="0">
                <a:solidFill>
                  <a:schemeClr val="dk1"/>
                </a:solidFill>
              </a:rPr>
              <a:t>VAMOS APRECIAR </a:t>
            </a:r>
            <a:r>
              <a:rPr lang="pt-BR" sz="2000" i="0" u="none" strike="noStrike" cap="none" dirty="0">
                <a:solidFill>
                  <a:schemeClr val="dk1"/>
                </a:solidFill>
              </a:rPr>
              <a:t>A MÚSICA </a:t>
            </a:r>
            <a:r>
              <a:rPr lang="pt-BR" sz="2000" dirty="0">
                <a:solidFill>
                  <a:schemeClr val="dk1"/>
                </a:solidFill>
              </a:rPr>
              <a:t>“SE ESSA RUA FOSSE MINHA”,</a:t>
            </a:r>
            <a:r>
              <a:rPr lang="pt-BR" sz="2000" i="0" u="none" strike="noStrike" cap="none" dirty="0">
                <a:solidFill>
                  <a:schemeClr val="dk1"/>
                </a:solidFill>
              </a:rPr>
              <a:t> EM ROCK INFANTIL</a:t>
            </a:r>
            <a:r>
              <a:rPr lang="pt-BR" sz="2000" dirty="0">
                <a:solidFill>
                  <a:schemeClr val="dk1"/>
                </a:solidFill>
              </a:rPr>
              <a:t>.</a:t>
            </a:r>
            <a:endParaRPr sz="2000" dirty="0"/>
          </a:p>
          <a:p>
            <a:pPr marL="359410" marR="0" lvl="0" indent="-194309" algn="l" rtl="0">
              <a:spcBef>
                <a:spcPts val="1200"/>
              </a:spcBef>
              <a:spcAft>
                <a:spcPts val="0"/>
              </a:spcAft>
              <a:buClr>
                <a:srgbClr val="7030A0"/>
              </a:buClr>
              <a:buSzPts val="2600"/>
              <a:buFont typeface="Arial"/>
              <a:buNone/>
            </a:pPr>
            <a:endParaRPr sz="2000" b="0" i="0" u="none" strike="noStrike" cap="none" dirty="0">
              <a:solidFill>
                <a:srgbClr val="000000"/>
              </a:solidFill>
              <a:latin typeface="Arial"/>
              <a:ea typeface="Arial"/>
              <a:cs typeface="Arial"/>
              <a:sym typeface="Arial"/>
            </a:endParaRPr>
          </a:p>
        </p:txBody>
      </p:sp>
      <p:pic>
        <p:nvPicPr>
          <p:cNvPr id="114" name="Google Shape;114;p2" descr="Se essa rua fosse minha - Versão inédita da música, rock Infantil video  youtube 2016"/>
          <p:cNvPicPr preferRelativeResize="0"/>
          <p:nvPr/>
        </p:nvPicPr>
        <p:blipFill rotWithShape="1">
          <a:blip r:embed="rId3">
            <a:alphaModFix/>
          </a:blip>
          <a:srcRect l="12498" r="11944"/>
          <a:stretch/>
        </p:blipFill>
        <p:spPr>
          <a:xfrm>
            <a:off x="4446677" y="956770"/>
            <a:ext cx="4338558" cy="3229959"/>
          </a:xfrm>
          <a:prstGeom prst="rect">
            <a:avLst/>
          </a:prstGeom>
          <a:noFill/>
          <a:ln>
            <a:noFill/>
          </a:ln>
        </p:spPr>
      </p:pic>
      <p:sp>
        <p:nvSpPr>
          <p:cNvPr id="115" name="Google Shape;115;p2"/>
          <p:cNvSpPr txBox="1"/>
          <p:nvPr/>
        </p:nvSpPr>
        <p:spPr>
          <a:xfrm>
            <a:off x="358765" y="860592"/>
            <a:ext cx="3940200" cy="492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pt-BR" sz="2600" b="1" i="0" u="none" strike="noStrike" cap="none" dirty="0">
                <a:solidFill>
                  <a:schemeClr val="dk1"/>
                </a:solidFill>
              </a:rPr>
              <a:t>VAMOS APRECIAR</a:t>
            </a:r>
            <a:endParaRPr sz="2600" dirty="0">
              <a:solidFill>
                <a:schemeClr val="dk1"/>
              </a:solidFill>
            </a:endParaRPr>
          </a:p>
        </p:txBody>
      </p:sp>
      <p:grpSp>
        <p:nvGrpSpPr>
          <p:cNvPr id="116" name="Google Shape;116;p2"/>
          <p:cNvGrpSpPr/>
          <p:nvPr/>
        </p:nvGrpSpPr>
        <p:grpSpPr>
          <a:xfrm>
            <a:off x="3795425" y="4250922"/>
            <a:ext cx="4890545" cy="496275"/>
            <a:chOff x="3120931" y="3232193"/>
            <a:chExt cx="5135518" cy="496275"/>
          </a:xfrm>
        </p:grpSpPr>
        <p:sp>
          <p:nvSpPr>
            <p:cNvPr id="117" name="Google Shape;117;p2"/>
            <p:cNvSpPr txBox="1"/>
            <p:nvPr/>
          </p:nvSpPr>
          <p:spPr>
            <a:xfrm>
              <a:off x="3357274" y="3280300"/>
              <a:ext cx="4899175" cy="400079"/>
            </a:xfrm>
            <a:prstGeom prst="rect">
              <a:avLst/>
            </a:prstGeom>
            <a:solidFill>
              <a:schemeClr val="lt1"/>
            </a:solidFill>
            <a:ln w="19050" cap="flat" cmpd="sng">
              <a:solidFill>
                <a:schemeClr val="dk1"/>
              </a:solidFill>
              <a:prstDash val="solid"/>
              <a:round/>
              <a:headEnd type="none" w="sm" len="sm"/>
              <a:tailEnd type="none" w="sm" len="sm"/>
            </a:ln>
          </p:spPr>
          <p:txBody>
            <a:bodyPr spcFirstLastPara="1" wrap="square" lIns="162000" tIns="91425" rIns="91425" bIns="91425" anchor="t" anchorCtr="0">
              <a:spAutoFit/>
            </a:bodyPr>
            <a:lstStyle/>
            <a:p>
              <a:pPr marL="0" marR="0" lvl="0" indent="0" algn="ctr" rtl="0">
                <a:lnSpc>
                  <a:spcPct val="100000"/>
                </a:lnSpc>
                <a:spcBef>
                  <a:spcPts val="0"/>
                </a:spcBef>
                <a:spcAft>
                  <a:spcPts val="0"/>
                </a:spcAft>
                <a:buClr>
                  <a:srgbClr val="000000"/>
                </a:buClr>
                <a:buSzPts val="1600"/>
                <a:buFont typeface="Arial"/>
                <a:buNone/>
              </a:pPr>
              <a:endParaRPr sz="1400" b="0" i="0" u="none" strike="noStrike" cap="none">
                <a:solidFill>
                  <a:schemeClr val="dk1"/>
                </a:solidFill>
                <a:latin typeface="Arial"/>
                <a:ea typeface="Arial"/>
                <a:cs typeface="Arial"/>
                <a:sym typeface="Arial"/>
              </a:endParaRPr>
            </a:p>
          </p:txBody>
        </p:sp>
        <p:pic>
          <p:nvPicPr>
            <p:cNvPr id="118" name="Google Shape;118;p2"/>
            <p:cNvPicPr preferRelativeResize="0"/>
            <p:nvPr/>
          </p:nvPicPr>
          <p:blipFill rotWithShape="1">
            <a:blip r:embed="rId4">
              <a:alphaModFix/>
            </a:blip>
            <a:srcRect/>
            <a:stretch/>
          </p:blipFill>
          <p:spPr>
            <a:xfrm>
              <a:off x="3120931" y="3232193"/>
              <a:ext cx="500151" cy="496275"/>
            </a:xfrm>
            <a:prstGeom prst="rect">
              <a:avLst/>
            </a:prstGeom>
            <a:noFill/>
            <a:ln>
              <a:noFill/>
            </a:ln>
          </p:spPr>
        </p:pic>
      </p:grpSp>
      <p:sp>
        <p:nvSpPr>
          <p:cNvPr id="119" name="Google Shape;119;p2"/>
          <p:cNvSpPr txBox="1"/>
          <p:nvPr/>
        </p:nvSpPr>
        <p:spPr>
          <a:xfrm>
            <a:off x="4437231" y="4345179"/>
            <a:ext cx="46080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pt-BR" u="sng" dirty="0">
                <a:solidFill>
                  <a:schemeClr val="dk1"/>
                </a:solidFill>
                <a:hlinkClick r:id="rId5"/>
              </a:rPr>
              <a:t>https://www.youtube.com/watch?v=x5oH7IxI7hw</a:t>
            </a:r>
            <a:r>
              <a:rPr lang="pt-BR" u="sng" dirty="0">
                <a:solidFill>
                  <a:schemeClr val="dk1"/>
                </a:solidFill>
              </a:rPr>
              <a:t> </a:t>
            </a:r>
            <a:endParaRPr sz="14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dirty="0"/>
          </a:p>
        </p:txBody>
      </p:sp>
      <p:pic>
        <p:nvPicPr>
          <p:cNvPr id="120" name="Google Shape;120;p2"/>
          <p:cNvPicPr preferRelativeResize="0"/>
          <p:nvPr/>
        </p:nvPicPr>
        <p:blipFill>
          <a:blip r:embed="rId6">
            <a:alphaModFix/>
          </a:blip>
          <a:stretch>
            <a:fillRect/>
          </a:stretch>
        </p:blipFill>
        <p:spPr>
          <a:xfrm>
            <a:off x="7998125" y="276425"/>
            <a:ext cx="787110" cy="52188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3"/>
          <p:cNvSpPr txBox="1"/>
          <p:nvPr/>
        </p:nvSpPr>
        <p:spPr>
          <a:xfrm>
            <a:off x="236581" y="1504599"/>
            <a:ext cx="4745100" cy="2708393"/>
          </a:xfrm>
          <a:prstGeom prst="rect">
            <a:avLst/>
          </a:prstGeom>
          <a:noFill/>
          <a:ln>
            <a:noFill/>
          </a:ln>
        </p:spPr>
        <p:txBody>
          <a:bodyPr spcFirstLastPara="1" wrap="square" lIns="121900" tIns="121900" rIns="121900" bIns="121900" anchor="t" anchorCtr="0">
            <a:spAutoFit/>
          </a:bodyPr>
          <a:lstStyle/>
          <a:p>
            <a:pPr marL="381000" marR="0" lvl="0" indent="-342900" algn="l" rtl="0">
              <a:spcBef>
                <a:spcPts val="0"/>
              </a:spcBef>
              <a:spcAft>
                <a:spcPts val="0"/>
              </a:spcAft>
              <a:buClr>
                <a:srgbClr val="7030A0"/>
              </a:buClr>
              <a:buSzPts val="2000"/>
              <a:buFont typeface="Verdana" panose="020B0604030504040204" pitchFamily="34" charset="0"/>
              <a:buChar char="●"/>
            </a:pPr>
            <a:r>
              <a:rPr lang="pt-BR" sz="2000" i="0" u="none" strike="noStrike" cap="none" dirty="0">
                <a:solidFill>
                  <a:schemeClr val="dk1"/>
                </a:solidFill>
              </a:rPr>
              <a:t>NA AULA ANTERIOR, VOCÊ APRECIOU E CANTOU DUAS MÚSICAS FOLCLÓRICAS? VOCÊ JÁ CONHECIA ESSAS MÚSICAS?</a:t>
            </a:r>
            <a:endParaRPr sz="2000" dirty="0"/>
          </a:p>
          <a:p>
            <a:pPr marL="342900" marR="0" lvl="0" indent="-342900" algn="l" rtl="0">
              <a:spcBef>
                <a:spcPts val="0"/>
              </a:spcBef>
              <a:spcAft>
                <a:spcPts val="0"/>
              </a:spcAft>
              <a:buFont typeface="Verdana" panose="020B0604030504040204" pitchFamily="34" charset="0"/>
              <a:buChar char="●"/>
            </a:pPr>
            <a:endParaRPr sz="2000" i="0" u="none" strike="noStrike" cap="none" dirty="0">
              <a:solidFill>
                <a:srgbClr val="000000"/>
              </a:solidFill>
            </a:endParaRPr>
          </a:p>
          <a:p>
            <a:pPr marL="381000" marR="0" lvl="0" indent="-342900" algn="l" rtl="0">
              <a:spcBef>
                <a:spcPts val="0"/>
              </a:spcBef>
              <a:spcAft>
                <a:spcPts val="0"/>
              </a:spcAft>
              <a:buClr>
                <a:srgbClr val="7030A0"/>
              </a:buClr>
              <a:buSzPts val="2000"/>
              <a:buFont typeface="Verdana" panose="020B0604030504040204" pitchFamily="34" charset="0"/>
              <a:buChar char="●"/>
            </a:pPr>
            <a:r>
              <a:rPr lang="pt-BR" sz="2000" i="0" u="none" strike="noStrike" cap="none" dirty="0">
                <a:solidFill>
                  <a:schemeClr val="dk1"/>
                </a:solidFill>
              </a:rPr>
              <a:t>QUE OUTRA MÚSICA FOLCLÓRICA VOCÊ CONHECE? </a:t>
            </a:r>
            <a:endParaRPr sz="2000" dirty="0"/>
          </a:p>
          <a:p>
            <a:pPr marL="508000" marR="0" lvl="0" indent="-342900" algn="l" rtl="0">
              <a:spcBef>
                <a:spcPts val="0"/>
              </a:spcBef>
              <a:spcAft>
                <a:spcPts val="0"/>
              </a:spcAft>
              <a:buClr>
                <a:srgbClr val="7030A0"/>
              </a:buClr>
              <a:buSzPts val="2600"/>
              <a:buFont typeface="Verdana" panose="020B0604030504040204" pitchFamily="34" charset="0"/>
              <a:buChar char="●"/>
            </a:pPr>
            <a:endParaRPr sz="2000" i="0" u="none" strike="noStrike" cap="none" dirty="0">
              <a:solidFill>
                <a:schemeClr val="dk1"/>
              </a:solidFill>
            </a:endParaRPr>
          </a:p>
        </p:txBody>
      </p:sp>
      <p:pic>
        <p:nvPicPr>
          <p:cNvPr id="126" name="Google Shape;126;p3"/>
          <p:cNvPicPr preferRelativeResize="0"/>
          <p:nvPr/>
        </p:nvPicPr>
        <p:blipFill rotWithShape="1">
          <a:blip r:embed="rId3">
            <a:alphaModFix/>
          </a:blip>
          <a:srcRect/>
          <a:stretch/>
        </p:blipFill>
        <p:spPr>
          <a:xfrm>
            <a:off x="5202499" y="1150715"/>
            <a:ext cx="3704920" cy="3554720"/>
          </a:xfrm>
          <a:prstGeom prst="rect">
            <a:avLst/>
          </a:prstGeom>
          <a:noFill/>
          <a:ln>
            <a:noFill/>
          </a:ln>
        </p:spPr>
      </p:pic>
      <p:sp>
        <p:nvSpPr>
          <p:cNvPr id="127" name="Google Shape;127;p3"/>
          <p:cNvSpPr txBox="1"/>
          <p:nvPr/>
        </p:nvSpPr>
        <p:spPr>
          <a:xfrm>
            <a:off x="483990" y="842938"/>
            <a:ext cx="6542400" cy="492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pt-BR" sz="2600" b="1" i="0" u="none" strike="noStrike" cap="none">
                <a:solidFill>
                  <a:schemeClr val="dk1"/>
                </a:solidFill>
              </a:rPr>
              <a:t>MÚSICAS FOLCLÓRICAS</a:t>
            </a:r>
            <a:endParaRPr sz="2600" i="0" u="none" strike="noStrike" cap="none">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6"/>
          <p:cNvSpPr txBox="1"/>
          <p:nvPr/>
        </p:nvSpPr>
        <p:spPr>
          <a:xfrm>
            <a:off x="462735" y="793413"/>
            <a:ext cx="4774500" cy="492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pt-BR" sz="2600" b="1" i="0" u="none" strike="noStrike" cap="none" dirty="0">
                <a:solidFill>
                  <a:schemeClr val="dk1"/>
                </a:solidFill>
              </a:rPr>
              <a:t>MÚSICA FOLCLÓRICA</a:t>
            </a:r>
            <a:endParaRPr sz="2600" i="0" u="none" strike="noStrike" cap="none" dirty="0">
              <a:solidFill>
                <a:schemeClr val="dk1"/>
              </a:solidFill>
            </a:endParaRPr>
          </a:p>
        </p:txBody>
      </p:sp>
      <p:sp>
        <p:nvSpPr>
          <p:cNvPr id="133" name="Google Shape;133;p6"/>
          <p:cNvSpPr txBox="1"/>
          <p:nvPr/>
        </p:nvSpPr>
        <p:spPr>
          <a:xfrm>
            <a:off x="358775" y="1519850"/>
            <a:ext cx="5232000" cy="3170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pt-BR" sz="2000" i="0" u="none" strike="noStrike" cap="none" dirty="0">
                <a:solidFill>
                  <a:srgbClr val="000000"/>
                </a:solidFill>
              </a:rPr>
              <a:t>AS CANTIGAS FOLCLÓRICAS SÃO UM VERDADEIRO TESOURO. ATRAVESSAM GERAÇÕES, GUARDAM HISTÓRIAS, REVELAM HÁBITOS DE TEMPOS PASSADOS, TRADIÇÕES E VOCABULÁRIO DE DIFERENTES REGIÕES. PARA AS CRIANÇAS, ESSAS CANÇÕES SÃO APROPRIADAS PARA O BRINCAR.</a:t>
            </a:r>
            <a:endParaRPr sz="2000" dirty="0"/>
          </a:p>
          <a:p>
            <a:pPr marL="0" marR="0" lvl="0" indent="0" algn="l" rtl="0">
              <a:lnSpc>
                <a:spcPct val="100000"/>
              </a:lnSpc>
              <a:spcBef>
                <a:spcPts val="0"/>
              </a:spcBef>
              <a:spcAft>
                <a:spcPts val="0"/>
              </a:spcAft>
              <a:buNone/>
            </a:pPr>
            <a:endParaRPr sz="2000" dirty="0"/>
          </a:p>
        </p:txBody>
      </p:sp>
      <p:pic>
        <p:nvPicPr>
          <p:cNvPr id="2" name="Picture 4">
            <a:extLst>
              <a:ext uri="{FF2B5EF4-FFF2-40B4-BE49-F238E27FC236}">
                <a16:creationId xmlns:a16="http://schemas.microsoft.com/office/drawing/2014/main" id="{D6E5CDA5-3DDA-E47A-0735-7F9C334C34E4}"/>
              </a:ext>
            </a:extLst>
          </p:cNvPr>
          <p:cNvPicPr>
            <a:picLocks noChangeAspect="1" noChangeArrowheads="1"/>
          </p:cNvPicPr>
          <p:nvPr/>
        </p:nvPicPr>
        <p:blipFill>
          <a:blip r:embed="rId3">
            <a:clrChange>
              <a:clrFrom>
                <a:srgbClr val="B0EAEC"/>
              </a:clrFrom>
              <a:clrTo>
                <a:srgbClr val="B0EAEC">
                  <a:alpha val="0"/>
                </a:srgbClr>
              </a:clrTo>
            </a:clrChange>
          </a:blip>
          <a:srcRect/>
          <a:stretch/>
        </p:blipFill>
        <p:spPr bwMode="auto">
          <a:xfrm>
            <a:off x="5097787" y="793413"/>
            <a:ext cx="3900687" cy="2888679"/>
          </a:xfrm>
          <a:prstGeom prst="rect">
            <a:avLst/>
          </a:prstGeom>
          <a:noFill/>
          <a:extLst>
            <a:ext uri="{909E8E84-426E-40DD-AFC4-6F175D3DCCD1}">
              <a14:hiddenFill xmlns:a14="http://schemas.microsoft.com/office/drawing/2010/main">
                <a:solidFill>
                  <a:srgbClr val="FFFFFF"/>
                </a:solidFill>
              </a14:hiddenFill>
            </a:ext>
          </a:extLst>
        </p:spPr>
      </p:pic>
      <p:sp>
        <p:nvSpPr>
          <p:cNvPr id="3" name="Google Shape;119;p17">
            <a:extLst>
              <a:ext uri="{FF2B5EF4-FFF2-40B4-BE49-F238E27FC236}">
                <a16:creationId xmlns:a16="http://schemas.microsoft.com/office/drawing/2014/main" id="{3F140AE8-0327-97CF-E860-9A67D81BC8E7}"/>
              </a:ext>
            </a:extLst>
          </p:cNvPr>
          <p:cNvSpPr txBox="1">
            <a:spLocks/>
          </p:cNvSpPr>
          <p:nvPr/>
        </p:nvSpPr>
        <p:spPr>
          <a:xfrm rot="897">
            <a:off x="7611289" y="4597620"/>
            <a:ext cx="1387137" cy="360900"/>
          </a:xfrm>
          <a:prstGeom prst="rect">
            <a:avLst/>
          </a:prstGeom>
          <a:solidFill>
            <a:schemeClr val="lt1"/>
          </a:solidFill>
          <a:ln w="19050" cap="flat" cmpd="sng">
            <a:solidFill>
              <a:schemeClr val="accent2"/>
            </a:solidFill>
            <a:prstDash val="solid"/>
            <a:round/>
            <a:headEnd type="none" w="sm" len="sm"/>
            <a:tailEnd type="none" w="sm" len="sm"/>
          </a:ln>
        </p:spPr>
        <p:txBody>
          <a:bodyPr spcFirstLastPara="1" wrap="square" lIns="162000" tIns="72000" rIns="91425" bIns="720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1pPr>
            <a:lvl2pPr marL="914400" marR="0" lvl="1"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2pPr>
            <a:lvl3pPr marL="1371600" marR="0" lvl="2"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9pPr>
          </a:lstStyle>
          <a:p>
            <a:pPr marL="0" indent="0" algn="ctr">
              <a:buSzPts val="1100"/>
              <a:buFont typeface="Lato"/>
              <a:buNone/>
            </a:pPr>
            <a:r>
              <a:rPr lang="pt-BR" sz="1400" b="1" dirty="0">
                <a:solidFill>
                  <a:srgbClr val="666666"/>
                </a:solidFill>
                <a:latin typeface="+mj-lt"/>
                <a:cs typeface="Arial" panose="020B0604020202020204" pitchFamily="34" charset="0"/>
              </a:rPr>
              <a:t>CONTINUA...</a:t>
            </a:r>
            <a:endParaRPr lang="pt-BR" sz="1200" b="1" dirty="0">
              <a:latin typeface="+mj-lt"/>
              <a:cs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g309ce066552_0_0"/>
          <p:cNvSpPr txBox="1"/>
          <p:nvPr/>
        </p:nvSpPr>
        <p:spPr>
          <a:xfrm>
            <a:off x="449710" y="789388"/>
            <a:ext cx="4774500" cy="492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pt-BR" sz="2600" b="1" i="0" u="none" strike="noStrike" cap="none">
                <a:solidFill>
                  <a:schemeClr val="dk1"/>
                </a:solidFill>
              </a:rPr>
              <a:t>MÚSICA FOLCLÓRICA</a:t>
            </a:r>
            <a:endParaRPr sz="2600" i="0" u="none" strike="noStrike" cap="none">
              <a:solidFill>
                <a:schemeClr val="dk1"/>
              </a:solidFill>
            </a:endParaRPr>
          </a:p>
        </p:txBody>
      </p:sp>
      <p:sp>
        <p:nvSpPr>
          <p:cNvPr id="141" name="Google Shape;141;g309ce066552_0_0"/>
          <p:cNvSpPr txBox="1"/>
          <p:nvPr/>
        </p:nvSpPr>
        <p:spPr>
          <a:xfrm>
            <a:off x="449700" y="1413205"/>
            <a:ext cx="4774500" cy="286228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pt-BR" sz="2000" i="0" u="none" strike="noStrike" cap="none" dirty="0">
                <a:solidFill>
                  <a:srgbClr val="000000"/>
                </a:solidFill>
              </a:rPr>
              <a:t>SEGUEM TRÊS BONS MOTIVOS DE </a:t>
            </a:r>
            <a:br>
              <a:rPr lang="pt-BR" sz="2000" i="0" u="none" strike="noStrike" cap="none" dirty="0">
                <a:solidFill>
                  <a:srgbClr val="000000"/>
                </a:solidFill>
              </a:rPr>
            </a:br>
            <a:r>
              <a:rPr lang="pt-BR" sz="2000" i="0" u="none" strike="noStrike" cap="none" dirty="0">
                <a:solidFill>
                  <a:srgbClr val="000000"/>
                </a:solidFill>
              </a:rPr>
              <a:t>EXPLORÁ-LAS: </a:t>
            </a:r>
            <a:endParaRPr sz="2000" dirty="0"/>
          </a:p>
          <a:p>
            <a:pPr marL="342900" marR="0" lvl="0" indent="-342900" algn="l" rtl="0">
              <a:lnSpc>
                <a:spcPct val="100000"/>
              </a:lnSpc>
              <a:spcBef>
                <a:spcPts val="0"/>
              </a:spcBef>
              <a:spcAft>
                <a:spcPts val="0"/>
              </a:spcAft>
              <a:buFont typeface="Arial" panose="020B0604020202020204" pitchFamily="34" charset="0"/>
              <a:buChar char="•"/>
            </a:pPr>
            <a:r>
              <a:rPr lang="pt-BR" sz="2000" i="0" u="none" strike="noStrike" cap="none" dirty="0">
                <a:solidFill>
                  <a:srgbClr val="000000"/>
                </a:solidFill>
              </a:rPr>
              <a:t>O PRIMEIRO DIZ RESPEITO À QUALIDADE: AS CANTIGAS TÊM HISTÓRIA PARA CONTAR, AMPLIAM O REPERTÓRIO E ABRIGAM ELEMENTOS DA CULTURA POPULAR, DE DIFERENTES REGIÕES DO PAÍS. </a:t>
            </a:r>
            <a:endParaRPr sz="2000" dirty="0"/>
          </a:p>
        </p:txBody>
      </p:sp>
      <p:pic>
        <p:nvPicPr>
          <p:cNvPr id="2" name="Picture 4">
            <a:extLst>
              <a:ext uri="{FF2B5EF4-FFF2-40B4-BE49-F238E27FC236}">
                <a16:creationId xmlns:a16="http://schemas.microsoft.com/office/drawing/2014/main" id="{3B99D35D-C92B-482A-AB62-140DFE3DB45E}"/>
              </a:ext>
            </a:extLst>
          </p:cNvPr>
          <p:cNvPicPr>
            <a:picLocks noChangeAspect="1" noChangeArrowheads="1"/>
          </p:cNvPicPr>
          <p:nvPr/>
        </p:nvPicPr>
        <p:blipFill>
          <a:blip r:embed="rId3">
            <a:clrChange>
              <a:clrFrom>
                <a:srgbClr val="B0EAEC"/>
              </a:clrFrom>
              <a:clrTo>
                <a:srgbClr val="B0EAEC">
                  <a:alpha val="0"/>
                </a:srgbClr>
              </a:clrTo>
            </a:clrChange>
          </a:blip>
          <a:srcRect/>
          <a:stretch/>
        </p:blipFill>
        <p:spPr bwMode="auto">
          <a:xfrm>
            <a:off x="5097787" y="793413"/>
            <a:ext cx="3900687" cy="2888679"/>
          </a:xfrm>
          <a:prstGeom prst="rect">
            <a:avLst/>
          </a:prstGeom>
          <a:noFill/>
          <a:extLst>
            <a:ext uri="{909E8E84-426E-40DD-AFC4-6F175D3DCCD1}">
              <a14:hiddenFill xmlns:a14="http://schemas.microsoft.com/office/drawing/2010/main">
                <a:solidFill>
                  <a:srgbClr val="FFFFFF"/>
                </a:solidFill>
              </a14:hiddenFill>
            </a:ext>
          </a:extLst>
        </p:spPr>
      </p:pic>
      <p:sp>
        <p:nvSpPr>
          <p:cNvPr id="3" name="Google Shape;119;p17">
            <a:extLst>
              <a:ext uri="{FF2B5EF4-FFF2-40B4-BE49-F238E27FC236}">
                <a16:creationId xmlns:a16="http://schemas.microsoft.com/office/drawing/2014/main" id="{FCE926E0-5FE7-F002-CE6F-8A53A5BDCEDE}"/>
              </a:ext>
            </a:extLst>
          </p:cNvPr>
          <p:cNvSpPr txBox="1">
            <a:spLocks/>
          </p:cNvSpPr>
          <p:nvPr/>
        </p:nvSpPr>
        <p:spPr>
          <a:xfrm rot="897">
            <a:off x="7611289" y="4597620"/>
            <a:ext cx="1387137" cy="360900"/>
          </a:xfrm>
          <a:prstGeom prst="rect">
            <a:avLst/>
          </a:prstGeom>
          <a:solidFill>
            <a:schemeClr val="lt1"/>
          </a:solidFill>
          <a:ln w="19050" cap="flat" cmpd="sng">
            <a:solidFill>
              <a:schemeClr val="accent2"/>
            </a:solidFill>
            <a:prstDash val="solid"/>
            <a:round/>
            <a:headEnd type="none" w="sm" len="sm"/>
            <a:tailEnd type="none" w="sm" len="sm"/>
          </a:ln>
        </p:spPr>
        <p:txBody>
          <a:bodyPr spcFirstLastPara="1" wrap="square" lIns="162000" tIns="72000" rIns="91425" bIns="720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1pPr>
            <a:lvl2pPr marL="914400" marR="0" lvl="1"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2pPr>
            <a:lvl3pPr marL="1371600" marR="0" lvl="2"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9pPr>
          </a:lstStyle>
          <a:p>
            <a:pPr marL="0" indent="0" algn="ctr">
              <a:buSzPts val="1100"/>
              <a:buFont typeface="Lato"/>
              <a:buNone/>
            </a:pPr>
            <a:r>
              <a:rPr lang="pt-BR" sz="1400" b="1" dirty="0">
                <a:solidFill>
                  <a:srgbClr val="666666"/>
                </a:solidFill>
                <a:latin typeface="+mj-lt"/>
                <a:cs typeface="Arial" panose="020B0604020202020204" pitchFamily="34" charset="0"/>
              </a:rPr>
              <a:t>CONTINUA...</a:t>
            </a:r>
            <a:endParaRPr lang="pt-BR" sz="1200" b="1" dirty="0">
              <a:latin typeface="+mj-lt"/>
              <a:cs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10"/>
          <p:cNvSpPr txBox="1"/>
          <p:nvPr/>
        </p:nvSpPr>
        <p:spPr>
          <a:xfrm>
            <a:off x="483425" y="760207"/>
            <a:ext cx="5196000" cy="492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pt-BR" sz="2600" b="1" i="0" u="none" strike="noStrike" cap="none" dirty="0">
                <a:solidFill>
                  <a:schemeClr val="dk1"/>
                </a:solidFill>
              </a:rPr>
              <a:t>MÚSICA FOLCLÓRICA</a:t>
            </a:r>
            <a:endParaRPr sz="2600" i="0" u="none" strike="noStrike" cap="none" dirty="0">
              <a:solidFill>
                <a:schemeClr val="dk1"/>
              </a:solidFill>
            </a:endParaRPr>
          </a:p>
        </p:txBody>
      </p:sp>
      <p:pic>
        <p:nvPicPr>
          <p:cNvPr id="149" name="Google Shape;149;p10"/>
          <p:cNvPicPr preferRelativeResize="0"/>
          <p:nvPr/>
        </p:nvPicPr>
        <p:blipFill rotWithShape="1">
          <a:blip r:embed="rId3">
            <a:alphaModFix/>
          </a:blip>
          <a:srcRect/>
          <a:stretch/>
        </p:blipFill>
        <p:spPr>
          <a:xfrm>
            <a:off x="5397283" y="1006507"/>
            <a:ext cx="3216506" cy="3046988"/>
          </a:xfrm>
          <a:prstGeom prst="rect">
            <a:avLst/>
          </a:prstGeom>
          <a:noFill/>
          <a:ln>
            <a:noFill/>
          </a:ln>
        </p:spPr>
      </p:pic>
      <p:sp>
        <p:nvSpPr>
          <p:cNvPr id="150" name="Google Shape;150;p10"/>
          <p:cNvSpPr txBox="1"/>
          <p:nvPr/>
        </p:nvSpPr>
        <p:spPr>
          <a:xfrm>
            <a:off x="483425" y="1461775"/>
            <a:ext cx="4913858" cy="2862282"/>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Font typeface="Arial" panose="020B0604020202020204" pitchFamily="34" charset="0"/>
              <a:buChar char="•"/>
            </a:pPr>
            <a:r>
              <a:rPr lang="pt-BR" sz="2000" i="0" u="none" strike="noStrike" cap="none" dirty="0">
                <a:solidFill>
                  <a:srgbClr val="000000"/>
                </a:solidFill>
              </a:rPr>
              <a:t>O SEGUNDO TEM A VER COM O DESPERTAR DA CAPACIDADE COGNITIVA. </a:t>
            </a:r>
            <a:endParaRPr sz="2000" dirty="0"/>
          </a:p>
          <a:p>
            <a:pPr marL="342900" marR="0" lvl="0" indent="-342900" algn="l" rtl="0">
              <a:lnSpc>
                <a:spcPct val="100000"/>
              </a:lnSpc>
              <a:spcBef>
                <a:spcPts val="0"/>
              </a:spcBef>
              <a:spcAft>
                <a:spcPts val="0"/>
              </a:spcAft>
              <a:buFont typeface="Arial" panose="020B0604020202020204" pitchFamily="34" charset="0"/>
              <a:buChar char="•"/>
            </a:pPr>
            <a:r>
              <a:rPr lang="pt-BR" sz="2000" i="0" u="none" strike="noStrike" cap="none" dirty="0">
                <a:solidFill>
                  <a:srgbClr val="000000"/>
                </a:solidFill>
              </a:rPr>
              <a:t>O TERCEIRO ESTÁ RELACIONADO AOS DIFERENTES TIPOS DE MÚSICAS QUE PODEMOS APRECIAR HOJE EM DIA. </a:t>
            </a:r>
            <a:endParaRPr sz="2000" dirty="0"/>
          </a:p>
          <a:p>
            <a:pPr marL="0" marR="0" lvl="0" indent="0" algn="l" rtl="0">
              <a:lnSpc>
                <a:spcPct val="100000"/>
              </a:lnSpc>
              <a:spcBef>
                <a:spcPts val="0"/>
              </a:spcBef>
              <a:spcAft>
                <a:spcPts val="0"/>
              </a:spcAft>
              <a:buNone/>
            </a:pPr>
            <a:endParaRPr sz="2000" i="0" u="none" strike="noStrike" cap="none" dirty="0">
              <a:solidFill>
                <a:srgbClr val="000000"/>
              </a:solidFill>
            </a:endParaRPr>
          </a:p>
          <a:p>
            <a:pPr marL="0" marR="0" lvl="0" indent="0" algn="l" rtl="0">
              <a:lnSpc>
                <a:spcPct val="100000"/>
              </a:lnSpc>
              <a:spcBef>
                <a:spcPts val="0"/>
              </a:spcBef>
              <a:spcAft>
                <a:spcPts val="0"/>
              </a:spcAft>
              <a:buNone/>
            </a:pPr>
            <a:endParaRPr sz="2000" dirty="0"/>
          </a:p>
        </p:txBody>
      </p:sp>
      <p:sp>
        <p:nvSpPr>
          <p:cNvPr id="2" name="Google Shape;119;p17">
            <a:extLst>
              <a:ext uri="{FF2B5EF4-FFF2-40B4-BE49-F238E27FC236}">
                <a16:creationId xmlns:a16="http://schemas.microsoft.com/office/drawing/2014/main" id="{D050494D-96CC-31D9-A8DA-DC95FCF52501}"/>
              </a:ext>
            </a:extLst>
          </p:cNvPr>
          <p:cNvSpPr txBox="1">
            <a:spLocks/>
          </p:cNvSpPr>
          <p:nvPr/>
        </p:nvSpPr>
        <p:spPr>
          <a:xfrm rot="897">
            <a:off x="7611289" y="4597620"/>
            <a:ext cx="1387137" cy="360900"/>
          </a:xfrm>
          <a:prstGeom prst="rect">
            <a:avLst/>
          </a:prstGeom>
          <a:solidFill>
            <a:schemeClr val="lt1"/>
          </a:solidFill>
          <a:ln w="19050" cap="flat" cmpd="sng">
            <a:solidFill>
              <a:schemeClr val="accent2"/>
            </a:solidFill>
            <a:prstDash val="solid"/>
            <a:round/>
            <a:headEnd type="none" w="sm" len="sm"/>
            <a:tailEnd type="none" w="sm" len="sm"/>
          </a:ln>
        </p:spPr>
        <p:txBody>
          <a:bodyPr spcFirstLastPara="1" wrap="square" lIns="162000" tIns="72000" rIns="91425" bIns="720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1pPr>
            <a:lvl2pPr marL="914400" marR="0" lvl="1"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2pPr>
            <a:lvl3pPr marL="1371600" marR="0" lvl="2"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9pPr>
          </a:lstStyle>
          <a:p>
            <a:pPr marL="0" indent="0" algn="ctr">
              <a:buSzPts val="1100"/>
              <a:buFont typeface="Lato"/>
              <a:buNone/>
            </a:pPr>
            <a:r>
              <a:rPr lang="pt-BR" sz="1400" b="1" dirty="0">
                <a:solidFill>
                  <a:srgbClr val="666666"/>
                </a:solidFill>
                <a:latin typeface="+mj-lt"/>
                <a:cs typeface="Arial" panose="020B0604020202020204" pitchFamily="34" charset="0"/>
              </a:rPr>
              <a:t>CONTINUA...</a:t>
            </a:r>
            <a:endParaRPr lang="pt-BR" sz="1200" b="1" dirty="0">
              <a:latin typeface="+mj-lt"/>
              <a:cs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g309ce066552_0_10"/>
          <p:cNvSpPr txBox="1"/>
          <p:nvPr/>
        </p:nvSpPr>
        <p:spPr>
          <a:xfrm>
            <a:off x="435225" y="801957"/>
            <a:ext cx="4213200" cy="492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pt-BR" sz="2600" b="1" i="0" u="none" strike="noStrike" cap="none" dirty="0">
                <a:solidFill>
                  <a:schemeClr val="dk1"/>
                </a:solidFill>
              </a:rPr>
              <a:t>MÚSICA FOLCLÓRICA</a:t>
            </a:r>
            <a:endParaRPr sz="2600" i="0" u="none" strike="noStrike" cap="none" dirty="0">
              <a:solidFill>
                <a:schemeClr val="dk1"/>
              </a:solidFill>
            </a:endParaRPr>
          </a:p>
        </p:txBody>
      </p:sp>
      <p:pic>
        <p:nvPicPr>
          <p:cNvPr id="157" name="Google Shape;157;g309ce066552_0_10"/>
          <p:cNvPicPr preferRelativeResize="0"/>
          <p:nvPr/>
        </p:nvPicPr>
        <p:blipFill rotWithShape="1">
          <a:blip r:embed="rId3">
            <a:alphaModFix/>
          </a:blip>
          <a:srcRect/>
          <a:stretch/>
        </p:blipFill>
        <p:spPr>
          <a:xfrm>
            <a:off x="5397283" y="1048257"/>
            <a:ext cx="3216506" cy="3046988"/>
          </a:xfrm>
          <a:prstGeom prst="rect">
            <a:avLst/>
          </a:prstGeom>
          <a:noFill/>
          <a:ln>
            <a:noFill/>
          </a:ln>
        </p:spPr>
      </p:pic>
      <p:sp>
        <p:nvSpPr>
          <p:cNvPr id="158" name="Google Shape;158;g309ce066552_0_10"/>
          <p:cNvSpPr txBox="1"/>
          <p:nvPr/>
        </p:nvSpPr>
        <p:spPr>
          <a:xfrm>
            <a:off x="435225" y="1602000"/>
            <a:ext cx="4868400" cy="1939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pt-BR" sz="2000" i="0" u="none" strike="noStrike" cap="none" dirty="0">
                <a:solidFill>
                  <a:srgbClr val="000000"/>
                </a:solidFill>
              </a:rPr>
              <a:t>AS CANTIGAS FOLCLÓRICAS SÃO MARCADAS POR TEXTOS CURTOS, REPETITIVOS – E RIMADOS NA MAIORIA DOS CASOS –, O QUE ENCANTA E FAZ MEMORIZAR RAPIDAMENTE O CONTEÚDO.</a:t>
            </a:r>
            <a:endParaRPr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27"/>
          <p:cNvSpPr txBox="1"/>
          <p:nvPr/>
        </p:nvSpPr>
        <p:spPr>
          <a:xfrm>
            <a:off x="493294" y="417624"/>
            <a:ext cx="3747517" cy="769401"/>
          </a:xfrm>
          <a:prstGeom prst="rect">
            <a:avLst/>
          </a:prstGeom>
          <a:noFill/>
          <a:ln>
            <a:noFill/>
          </a:ln>
        </p:spPr>
        <p:txBody>
          <a:bodyPr spcFirstLastPara="1" wrap="square" lIns="121900" tIns="121900" rIns="121900" bIns="121900" anchor="t" anchorCtr="0">
            <a:spAutoFit/>
          </a:bodyPr>
          <a:lstStyle/>
          <a:p>
            <a:pPr marL="0" marR="0" lvl="0" indent="0" algn="l" rtl="0">
              <a:lnSpc>
                <a:spcPct val="100000"/>
              </a:lnSpc>
              <a:spcBef>
                <a:spcPts val="0"/>
              </a:spcBef>
              <a:spcAft>
                <a:spcPts val="0"/>
              </a:spcAft>
              <a:buClr>
                <a:srgbClr val="000000"/>
              </a:buClr>
              <a:buSzPts val="3400"/>
              <a:buFont typeface="Arial"/>
              <a:buNone/>
            </a:pPr>
            <a:r>
              <a:rPr lang="pt-BR" sz="2600" b="1" i="0" u="none" strike="noStrike" cap="none" dirty="0">
                <a:solidFill>
                  <a:schemeClr val="dk1"/>
                </a:solidFill>
                <a:latin typeface="Arial"/>
                <a:ea typeface="Arial"/>
                <a:cs typeface="Arial"/>
                <a:sym typeface="Arial"/>
              </a:rPr>
              <a:t>VAMOS CANTAR?</a:t>
            </a:r>
            <a:r>
              <a:rPr lang="pt-BR" sz="3400" b="1" i="0" u="none" strike="noStrike" cap="none" dirty="0">
                <a:solidFill>
                  <a:srgbClr val="7030A0"/>
                </a:solidFill>
                <a:latin typeface="Arial" panose="020B0604020202020204" pitchFamily="34" charset="0"/>
                <a:ea typeface="Verdana"/>
                <a:cs typeface="Arial" panose="020B0604020202020204" pitchFamily="34" charset="0"/>
                <a:sym typeface="Verdana"/>
              </a:rPr>
              <a:t> </a:t>
            </a:r>
            <a:endParaRPr sz="4400" b="0" i="0" u="none" strike="noStrike" cap="none" dirty="0">
              <a:solidFill>
                <a:srgbClr val="7030A0"/>
              </a:solidFill>
              <a:latin typeface="Arial"/>
              <a:ea typeface="Arial"/>
              <a:cs typeface="Arial"/>
              <a:sym typeface="Arial"/>
            </a:endParaRPr>
          </a:p>
        </p:txBody>
      </p:sp>
      <p:graphicFrame>
        <p:nvGraphicFramePr>
          <p:cNvPr id="164" name="Google Shape;164;p27"/>
          <p:cNvGraphicFramePr/>
          <p:nvPr/>
        </p:nvGraphicFramePr>
        <p:xfrm>
          <a:off x="493294" y="1187025"/>
          <a:ext cx="7988950" cy="3632220"/>
        </p:xfrm>
        <a:graphic>
          <a:graphicData uri="http://schemas.openxmlformats.org/drawingml/2006/table">
            <a:tbl>
              <a:tblPr firstRow="1" bandRow="1">
                <a:noFill/>
                <a:tableStyleId>{59B0E698-B4C4-491C-9E40-6BD1812D8180}</a:tableStyleId>
              </a:tblPr>
              <a:tblGrid>
                <a:gridCol w="3994475">
                  <a:extLst>
                    <a:ext uri="{9D8B030D-6E8A-4147-A177-3AD203B41FA5}">
                      <a16:colId xmlns:a16="http://schemas.microsoft.com/office/drawing/2014/main" val="20000"/>
                    </a:ext>
                  </a:extLst>
                </a:gridCol>
                <a:gridCol w="3994475">
                  <a:extLst>
                    <a:ext uri="{9D8B030D-6E8A-4147-A177-3AD203B41FA5}">
                      <a16:colId xmlns:a16="http://schemas.microsoft.com/office/drawing/2014/main" val="20001"/>
                    </a:ext>
                  </a:extLst>
                </a:gridCol>
              </a:tblGrid>
              <a:tr h="370850">
                <a:tc>
                  <a:txBody>
                    <a:bodyPr/>
                    <a:lstStyle/>
                    <a:p>
                      <a:pPr marL="0" marR="0" lvl="0" indent="0" algn="l" rtl="0">
                        <a:lnSpc>
                          <a:spcPct val="100000"/>
                        </a:lnSpc>
                        <a:spcBef>
                          <a:spcPts val="0"/>
                        </a:spcBef>
                        <a:spcAft>
                          <a:spcPts val="0"/>
                        </a:spcAft>
                        <a:buNone/>
                      </a:pPr>
                      <a:r>
                        <a:rPr lang="pt-BR" sz="1800" u="none" strike="noStrike" cap="none"/>
                        <a:t>SE ESSA RUA FOSSE MINHA</a:t>
                      </a:r>
                      <a:endParaRPr/>
                    </a:p>
                  </a:txBody>
                  <a:tcPr marL="91450" marR="91450" marT="45725" marB="45725"/>
                </a:tc>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None/>
                      </a:pPr>
                      <a:r>
                        <a:rPr lang="pt-BR" sz="1600" i="0" u="none" strike="noStrike" cap="none" dirty="0">
                          <a:solidFill>
                            <a:schemeClr val="dk1"/>
                          </a:solidFill>
                        </a:rPr>
                        <a:t>SE ESSA RUA</a:t>
                      </a:r>
                      <a:endParaRPr dirty="0"/>
                    </a:p>
                    <a:p>
                      <a:pPr marL="0" marR="0" lvl="0" indent="0" algn="l" rtl="0">
                        <a:lnSpc>
                          <a:spcPct val="100000"/>
                        </a:lnSpc>
                        <a:spcBef>
                          <a:spcPts val="0"/>
                        </a:spcBef>
                        <a:spcAft>
                          <a:spcPts val="0"/>
                        </a:spcAft>
                        <a:buNone/>
                      </a:pPr>
                      <a:r>
                        <a:rPr lang="pt-BR" sz="1600" i="0" u="none" strike="noStrike" cap="none" dirty="0">
                          <a:solidFill>
                            <a:schemeClr val="dk1"/>
                          </a:solidFill>
                        </a:rPr>
                        <a:t>SE ESSA RUA FOSSE MINHA</a:t>
                      </a:r>
                      <a:endParaRPr dirty="0"/>
                    </a:p>
                    <a:p>
                      <a:pPr marL="0" marR="0" lvl="0" indent="0" algn="l" rtl="0">
                        <a:lnSpc>
                          <a:spcPct val="100000"/>
                        </a:lnSpc>
                        <a:spcBef>
                          <a:spcPts val="0"/>
                        </a:spcBef>
                        <a:spcAft>
                          <a:spcPts val="0"/>
                        </a:spcAft>
                        <a:buNone/>
                      </a:pPr>
                      <a:r>
                        <a:rPr lang="pt-BR" sz="1600" i="0" u="none" strike="noStrike" cap="none" dirty="0">
                          <a:solidFill>
                            <a:schemeClr val="dk1"/>
                          </a:solidFill>
                        </a:rPr>
                        <a:t>EU MANDAVA</a:t>
                      </a:r>
                      <a:endParaRPr dirty="0"/>
                    </a:p>
                    <a:p>
                      <a:pPr marL="0" marR="0" lvl="0" indent="0" algn="l" rtl="0">
                        <a:lnSpc>
                          <a:spcPct val="100000"/>
                        </a:lnSpc>
                        <a:spcBef>
                          <a:spcPts val="0"/>
                        </a:spcBef>
                        <a:spcAft>
                          <a:spcPts val="0"/>
                        </a:spcAft>
                        <a:buNone/>
                      </a:pPr>
                      <a:r>
                        <a:rPr lang="pt-BR" sz="1600" i="0" u="none" strike="noStrike" cap="none" dirty="0">
                          <a:solidFill>
                            <a:schemeClr val="dk1"/>
                          </a:solidFill>
                        </a:rPr>
                        <a:t>EU MANDAVA LADRILHAR</a:t>
                      </a:r>
                      <a:endParaRPr dirty="0"/>
                    </a:p>
                    <a:p>
                      <a:pPr marL="0" marR="0" lvl="0" indent="0" algn="l" rtl="0">
                        <a:lnSpc>
                          <a:spcPct val="100000"/>
                        </a:lnSpc>
                        <a:spcBef>
                          <a:spcPts val="0"/>
                        </a:spcBef>
                        <a:spcAft>
                          <a:spcPts val="0"/>
                        </a:spcAft>
                        <a:buNone/>
                      </a:pPr>
                      <a:r>
                        <a:rPr lang="pt-BR" sz="1600" i="0" u="none" strike="noStrike" cap="none" dirty="0">
                          <a:solidFill>
                            <a:schemeClr val="dk1"/>
                          </a:solidFill>
                        </a:rPr>
                        <a:t>COM PEDRINHAS</a:t>
                      </a:r>
                      <a:endParaRPr dirty="0"/>
                    </a:p>
                    <a:p>
                      <a:pPr marL="0" marR="0" lvl="0" indent="0" algn="l" rtl="0">
                        <a:lnSpc>
                          <a:spcPct val="100000"/>
                        </a:lnSpc>
                        <a:spcBef>
                          <a:spcPts val="0"/>
                        </a:spcBef>
                        <a:spcAft>
                          <a:spcPts val="0"/>
                        </a:spcAft>
                        <a:buNone/>
                      </a:pPr>
                      <a:r>
                        <a:rPr lang="pt-BR" sz="1600" i="0" u="none" strike="noStrike" cap="none" dirty="0">
                          <a:solidFill>
                            <a:schemeClr val="dk1"/>
                          </a:solidFill>
                        </a:rPr>
                        <a:t>COM PEDRINHAS DE BRILHANTE</a:t>
                      </a:r>
                      <a:endParaRPr dirty="0"/>
                    </a:p>
                    <a:p>
                      <a:pPr marL="0" marR="0" lvl="0" indent="0" algn="l" rtl="0">
                        <a:lnSpc>
                          <a:spcPct val="100000"/>
                        </a:lnSpc>
                        <a:spcBef>
                          <a:spcPts val="0"/>
                        </a:spcBef>
                        <a:spcAft>
                          <a:spcPts val="0"/>
                        </a:spcAft>
                        <a:buNone/>
                      </a:pPr>
                      <a:r>
                        <a:rPr lang="pt-BR" sz="1600" i="0" u="none" strike="noStrike" cap="none" dirty="0">
                          <a:solidFill>
                            <a:schemeClr val="dk1"/>
                          </a:solidFill>
                        </a:rPr>
                        <a:t>SÓ PRA VER</a:t>
                      </a:r>
                      <a:endParaRPr dirty="0"/>
                    </a:p>
                    <a:p>
                      <a:pPr marL="0" marR="0" lvl="0" indent="0" algn="l" rtl="0">
                        <a:lnSpc>
                          <a:spcPct val="100000"/>
                        </a:lnSpc>
                        <a:spcBef>
                          <a:spcPts val="0"/>
                        </a:spcBef>
                        <a:spcAft>
                          <a:spcPts val="0"/>
                        </a:spcAft>
                        <a:buNone/>
                      </a:pPr>
                      <a:r>
                        <a:rPr lang="pt-BR" sz="1600" i="0" u="none" strike="noStrike" cap="none" dirty="0">
                          <a:solidFill>
                            <a:schemeClr val="dk1"/>
                          </a:solidFill>
                        </a:rPr>
                        <a:t>SÓ PRA VER MEU BEM PASSAR</a:t>
                      </a:r>
                      <a:endParaRPr dirty="0"/>
                    </a:p>
                    <a:p>
                      <a:pPr marL="0" marR="0" lvl="0" indent="0" algn="l" rtl="0">
                        <a:lnSpc>
                          <a:spcPct val="100000"/>
                        </a:lnSpc>
                        <a:spcBef>
                          <a:spcPts val="0"/>
                        </a:spcBef>
                        <a:spcAft>
                          <a:spcPts val="0"/>
                        </a:spcAft>
                        <a:buNone/>
                      </a:pPr>
                      <a:endParaRPr sz="1600" i="0" u="none" strike="noStrike" cap="none" dirty="0">
                        <a:solidFill>
                          <a:schemeClr val="dk1"/>
                        </a:solidFill>
                      </a:endParaRPr>
                    </a:p>
                    <a:p>
                      <a:pPr marL="0" marR="0" lvl="0" indent="0" algn="l" rtl="0">
                        <a:lnSpc>
                          <a:spcPct val="100000"/>
                        </a:lnSpc>
                        <a:spcBef>
                          <a:spcPts val="0"/>
                        </a:spcBef>
                        <a:spcAft>
                          <a:spcPts val="0"/>
                        </a:spcAft>
                        <a:buNone/>
                      </a:pPr>
                      <a:r>
                        <a:rPr lang="pt-BR" sz="1600" i="0" u="none" strike="noStrike" cap="none" dirty="0">
                          <a:solidFill>
                            <a:schemeClr val="dk1"/>
                          </a:solidFill>
                        </a:rPr>
                        <a:t>NESSA RUA</a:t>
                      </a:r>
                      <a:endParaRPr dirty="0"/>
                    </a:p>
                    <a:p>
                      <a:pPr marL="0" marR="0" lvl="0" indent="0" algn="l" rtl="0">
                        <a:lnSpc>
                          <a:spcPct val="100000"/>
                        </a:lnSpc>
                        <a:spcBef>
                          <a:spcPts val="0"/>
                        </a:spcBef>
                        <a:spcAft>
                          <a:spcPts val="0"/>
                        </a:spcAft>
                        <a:buNone/>
                      </a:pPr>
                      <a:r>
                        <a:rPr lang="pt-BR" sz="1600" i="0" u="none" strike="noStrike" cap="none" dirty="0">
                          <a:solidFill>
                            <a:schemeClr val="dk1"/>
                          </a:solidFill>
                        </a:rPr>
                        <a:t>NESSA RUA TEM UM BOSQUE</a:t>
                      </a:r>
                      <a:endParaRPr dirty="0"/>
                    </a:p>
                    <a:p>
                      <a:pPr marL="0" marR="0" lvl="0" indent="0" algn="l" rtl="0">
                        <a:lnSpc>
                          <a:spcPct val="100000"/>
                        </a:lnSpc>
                        <a:spcBef>
                          <a:spcPts val="0"/>
                        </a:spcBef>
                        <a:spcAft>
                          <a:spcPts val="0"/>
                        </a:spcAft>
                        <a:buNone/>
                      </a:pPr>
                      <a:r>
                        <a:rPr lang="pt-BR" sz="1600" i="0" u="none" strike="noStrike" cap="none" dirty="0">
                          <a:solidFill>
                            <a:schemeClr val="dk1"/>
                          </a:solidFill>
                        </a:rPr>
                        <a:t>QUE SE CHAMA</a:t>
                      </a:r>
                      <a:endParaRPr dirty="0"/>
                    </a:p>
                    <a:p>
                      <a:pPr marL="0" marR="0" lvl="0" indent="0" algn="l" rtl="0">
                        <a:lnSpc>
                          <a:spcPct val="100000"/>
                        </a:lnSpc>
                        <a:spcBef>
                          <a:spcPts val="0"/>
                        </a:spcBef>
                        <a:spcAft>
                          <a:spcPts val="0"/>
                        </a:spcAft>
                        <a:buNone/>
                      </a:pPr>
                      <a:r>
                        <a:rPr lang="pt-BR" sz="1600" i="0" u="none" strike="noStrike" cap="none" dirty="0">
                          <a:solidFill>
                            <a:schemeClr val="dk1"/>
                          </a:solidFill>
                        </a:rPr>
                        <a:t>QUE SE CHAMA SOLIDÃO</a:t>
                      </a:r>
                      <a:endParaRPr dirty="0"/>
                    </a:p>
                  </a:txBody>
                  <a:tcPr marL="91450" marR="91450" marT="45725" marB="45725"/>
                </a:tc>
                <a:tc>
                  <a:txBody>
                    <a:bodyPr/>
                    <a:lstStyle/>
                    <a:p>
                      <a:pPr marL="0" marR="0" lvl="0" indent="0" algn="l" rtl="0">
                        <a:lnSpc>
                          <a:spcPct val="100000"/>
                        </a:lnSpc>
                        <a:spcBef>
                          <a:spcPts val="0"/>
                        </a:spcBef>
                        <a:spcAft>
                          <a:spcPts val="0"/>
                        </a:spcAft>
                        <a:buNone/>
                      </a:pPr>
                      <a:r>
                        <a:rPr lang="pt-BR" sz="1600" i="0" u="none" strike="noStrike" cap="none" dirty="0">
                          <a:solidFill>
                            <a:schemeClr val="dk1"/>
                          </a:solidFill>
                        </a:rPr>
                        <a:t>DENTRO DELE</a:t>
                      </a:r>
                      <a:endParaRPr dirty="0"/>
                    </a:p>
                    <a:p>
                      <a:pPr marL="0" marR="0" lvl="0" indent="0" algn="l" rtl="0">
                        <a:lnSpc>
                          <a:spcPct val="100000"/>
                        </a:lnSpc>
                        <a:spcBef>
                          <a:spcPts val="0"/>
                        </a:spcBef>
                        <a:spcAft>
                          <a:spcPts val="0"/>
                        </a:spcAft>
                        <a:buNone/>
                      </a:pPr>
                      <a:r>
                        <a:rPr lang="pt-BR" sz="1600" i="0" u="none" strike="noStrike" cap="none" dirty="0">
                          <a:solidFill>
                            <a:schemeClr val="dk1"/>
                          </a:solidFill>
                        </a:rPr>
                        <a:t>DENTRO DELE MORA UM ANJO</a:t>
                      </a:r>
                      <a:endParaRPr dirty="0"/>
                    </a:p>
                    <a:p>
                      <a:pPr marL="0" marR="0" lvl="0" indent="0" algn="l" rtl="0">
                        <a:lnSpc>
                          <a:spcPct val="100000"/>
                        </a:lnSpc>
                        <a:spcBef>
                          <a:spcPts val="0"/>
                        </a:spcBef>
                        <a:spcAft>
                          <a:spcPts val="0"/>
                        </a:spcAft>
                        <a:buNone/>
                      </a:pPr>
                      <a:r>
                        <a:rPr lang="pt-BR" sz="1600" i="0" u="none" strike="noStrike" cap="none" dirty="0">
                          <a:solidFill>
                            <a:schemeClr val="dk1"/>
                          </a:solidFill>
                        </a:rPr>
                        <a:t>QUE ROUBOU</a:t>
                      </a:r>
                      <a:endParaRPr dirty="0"/>
                    </a:p>
                    <a:p>
                      <a:pPr marL="0" marR="0" lvl="0" indent="0" algn="l" rtl="0">
                        <a:lnSpc>
                          <a:spcPct val="100000"/>
                        </a:lnSpc>
                        <a:spcBef>
                          <a:spcPts val="0"/>
                        </a:spcBef>
                        <a:spcAft>
                          <a:spcPts val="0"/>
                        </a:spcAft>
                        <a:buNone/>
                      </a:pPr>
                      <a:r>
                        <a:rPr lang="pt-BR" sz="1600" i="0" u="none" strike="noStrike" cap="none" dirty="0">
                          <a:solidFill>
                            <a:schemeClr val="dk1"/>
                          </a:solidFill>
                        </a:rPr>
                        <a:t>QUE ROUBOU MEU CORAÇÃO</a:t>
                      </a:r>
                      <a:endParaRPr dirty="0"/>
                    </a:p>
                    <a:p>
                      <a:pPr marL="0" marR="0" lvl="0" indent="0" algn="l" rtl="0">
                        <a:lnSpc>
                          <a:spcPct val="100000"/>
                        </a:lnSpc>
                        <a:spcBef>
                          <a:spcPts val="0"/>
                        </a:spcBef>
                        <a:spcAft>
                          <a:spcPts val="0"/>
                        </a:spcAft>
                        <a:buNone/>
                      </a:pPr>
                      <a:endParaRPr sz="1600" i="0" u="none" strike="noStrike" cap="none" dirty="0">
                        <a:solidFill>
                          <a:schemeClr val="dk1"/>
                        </a:solidFill>
                      </a:endParaRPr>
                    </a:p>
                    <a:p>
                      <a:pPr marL="0" marR="0" lvl="0" indent="0" algn="l" rtl="0">
                        <a:lnSpc>
                          <a:spcPct val="100000"/>
                        </a:lnSpc>
                        <a:spcBef>
                          <a:spcPts val="0"/>
                        </a:spcBef>
                        <a:spcAft>
                          <a:spcPts val="0"/>
                        </a:spcAft>
                        <a:buNone/>
                      </a:pPr>
                      <a:r>
                        <a:rPr lang="pt-BR" sz="1600" i="0" u="none" strike="noStrike" cap="none" dirty="0">
                          <a:solidFill>
                            <a:schemeClr val="dk1"/>
                          </a:solidFill>
                        </a:rPr>
                        <a:t>SE EU ROUBEI</a:t>
                      </a:r>
                      <a:endParaRPr dirty="0"/>
                    </a:p>
                    <a:p>
                      <a:pPr marL="0" marR="0" lvl="0" indent="0" algn="l" rtl="0">
                        <a:lnSpc>
                          <a:spcPct val="100000"/>
                        </a:lnSpc>
                        <a:spcBef>
                          <a:spcPts val="0"/>
                        </a:spcBef>
                        <a:spcAft>
                          <a:spcPts val="0"/>
                        </a:spcAft>
                        <a:buNone/>
                      </a:pPr>
                      <a:r>
                        <a:rPr lang="pt-BR" sz="1600" i="0" u="none" strike="noStrike" cap="none" dirty="0">
                          <a:solidFill>
                            <a:schemeClr val="dk1"/>
                          </a:solidFill>
                        </a:rPr>
                        <a:t>SE EU ROUBEI TEU CORAÇÃO</a:t>
                      </a:r>
                      <a:endParaRPr dirty="0"/>
                    </a:p>
                    <a:p>
                      <a:pPr marL="0" marR="0" lvl="0" indent="0" algn="l" rtl="0">
                        <a:lnSpc>
                          <a:spcPct val="100000"/>
                        </a:lnSpc>
                        <a:spcBef>
                          <a:spcPts val="0"/>
                        </a:spcBef>
                        <a:spcAft>
                          <a:spcPts val="0"/>
                        </a:spcAft>
                        <a:buNone/>
                      </a:pPr>
                      <a:r>
                        <a:rPr lang="pt-BR" sz="1600" i="0" u="none" strike="noStrike" cap="none" dirty="0">
                          <a:solidFill>
                            <a:schemeClr val="dk1"/>
                          </a:solidFill>
                        </a:rPr>
                        <a:t>TU ROUBASTE</a:t>
                      </a:r>
                      <a:endParaRPr dirty="0"/>
                    </a:p>
                    <a:p>
                      <a:pPr marL="0" marR="0" lvl="0" indent="0" algn="l" rtl="0">
                        <a:lnSpc>
                          <a:spcPct val="100000"/>
                        </a:lnSpc>
                        <a:spcBef>
                          <a:spcPts val="0"/>
                        </a:spcBef>
                        <a:spcAft>
                          <a:spcPts val="0"/>
                        </a:spcAft>
                        <a:buNone/>
                      </a:pPr>
                      <a:r>
                        <a:rPr lang="pt-BR" sz="1600" i="0" u="none" strike="noStrike" cap="none" dirty="0">
                          <a:solidFill>
                            <a:schemeClr val="dk1"/>
                          </a:solidFill>
                        </a:rPr>
                        <a:t>TU ROUBASTE O MEU TAMBÉM</a:t>
                      </a:r>
                      <a:endParaRPr dirty="0"/>
                    </a:p>
                    <a:p>
                      <a:pPr marL="0" marR="0" lvl="0" indent="0" algn="l" rtl="0">
                        <a:lnSpc>
                          <a:spcPct val="100000"/>
                        </a:lnSpc>
                        <a:spcBef>
                          <a:spcPts val="0"/>
                        </a:spcBef>
                        <a:spcAft>
                          <a:spcPts val="0"/>
                        </a:spcAft>
                        <a:buNone/>
                      </a:pPr>
                      <a:r>
                        <a:rPr lang="pt-BR" sz="1600" i="0" u="none" strike="noStrike" cap="none" dirty="0">
                          <a:solidFill>
                            <a:schemeClr val="dk1"/>
                          </a:solidFill>
                        </a:rPr>
                        <a:t>SE EU ROUBEI</a:t>
                      </a:r>
                      <a:endParaRPr dirty="0"/>
                    </a:p>
                    <a:p>
                      <a:pPr marL="0" marR="0" lvl="0" indent="0" algn="l" rtl="0">
                        <a:lnSpc>
                          <a:spcPct val="100000"/>
                        </a:lnSpc>
                        <a:spcBef>
                          <a:spcPts val="0"/>
                        </a:spcBef>
                        <a:spcAft>
                          <a:spcPts val="0"/>
                        </a:spcAft>
                        <a:buNone/>
                      </a:pPr>
                      <a:r>
                        <a:rPr lang="pt-BR" sz="1600" i="0" u="none" strike="noStrike" cap="none" dirty="0">
                          <a:solidFill>
                            <a:schemeClr val="dk1"/>
                          </a:solidFill>
                        </a:rPr>
                        <a:t>SE EU ROUBEI TEU CORAÇÃO</a:t>
                      </a:r>
                      <a:endParaRPr dirty="0"/>
                    </a:p>
                    <a:p>
                      <a:pPr marL="0" marR="0" lvl="0" indent="0" algn="l" rtl="0">
                        <a:lnSpc>
                          <a:spcPct val="100000"/>
                        </a:lnSpc>
                        <a:spcBef>
                          <a:spcPts val="0"/>
                        </a:spcBef>
                        <a:spcAft>
                          <a:spcPts val="0"/>
                        </a:spcAft>
                        <a:buNone/>
                      </a:pPr>
                      <a:r>
                        <a:rPr lang="pt-BR" sz="1600" i="0" u="none" strike="noStrike" cap="none" dirty="0">
                          <a:solidFill>
                            <a:schemeClr val="dk1"/>
                          </a:solidFill>
                        </a:rPr>
                        <a:t>FOI PORQUE</a:t>
                      </a:r>
                      <a:endParaRPr dirty="0"/>
                    </a:p>
                    <a:p>
                      <a:pPr marL="0" marR="0" lvl="0" indent="0" algn="l" rtl="0">
                        <a:lnSpc>
                          <a:spcPct val="100000"/>
                        </a:lnSpc>
                        <a:spcBef>
                          <a:spcPts val="0"/>
                        </a:spcBef>
                        <a:spcAft>
                          <a:spcPts val="0"/>
                        </a:spcAft>
                        <a:buNone/>
                      </a:pPr>
                      <a:r>
                        <a:rPr lang="pt-BR" sz="1600" i="0" u="none" strike="noStrike" cap="none" dirty="0">
                          <a:solidFill>
                            <a:schemeClr val="dk1"/>
                          </a:solidFill>
                        </a:rPr>
                        <a:t>SÓ PORQUE TE QUERO BEM</a:t>
                      </a:r>
                      <a:endParaRPr dirty="0"/>
                    </a:p>
                  </a:txBody>
                  <a:tcPr marL="91450" marR="91450" marT="45725" marB="45725"/>
                </a:tc>
                <a:extLst>
                  <a:ext uri="{0D108BD9-81ED-4DB2-BD59-A6C34878D82A}">
                    <a16:rowId xmlns:a16="http://schemas.microsoft.com/office/drawing/2014/main" val="10001"/>
                  </a:ext>
                </a:extLst>
              </a:tr>
            </a:tbl>
          </a:graphicData>
        </a:graphic>
      </p:graphicFrame>
      <p:pic>
        <p:nvPicPr>
          <p:cNvPr id="165" name="Google Shape;165;p27"/>
          <p:cNvPicPr preferRelativeResize="0"/>
          <p:nvPr/>
        </p:nvPicPr>
        <p:blipFill>
          <a:blip r:embed="rId3">
            <a:alphaModFix/>
          </a:blip>
          <a:stretch>
            <a:fillRect/>
          </a:stretch>
        </p:blipFill>
        <p:spPr>
          <a:xfrm>
            <a:off x="8035373" y="104384"/>
            <a:ext cx="615333" cy="882225"/>
          </a:xfrm>
          <a:prstGeom prst="rect">
            <a:avLst/>
          </a:prstGeom>
          <a:noFill/>
          <a:ln>
            <a:noFill/>
          </a:ln>
        </p:spPr>
      </p:pic>
    </p:spTree>
  </p:cSld>
  <p:clrMapOvr>
    <a:masterClrMapping/>
  </p:clrMapOvr>
</p:sld>
</file>

<file path=ppt/theme/theme1.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145</TotalTime>
  <Words>1745</Words>
  <Application>Microsoft Office PowerPoint</Application>
  <PresentationFormat>Apresentação na tela (16:9)</PresentationFormat>
  <Paragraphs>117</Paragraphs>
  <Slides>16</Slides>
  <Notes>16</Notes>
  <HiddenSlides>0</HiddenSlides>
  <MMClips>0</MMClips>
  <ScaleCrop>false</ScaleCrop>
  <HeadingPairs>
    <vt:vector size="6" baseType="variant">
      <vt:variant>
        <vt:lpstr>Fontes usadas</vt:lpstr>
      </vt:variant>
      <vt:variant>
        <vt:i4>6</vt:i4>
      </vt:variant>
      <vt:variant>
        <vt:lpstr>Tema</vt:lpstr>
      </vt:variant>
      <vt:variant>
        <vt:i4>1</vt:i4>
      </vt:variant>
      <vt:variant>
        <vt:lpstr>Títulos de slides</vt:lpstr>
      </vt:variant>
      <vt:variant>
        <vt:i4>16</vt:i4>
      </vt:variant>
    </vt:vector>
  </HeadingPairs>
  <TitlesOfParts>
    <vt:vector size="23" baseType="lpstr">
      <vt:lpstr>Lato</vt:lpstr>
      <vt:lpstr>Arial</vt:lpstr>
      <vt:lpstr>Verdana</vt:lpstr>
      <vt:lpstr>Grandstander Medium</vt:lpstr>
      <vt:lpstr>Grandstander SemiBold</vt:lpstr>
      <vt:lpstr>Grandstander</vt:lpstr>
      <vt:lpstr>1_Simple Light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VAMOS CANTAR </vt:lpstr>
      <vt:lpstr>AGORA, VIRE E CONVERSE COM SEU COLEGA</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Walter Junior</dc:creator>
  <cp:lastModifiedBy>Marcos Chagas</cp:lastModifiedBy>
  <cp:revision>14</cp:revision>
  <dcterms:modified xsi:type="dcterms:W3CDTF">2024-10-22T18:20:38Z</dcterms:modified>
</cp:coreProperties>
</file>