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3"/>
  </p:sldMasterIdLst>
  <p:notesMasterIdLst>
    <p:notesMasterId r:id="rId24"/>
  </p:notesMasterIdLst>
  <p:sldIdLst>
    <p:sldId id="256" r:id="rId4"/>
    <p:sldId id="277" r:id="rId5"/>
    <p:sldId id="258" r:id="rId6"/>
    <p:sldId id="259" r:id="rId7"/>
    <p:sldId id="260" r:id="rId8"/>
    <p:sldId id="278" r:id="rId9"/>
    <p:sldId id="261" r:id="rId10"/>
    <p:sldId id="267" r:id="rId11"/>
    <p:sldId id="280" r:id="rId12"/>
    <p:sldId id="281" r:id="rId13"/>
    <p:sldId id="282" r:id="rId14"/>
    <p:sldId id="283" r:id="rId15"/>
    <p:sldId id="285" r:id="rId16"/>
    <p:sldId id="271" r:id="rId17"/>
    <p:sldId id="286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embeddedFontLst>
    <p:embeddedFont>
      <p:font typeface="Grandstander" panose="020B0604020202020204" charset="0"/>
      <p:regular r:id="rId25"/>
      <p:bold r:id="rId26"/>
      <p:italic r:id="rId27"/>
      <p:boldItalic r:id="rId28"/>
    </p:embeddedFont>
    <p:embeddedFont>
      <p:font typeface="Grandstander Medium" panose="020B0604020202020204" charset="0"/>
      <p:regular r:id="rId29"/>
      <p:bold r:id="rId30"/>
      <p:italic r:id="rId31"/>
      <p:boldItalic r:id="rId32"/>
    </p:embeddedFont>
    <p:embeddedFont>
      <p:font typeface="Grandstander SemiBold" panose="020B0604020202020204" charset="0"/>
      <p:regular r:id="rId33"/>
      <p:bold r:id="rId34"/>
      <p:italic r:id="rId35"/>
      <p:boldItalic r:id="rId36"/>
    </p:embeddedFont>
    <p:embeddedFont>
      <p:font typeface="Lato" panose="020F0502020204030203" pitchFamily="34" charset="0"/>
      <p:regular r:id="rId37"/>
      <p:bold r:id="rId38"/>
      <p:italic r:id="rId39"/>
      <p:boldItalic r:id="rId40"/>
    </p:embeddedFont>
    <p:embeddedFont>
      <p:font typeface="Segoe UI" panose="020B0502040204020203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2" roundtripDataSignature="AMtx7mjquJx0+B6vUPkOrCfrSX+rWAyUw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oisa Marques Viegas da Silva" initials="HMVdS" lastIdx="28" clrIdx="0">
    <p:extLst>
      <p:ext uri="{19B8F6BF-5375-455C-9EA6-DF929625EA0E}">
        <p15:presenceInfo xmlns:p15="http://schemas.microsoft.com/office/powerpoint/2012/main" userId="Heloisa Marques Viegas da Sil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EB3E09-0B16-4C75-99C5-ABCCB86C0778}" v="4" dt="2025-01-07T17:17:13.5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65" autoAdjust="0"/>
    <p:restoredTop sz="80390" autoAdjust="0"/>
  </p:normalViewPr>
  <p:slideViewPr>
    <p:cSldViewPr snapToGrid="0">
      <p:cViewPr varScale="1">
        <p:scale>
          <a:sx n="69" d="100"/>
          <a:sy n="69" d="100"/>
        </p:scale>
        <p:origin x="72" y="73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127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8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font" Target="fonts/font5.fntdata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53" Type="http://schemas.openxmlformats.org/officeDocument/2006/relationships/commentAuthors" Target="commentAuthors.xml"/><Relationship Id="rId58" Type="http://schemas.microsoft.com/office/2016/11/relationships/changesInfo" Target="changesInfos/changesInfo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customschemas.google.com/relationships/presentationmetadata" Target="metadata"/><Relationship Id="rId60" Type="http://schemas.openxmlformats.org/officeDocument/2006/relationships/customXml" Target="../customXml/item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59" Type="http://schemas.microsoft.com/office/2015/10/relationships/revisionInfo" Target="revisionInfo.xml"/><Relationship Id="rId20" Type="http://schemas.openxmlformats.org/officeDocument/2006/relationships/slide" Target="slides/slide17.xml"/><Relationship Id="rId41" Type="http://schemas.openxmlformats.org/officeDocument/2006/relationships/font" Target="fonts/font17.fntdata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5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elia Queiroz Calvo" userId="f9cd766f-c8df-4a2a-84b6-36f80b932072" providerId="ADAL" clId="{D8EB3E09-0B16-4C75-99C5-ABCCB86C0778}"/>
    <pc:docChg chg="custSel modSld">
      <pc:chgData name="Lucelia Queiroz Calvo" userId="f9cd766f-c8df-4a2a-84b6-36f80b932072" providerId="ADAL" clId="{D8EB3E09-0B16-4C75-99C5-ABCCB86C0778}" dt="2025-01-09T14:26:32.266" v="94" actId="20577"/>
      <pc:docMkLst>
        <pc:docMk/>
      </pc:docMkLst>
      <pc:sldChg chg="modSp mod">
        <pc:chgData name="Lucelia Queiroz Calvo" userId="f9cd766f-c8df-4a2a-84b6-36f80b932072" providerId="ADAL" clId="{D8EB3E09-0B16-4C75-99C5-ABCCB86C0778}" dt="2025-01-09T14:26:32.266" v="94" actId="20577"/>
        <pc:sldMkLst>
          <pc:docMk/>
          <pc:sldMk cId="0" sldId="256"/>
        </pc:sldMkLst>
        <pc:spChg chg="mod">
          <ac:chgData name="Lucelia Queiroz Calvo" userId="f9cd766f-c8df-4a2a-84b6-36f80b932072" providerId="ADAL" clId="{D8EB3E09-0B16-4C75-99C5-ABCCB86C0778}" dt="2025-01-09T14:26:32.266" v="94" actId="20577"/>
          <ac:spMkLst>
            <pc:docMk/>
            <pc:sldMk cId="0" sldId="256"/>
            <ac:spMk id="111" creationId="{00000000-0000-0000-0000-000000000000}"/>
          </ac:spMkLst>
        </pc:spChg>
      </pc:sldChg>
      <pc:sldChg chg="modSp mod">
        <pc:chgData name="Lucelia Queiroz Calvo" userId="f9cd766f-c8df-4a2a-84b6-36f80b932072" providerId="ADAL" clId="{D8EB3E09-0B16-4C75-99C5-ABCCB86C0778}" dt="2025-01-07T17:13:20.378" v="5" actId="255"/>
        <pc:sldMkLst>
          <pc:docMk/>
          <pc:sldMk cId="0" sldId="259"/>
        </pc:sldMkLst>
        <pc:spChg chg="mod">
          <ac:chgData name="Lucelia Queiroz Calvo" userId="f9cd766f-c8df-4a2a-84b6-36f80b932072" providerId="ADAL" clId="{D8EB3E09-0B16-4C75-99C5-ABCCB86C0778}" dt="2025-01-07T17:13:20.378" v="5" actId="255"/>
          <ac:spMkLst>
            <pc:docMk/>
            <pc:sldMk cId="0" sldId="259"/>
            <ac:spMk id="138" creationId="{00000000-0000-0000-0000-000000000000}"/>
          </ac:spMkLst>
        </pc:spChg>
      </pc:sldChg>
      <pc:sldChg chg="modSp mod">
        <pc:chgData name="Lucelia Queiroz Calvo" userId="f9cd766f-c8df-4a2a-84b6-36f80b932072" providerId="ADAL" clId="{D8EB3E09-0B16-4C75-99C5-ABCCB86C0778}" dt="2025-01-07T17:13:32.269" v="6" actId="14100"/>
        <pc:sldMkLst>
          <pc:docMk/>
          <pc:sldMk cId="0" sldId="260"/>
        </pc:sldMkLst>
        <pc:spChg chg="mod">
          <ac:chgData name="Lucelia Queiroz Calvo" userId="f9cd766f-c8df-4a2a-84b6-36f80b932072" providerId="ADAL" clId="{D8EB3E09-0B16-4C75-99C5-ABCCB86C0778}" dt="2025-01-07T17:13:32.269" v="6" actId="14100"/>
          <ac:spMkLst>
            <pc:docMk/>
            <pc:sldMk cId="0" sldId="260"/>
            <ac:spMk id="149" creationId="{00000000-0000-0000-0000-000000000000}"/>
          </ac:spMkLst>
        </pc:spChg>
      </pc:sldChg>
      <pc:sldChg chg="addSp delSp modSp mod">
        <pc:chgData name="Lucelia Queiroz Calvo" userId="f9cd766f-c8df-4a2a-84b6-36f80b932072" providerId="ADAL" clId="{D8EB3E09-0B16-4C75-99C5-ABCCB86C0778}" dt="2025-01-07T17:16:29.847" v="17" actId="14100"/>
        <pc:sldMkLst>
          <pc:docMk/>
          <pc:sldMk cId="0" sldId="261"/>
        </pc:sldMkLst>
        <pc:picChg chg="del">
          <ac:chgData name="Lucelia Queiroz Calvo" userId="f9cd766f-c8df-4a2a-84b6-36f80b932072" providerId="ADAL" clId="{D8EB3E09-0B16-4C75-99C5-ABCCB86C0778}" dt="2025-01-07T17:14:46.486" v="7" actId="478"/>
          <ac:picMkLst>
            <pc:docMk/>
            <pc:sldMk cId="0" sldId="261"/>
            <ac:picMk id="5" creationId="{3AA4854A-0771-F41A-7107-D693655536CA}"/>
          </ac:picMkLst>
        </pc:picChg>
        <pc:picChg chg="add mod">
          <ac:chgData name="Lucelia Queiroz Calvo" userId="f9cd766f-c8df-4a2a-84b6-36f80b932072" providerId="ADAL" clId="{D8EB3E09-0B16-4C75-99C5-ABCCB86C0778}" dt="2025-01-07T17:16:29.847" v="17" actId="14100"/>
          <ac:picMkLst>
            <pc:docMk/>
            <pc:sldMk cId="0" sldId="261"/>
            <ac:picMk id="11" creationId="{380C9C6B-2A55-C51E-D312-E503625826DC}"/>
          </ac:picMkLst>
        </pc:picChg>
      </pc:sldChg>
      <pc:sldChg chg="modSp mod">
        <pc:chgData name="Lucelia Queiroz Calvo" userId="f9cd766f-c8df-4a2a-84b6-36f80b932072" providerId="ADAL" clId="{D8EB3E09-0B16-4C75-99C5-ABCCB86C0778}" dt="2025-01-07T18:28:08.291" v="87" actId="20577"/>
        <pc:sldMkLst>
          <pc:docMk/>
          <pc:sldMk cId="0" sldId="267"/>
        </pc:sldMkLst>
        <pc:spChg chg="mod">
          <ac:chgData name="Lucelia Queiroz Calvo" userId="f9cd766f-c8df-4a2a-84b6-36f80b932072" providerId="ADAL" clId="{D8EB3E09-0B16-4C75-99C5-ABCCB86C0778}" dt="2025-01-07T18:28:08.291" v="87" actId="20577"/>
          <ac:spMkLst>
            <pc:docMk/>
            <pc:sldMk cId="0" sldId="267"/>
            <ac:spMk id="216" creationId="{00000000-0000-0000-0000-000000000000}"/>
          </ac:spMkLst>
        </pc:spChg>
      </pc:sldChg>
      <pc:sldChg chg="modSp mod">
        <pc:chgData name="Lucelia Queiroz Calvo" userId="f9cd766f-c8df-4a2a-84b6-36f80b932072" providerId="ADAL" clId="{D8EB3E09-0B16-4C75-99C5-ABCCB86C0778}" dt="2025-01-07T18:28:26.480" v="90" actId="20577"/>
        <pc:sldMkLst>
          <pc:docMk/>
          <pc:sldMk cId="0" sldId="271"/>
        </pc:sldMkLst>
        <pc:spChg chg="mod">
          <ac:chgData name="Lucelia Queiroz Calvo" userId="f9cd766f-c8df-4a2a-84b6-36f80b932072" providerId="ADAL" clId="{D8EB3E09-0B16-4C75-99C5-ABCCB86C0778}" dt="2025-01-07T18:28:26.480" v="90" actId="20577"/>
          <ac:spMkLst>
            <pc:docMk/>
            <pc:sldMk cId="0" sldId="271"/>
            <ac:spMk id="265" creationId="{00000000-0000-0000-0000-000000000000}"/>
          </ac:spMkLst>
        </pc:spChg>
      </pc:sldChg>
      <pc:sldChg chg="modSp mod">
        <pc:chgData name="Lucelia Queiroz Calvo" userId="f9cd766f-c8df-4a2a-84b6-36f80b932072" providerId="ADAL" clId="{D8EB3E09-0B16-4C75-99C5-ABCCB86C0778}" dt="2025-01-07T17:20:28.885" v="85" actId="1076"/>
        <pc:sldMkLst>
          <pc:docMk/>
          <pc:sldMk cId="0" sldId="273"/>
        </pc:sldMkLst>
        <pc:spChg chg="mod">
          <ac:chgData name="Lucelia Queiroz Calvo" userId="f9cd766f-c8df-4a2a-84b6-36f80b932072" providerId="ADAL" clId="{D8EB3E09-0B16-4C75-99C5-ABCCB86C0778}" dt="2025-01-07T17:20:28.885" v="85" actId="1076"/>
          <ac:spMkLst>
            <pc:docMk/>
            <pc:sldMk cId="0" sldId="273"/>
            <ac:spMk id="278" creationId="{00000000-0000-0000-0000-000000000000}"/>
          </ac:spMkLst>
        </pc:spChg>
      </pc:sldChg>
      <pc:sldChg chg="modSp mod">
        <pc:chgData name="Lucelia Queiroz Calvo" userId="f9cd766f-c8df-4a2a-84b6-36f80b932072" providerId="ADAL" clId="{D8EB3E09-0B16-4C75-99C5-ABCCB86C0778}" dt="2025-01-07T17:12:20.525" v="1" actId="20577"/>
        <pc:sldMkLst>
          <pc:docMk/>
          <pc:sldMk cId="2127760364" sldId="277"/>
        </pc:sldMkLst>
        <pc:spChg chg="mod">
          <ac:chgData name="Lucelia Queiroz Calvo" userId="f9cd766f-c8df-4a2a-84b6-36f80b932072" providerId="ADAL" clId="{D8EB3E09-0B16-4C75-99C5-ABCCB86C0778}" dt="2025-01-07T17:12:20.525" v="1" actId="20577"/>
          <ac:spMkLst>
            <pc:docMk/>
            <pc:sldMk cId="2127760364" sldId="277"/>
            <ac:spMk id="3" creationId="{F0021256-B0AA-3540-0972-27BE9A189E6C}"/>
          </ac:spMkLst>
        </pc:spChg>
      </pc:sldChg>
      <pc:sldChg chg="addSp modSp mod">
        <pc:chgData name="Lucelia Queiroz Calvo" userId="f9cd766f-c8df-4a2a-84b6-36f80b932072" providerId="ADAL" clId="{D8EB3E09-0B16-4C75-99C5-ABCCB86C0778}" dt="2025-01-07T18:28:12.838" v="89" actId="20577"/>
        <pc:sldMkLst>
          <pc:docMk/>
          <pc:sldMk cId="535296052" sldId="280"/>
        </pc:sldMkLst>
        <pc:spChg chg="mod">
          <ac:chgData name="Lucelia Queiroz Calvo" userId="f9cd766f-c8df-4a2a-84b6-36f80b932072" providerId="ADAL" clId="{D8EB3E09-0B16-4C75-99C5-ABCCB86C0778}" dt="2025-01-07T17:17:07.189" v="20" actId="20577"/>
          <ac:spMkLst>
            <pc:docMk/>
            <pc:sldMk cId="535296052" sldId="280"/>
            <ac:spMk id="14" creationId="{DBA8F841-F94A-2F22-EE1F-4D5F51254255}"/>
          </ac:spMkLst>
        </pc:spChg>
        <pc:spChg chg="add mod">
          <ac:chgData name="Lucelia Queiroz Calvo" userId="f9cd766f-c8df-4a2a-84b6-36f80b932072" providerId="ADAL" clId="{D8EB3E09-0B16-4C75-99C5-ABCCB86C0778}" dt="2025-01-07T17:17:36.428" v="76" actId="14100"/>
          <ac:spMkLst>
            <pc:docMk/>
            <pc:sldMk cId="535296052" sldId="280"/>
            <ac:spMk id="15" creationId="{29B1A003-FBFD-34F5-45E6-1BEF9117EA9A}"/>
          </ac:spMkLst>
        </pc:spChg>
        <pc:spChg chg="mod">
          <ac:chgData name="Lucelia Queiroz Calvo" userId="f9cd766f-c8df-4a2a-84b6-36f80b932072" providerId="ADAL" clId="{D8EB3E09-0B16-4C75-99C5-ABCCB86C0778}" dt="2025-01-07T18:28:12.838" v="89" actId="20577"/>
          <ac:spMkLst>
            <pc:docMk/>
            <pc:sldMk cId="535296052" sldId="280"/>
            <ac:spMk id="216" creationId="{00000000-0000-0000-0000-000000000000}"/>
          </ac:spMkLst>
        </pc:spChg>
      </pc:sldChg>
      <pc:sldChg chg="modSp mod">
        <pc:chgData name="Lucelia Queiroz Calvo" userId="f9cd766f-c8df-4a2a-84b6-36f80b932072" providerId="ADAL" clId="{D8EB3E09-0B16-4C75-99C5-ABCCB86C0778}" dt="2025-01-07T17:18:44.428" v="80" actId="255"/>
        <pc:sldMkLst>
          <pc:docMk/>
          <pc:sldMk cId="1016209754" sldId="283"/>
        </pc:sldMkLst>
        <pc:spChg chg="mod">
          <ac:chgData name="Lucelia Queiroz Calvo" userId="f9cd766f-c8df-4a2a-84b6-36f80b932072" providerId="ADAL" clId="{D8EB3E09-0B16-4C75-99C5-ABCCB86C0778}" dt="2025-01-07T17:18:44.428" v="80" actId="255"/>
          <ac:spMkLst>
            <pc:docMk/>
            <pc:sldMk cId="1016209754" sldId="283"/>
            <ac:spMk id="3" creationId="{19C559A0-8808-0EFA-B0E3-D4EDEA749B81}"/>
          </ac:spMkLst>
        </pc:spChg>
      </pc:sldChg>
      <pc:sldChg chg="modSp mod">
        <pc:chgData name="Lucelia Queiroz Calvo" userId="f9cd766f-c8df-4a2a-84b6-36f80b932072" providerId="ADAL" clId="{D8EB3E09-0B16-4C75-99C5-ABCCB86C0778}" dt="2025-01-07T17:19:15.078" v="82" actId="113"/>
        <pc:sldMkLst>
          <pc:docMk/>
          <pc:sldMk cId="1167462924" sldId="286"/>
        </pc:sldMkLst>
        <pc:graphicFrameChg chg="modGraphic">
          <ac:chgData name="Lucelia Queiroz Calvo" userId="f9cd766f-c8df-4a2a-84b6-36f80b932072" providerId="ADAL" clId="{D8EB3E09-0B16-4C75-99C5-ABCCB86C0778}" dt="2025-01-07T17:19:15.078" v="82" actId="113"/>
          <ac:graphicFrameMkLst>
            <pc:docMk/>
            <pc:sldMk cId="1167462924" sldId="286"/>
            <ac:graphicFrameMk id="2" creationId="{FC03CAD5-DD1B-AE90-3E59-807145BE2CE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thinking-child-boy-on-black-background-with-light-imagem-royalty-free/1252494221?adppopup=tru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tall-empty-glass-isolated-on-white-clipping-path-imagem-royalty-free/162146867?phrase=COPO+DE+VIDRO&amp;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tall-empty-glass-isolated-on-white-clipping-path-imagem-royalty-free/162146867?phrase=COPO+DE+VIDRO&amp;adppopup=tru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endParaRPr b="0" dirty="0"/>
          </a:p>
        </p:txBody>
      </p:sp>
      <p:sp>
        <p:nvSpPr>
          <p:cNvPr id="214" name="Google Shape;2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3711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endParaRPr b="0" dirty="0"/>
          </a:p>
        </p:txBody>
      </p:sp>
      <p:sp>
        <p:nvSpPr>
          <p:cNvPr id="214" name="Google Shape;2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93666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lang="pt-BR" b="0" dirty="0"/>
              <a:t>https://www.gettyimages.com.br/detail/foto/red-umbrella-imagem-royalty-free/152415240?adppopup=true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lang="pt-BR" b="0" dirty="0"/>
              <a:t>https://www.gettyimages.com.br/detail/foto/colored-pencils-imagem-royalty-free/172304269?adppopup=true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lang="pt-BR" b="0" dirty="0"/>
              <a:t>https://www.gettyimages.com.br/detail/foto/chair-clipping-path-imagem-royalty-free/171376071?adppopup=true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lang="pt-BR" b="0" dirty="0"/>
              <a:t>https://www.gettyimages.com.br/detail/foto/almost-quittin-time-imagem-royalty-free/174687667?adppopup=true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endParaRPr b="0" dirty="0"/>
          </a:p>
        </p:txBody>
      </p:sp>
      <p:sp>
        <p:nvSpPr>
          <p:cNvPr id="214" name="Google Shape;2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80540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lang="pt-BR" b="0" dirty="0"/>
              <a:t>https://www.gettyimages.com.br/detail/foto/red-umbrella-imagem-royalty-free/152415240?adppopup=true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lang="pt-BR" b="0" dirty="0"/>
              <a:t>https://www.gettyimages.com.br/detail/foto/colored-pencils-imagem-royalty-free/172304269?adppopup=true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lang="pt-BR" b="0" dirty="0"/>
              <a:t>https://www.gettyimages.com.br/detail/foto/chair-clipping-path-imagem-royalty-free/171376071?adppopup=true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r>
              <a:rPr lang="pt-BR" b="0" dirty="0"/>
              <a:t>https://www.gettyimages.com.br/detail/foto/almost-quittin-time-imagem-royalty-free/174687667?adppopup=true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endParaRPr b="0" dirty="0"/>
          </a:p>
        </p:txBody>
      </p:sp>
      <p:sp>
        <p:nvSpPr>
          <p:cNvPr id="214" name="Google Shape;2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881301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f405c0b584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g2f405c0b584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https://www.istockphoto.com/br/foto/deliciosos-canudos-de-pl%C3%A1stico-colorido-beber-bendable-flex%C3%ADvel-e-descart%C3%A1vel-cores-do-gm173593516-7901712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https://www.istockphoto.com/br/foto/canudos-de-a%C3%A7o-inoxid%C3%A1vel-reutiliz%C3%A1veis-e-escova-de-limpeza-em-saco-cinza-no-fundo-gm1518940538-524455119</a:t>
            </a: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https://www.istockphoto.com/br/foto/papel-descart%C3%A1vel-eco-friendly-palhas-gm1193842644-339730943 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f405c0b584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g2f405c0b584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7002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0" name="Google Shape;27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f089dde28e_2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dirty="0">
                <a:effectLst/>
                <a:latin typeface="Segoe UI" panose="020B0502040204020203" pitchFamily="34" charset="0"/>
              </a:rPr>
              <a:t>https://www.gettyimages.com.br/detail/foto/glass-bottles-of-mixed-colors-imagem-royalty-free/478279063?phrase=GARRAFA%2BDE%2BVIDRO</a:t>
            </a:r>
            <a:endParaRPr lang="pt-BR" sz="180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dirty="0">
                <a:effectLst/>
                <a:latin typeface="Segoe UI" panose="020B0502040204020203" pitchFamily="34" charset="0"/>
              </a:rPr>
              <a:t>https://www.gettyimages.com.br/detail/foto/keep-a-safe-following-distance-imagem-royalty-free/1182171747?phrase=PANELA%2BDE%2BMETAL</a:t>
            </a:r>
            <a:endParaRPr lang="pt-BR" sz="180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dirty="0">
                <a:effectLst/>
                <a:latin typeface="Segoe UI" panose="020B0502040204020203" pitchFamily="34" charset="0"/>
              </a:rPr>
              <a:t>https://www.gettyimages.com.br/detail/foto/rolled-up-bath-or-spa-towels-imagem-royalty-free/97482782</a:t>
            </a:r>
            <a:endParaRPr lang="pt-BR" sz="180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dirty="0">
                <a:effectLst/>
                <a:latin typeface="Segoe UI" panose="020B0502040204020203" pitchFamily="34" charset="0"/>
              </a:rPr>
              <a:t>https://www.gettyimages.com.br/detail/foto/high-chair-against-blue-wall-imagem-royalty-free/470446501</a:t>
            </a:r>
            <a:endParaRPr lang="pt-BR" sz="1800" dirty="0">
              <a:effectLst/>
              <a:latin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5" name="Google Shape;275;g2f089dde28e_2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0" name="Google Shape;290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f16eed587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5" name="Google Shape;295;g2f16eed587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(EF02CI01)	Identificar de que materiais os objetos utilizados no dia a dia são feitos (metal, madeira, vidro, entre outros), como são utilizados e pesquisar informações relacionadas ao uso destes objetos no passado.</a:t>
            </a:r>
          </a:p>
          <a:p>
            <a:pPr marL="0" indent="0">
              <a:buNone/>
            </a:pPr>
            <a:r>
              <a:rPr lang="pt-BR" dirty="0"/>
              <a:t>(São Paulo, 2019, P.280)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70228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https://www.gettyimages.com.br/detail/foto/empty-kids-classroom-with-desks-and-chairs-in-a-imagem-royalty-free/1291523528?phrase=SALA+DE+AULA+ESCOLA+NO+BRASIL&amp;adppopup=true</a:t>
            </a:r>
          </a:p>
        </p:txBody>
      </p:sp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f089dde28e_2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2f089dde28e_2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https://www.gettyimages.com.br/detail/foto/thinking-child-boy-on-black-background-with-light-imagem-royalty-free/1252494221?adppopup=true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f089dde28e_2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2f089dde28e_2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b="1" u="sng" dirty="0">
                <a:solidFill>
                  <a:schemeClr val="hlink"/>
                </a:solidFill>
                <a:hlinkClick r:id="rId3"/>
              </a:rPr>
              <a:t>https://www.gettyimages.com.br/detail/foto/tall-empty-glass-isolated-on-white-clipping-path-imagem-royalty-free/162146867?phrase=COPO+DE+VIDRO&amp;adppopup=true</a:t>
            </a:r>
            <a:endParaRPr lang="pt-BR" b="1"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b="1" dirty="0"/>
              <a:t>https://www.istockphoto.com/br/foto/jogo-das-tubula%C3%A7%C3%B5es-de-cobre-do-di%C3%A2metro-diferente-isolado-no-fundo-branco-ilustra%C3%A7%C3%A3o-gm1138552219-304001963</a:t>
            </a:r>
            <a:endParaRPr lang="pt-BR" b="1" u="sng" dirty="0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b="1" dirty="0"/>
              <a:t>https://www.istockphoto.com/br/foto/material-de-tecido-colorido-rolls-no-armaz%C3%A9m-gm490786066-75144221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b="1" dirty="0"/>
              <a:t>https://www.gettyimages.com.br/detail/foto/studio-shot-of-stack-of-white-paper-imagem-royalty-free/557126885?adppopup=true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b="1" dirty="0"/>
              <a:t>https://www.istockphoto.com/br/foto/objetos-pl%C3%A1sticos-descart%C3%A1veis-de-uso-%C3%BAnico-como-garrafas-copos-garfos-colheres-e-gm1203039921-345619882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pt-B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pt-B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pt-BR" b="1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f089dde28e_2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2f089dde28e_2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b="1" dirty="0"/>
              <a:t>https://www.istockphoto.com/br/foto/garrafas-de-vidro-de-mix-de-cores-gm478279063-26725266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pt-BR" b="1" u="sng" dirty="0">
                <a:solidFill>
                  <a:schemeClr val="hlink"/>
                </a:solidFill>
                <a:hlinkClick r:id="rId3"/>
              </a:rPr>
              <a:t>https://www.gettyimages.com.br/detail/foto/tall-empty-glass-isolated-on-white-clipping-path-imagem-royalty-free/162146867?phrase=COPO+DE+VIDRO&amp;adppopup=true</a:t>
            </a:r>
            <a:endParaRPr lang="pt-BR" b="1" u="sng" dirty="0">
              <a:solidFill>
                <a:schemeClr val="hlin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pt-BR" b="1" u="sng" dirty="0">
                <a:solidFill>
                  <a:schemeClr val="hlink"/>
                </a:solidFill>
              </a:rPr>
              <a:t>https://www.istockphoto.com/br/foto/sala-de-reuni%C3%A3o-gm893065734-247101063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48456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f405c0b584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2f405c0b584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pt-BR" sz="1100" dirty="0">
                <a:effectLst/>
                <a:latin typeface="Segoe UI" panose="020B0502040204020203" pitchFamily="34" charset="0"/>
              </a:rPr>
              <a:t>https://www.gettyimages.com.br/detail/foto/brown-paper-parchment-coffee-cups-on-white-imagem-royalty-free/1134589585?phrase=copo%2Bde%2Bplastico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pt-BR" sz="1100" dirty="0">
              <a:effectLst/>
              <a:latin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 dirty="0">
                <a:effectLst/>
                <a:latin typeface="Segoe UI" panose="020B0502040204020203" pitchFamily="34" charset="0"/>
              </a:rPr>
              <a:t>https://www.gettyimages.com.br/detail/foto/metal-part-of-boston-cocktail-shaker-imagem-royalty-free/1439783800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pt-BR" sz="1100" dirty="0">
              <a:effectLst/>
              <a:latin typeface="Segoe UI" panose="020B0502040204020203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 dirty="0">
                <a:effectLst/>
                <a:latin typeface="Segoe UI" panose="020B0502040204020203" pitchFamily="34" charset="0"/>
              </a:rPr>
              <a:t>https://www.gettyimages.com.br/detail/foto/tall-empty-glass-isolated-on-white-clipping-path-imagem-royalty-free/162146867?phrase=COPO+DE+VIDRO&amp;adppopup=true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pt-BR" sz="1100" b="1" dirty="0">
              <a:effectLst/>
              <a:latin typeface="Segoe UI" panose="020B0502040204020203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 dirty="0">
                <a:effectLst/>
                <a:latin typeface="Segoe UI" panose="020B0502040204020203" pitchFamily="34" charset="0"/>
              </a:rPr>
              <a:t>https://www.gettyimages.com.br/detail/foto/plastic-glass-isolated-on-white-background-with-imagem-royalty-free/1018908156</a:t>
            </a:r>
            <a:endParaRPr b="1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endParaRPr b="0" dirty="0"/>
          </a:p>
        </p:txBody>
      </p:sp>
      <p:sp>
        <p:nvSpPr>
          <p:cNvPr id="214" name="Google Shape;2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tabLst/>
              <a:defRPr/>
            </a:pPr>
            <a:endParaRPr b="0" dirty="0"/>
          </a:p>
        </p:txBody>
      </p:sp>
      <p:sp>
        <p:nvSpPr>
          <p:cNvPr id="214" name="Google Shape;2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8361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8" name="Google Shape;18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1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87" name="Google Shape;87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1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" name="Google Shape;89;p11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93" name="Google Shape;93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" name="Google Shape;97;p18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29c09b808c8_0_143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29c09b808c8_0_1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01" name="Google Shape;101;g29c09b808c8_0_14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29c09b808c8_0_14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" name="Google Shape;103;g29c09b808c8_0_14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" name="Google Shape;104;g29c09b808c8_0_14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9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2" name="Google Shape;22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9"/>
          <p:cNvSpPr/>
          <p:nvPr/>
        </p:nvSpPr>
        <p:spPr>
          <a:xfrm>
            <a:off x="4322675" y="225325"/>
            <a:ext cx="463925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6" name="Google Shape;26;p9"/>
          <p:cNvSpPr txBox="1"/>
          <p:nvPr/>
        </p:nvSpPr>
        <p:spPr>
          <a:xfrm rot="-59789">
            <a:off x="4325779" y="14218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" name="Google Shape;28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3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2" name="Google Shape;32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4" name="Google Shape;34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" name="Google Shape;36;p1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4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0" name="Google Shape;40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" name="Google Shape;44;p1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5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8" name="Google Shape;48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0" name="Google Shape;50;p15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1" name="Google Shape;51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6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6" name="Google Shape;56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8" name="Google Shape;58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" name="Google Shape;60;p1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7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64" name="Google Shape;64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66" name="Google Shape;66;p17"/>
          <p:cNvPicPr preferRelativeResize="0"/>
          <p:nvPr/>
        </p:nvPicPr>
        <p:blipFill rotWithShape="1">
          <a:blip r:embed="rId4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g29c09b808c8_0_134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g29c09b808c8_0_1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2" name="Google Shape;72;g29c09b808c8_0_13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29c09b808c8_0_13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" name="Google Shape;74;g29c09b808c8_0_13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g29c09b808c8_0_13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29c09b808c8_0_134"/>
          <p:cNvSpPr txBox="1"/>
          <p:nvPr/>
        </p:nvSpPr>
        <p:spPr>
          <a:xfrm rot="-5400000">
            <a:off x="8622225" y="4382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9" descr="Padrão do plano de fun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0" name="Google Shape;80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" name="Google Shape;83;p1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8.jp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jpg"/><Relationship Id="rId5" Type="http://schemas.openxmlformats.org/officeDocument/2006/relationships/image" Target="../media/image20.jpg"/><Relationship Id="rId4" Type="http://schemas.openxmlformats.org/officeDocument/2006/relationships/image" Target="../media/image3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novaescola.org.br/planos-de-aula/fundamental/2ano/ciencias/sequencia/propriedades-e-usos-de-materiais/288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g"/><Relationship Id="rId5" Type="http://schemas.openxmlformats.org/officeDocument/2006/relationships/image" Target="../media/image14.jpg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461400" y="2065428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137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>
                <a:latin typeface="Grandstander"/>
                <a:ea typeface="Grandstander"/>
                <a:cs typeface="Grandstander"/>
                <a:sym typeface="Grandstander"/>
              </a:rPr>
              <a:t>OBJETOS DO </a:t>
            </a: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COTIDIANO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12" name="Google Shape;112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"/>
          <p:cNvSpPr txBox="1"/>
          <p:nvPr/>
        </p:nvSpPr>
        <p:spPr>
          <a:xfrm rot="-59535">
            <a:off x="3739645" y="3566645"/>
            <a:ext cx="171722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CIÊNCIAS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4" name="Google Shape;114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5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 txBox="1"/>
          <p:nvPr/>
        </p:nvSpPr>
        <p:spPr>
          <a:xfrm>
            <a:off x="464695" y="690073"/>
            <a:ext cx="84949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0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OUTROS OBJETOS VOCÊ UTILIZA TODOS OS DIAS? DESENHE E COMPARE SUA RESPOSTA COM SEUS COLEGAS.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5167D3E-D8C9-BDD5-3094-30B3DFEA7703}"/>
              </a:ext>
            </a:extLst>
          </p:cNvPr>
          <p:cNvSpPr/>
          <p:nvPr/>
        </p:nvSpPr>
        <p:spPr>
          <a:xfrm>
            <a:off x="464694" y="1664044"/>
            <a:ext cx="8180541" cy="305573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E2733753-6610-CBE3-72D1-972CE362A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395" y="255340"/>
            <a:ext cx="453679" cy="52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82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 txBox="1"/>
          <p:nvPr/>
        </p:nvSpPr>
        <p:spPr>
          <a:xfrm>
            <a:off x="464695" y="690073"/>
            <a:ext cx="84949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</a:pPr>
            <a:r>
              <a:rPr lang="pt-BR" sz="20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OUTROS OBJETOS VOCÊ UTILIZA TODOS OS DIAS? DESENHE E COMPARE SUA RESPOSTA COM SEUS COLEGAS.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5167D3E-D8C9-BDD5-3094-30B3DFEA7703}"/>
              </a:ext>
            </a:extLst>
          </p:cNvPr>
          <p:cNvSpPr/>
          <p:nvPr/>
        </p:nvSpPr>
        <p:spPr>
          <a:xfrm>
            <a:off x="464694" y="1664044"/>
            <a:ext cx="8180541" cy="305573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73123C0-9D36-759B-C959-B2EAA48C2811}"/>
              </a:ext>
            </a:extLst>
          </p:cNvPr>
          <p:cNvSpPr txBox="1"/>
          <p:nvPr/>
        </p:nvSpPr>
        <p:spPr>
          <a:xfrm>
            <a:off x="498765" y="2063918"/>
            <a:ext cx="79773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dirty="0"/>
              <a:t>RESPOSTA PESSOAL, MAS ESPERA-SE QUE OS ESTUDANTES TENHAM COMPREENDIDO  AS CARACTERÍSTICAS DE CADA MATERIAL E ASSOCIE CORRETAMENTE AO OBJETO.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29DD168-9E92-DA97-0FC4-0DE19F343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3564" y="250992"/>
            <a:ext cx="424543" cy="47897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30A9B97-5530-43EA-1A4F-ADBF234A08F7}"/>
              </a:ext>
            </a:extLst>
          </p:cNvPr>
          <p:cNvSpPr txBox="1"/>
          <p:nvPr/>
        </p:nvSpPr>
        <p:spPr>
          <a:xfrm>
            <a:off x="1835733" y="219871"/>
            <a:ext cx="1780304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CORREÇÃO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217761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5167D3E-D8C9-BDD5-3094-30B3DFEA7703}"/>
              </a:ext>
            </a:extLst>
          </p:cNvPr>
          <p:cNvSpPr/>
          <p:nvPr/>
        </p:nvSpPr>
        <p:spPr>
          <a:xfrm>
            <a:off x="464694" y="1937962"/>
            <a:ext cx="8180541" cy="295019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9C559A0-8808-0EFA-B0E3-D4EDEA749B81}"/>
              </a:ext>
            </a:extLst>
          </p:cNvPr>
          <p:cNvSpPr txBox="1"/>
          <p:nvPr/>
        </p:nvSpPr>
        <p:spPr>
          <a:xfrm>
            <a:off x="387059" y="751204"/>
            <a:ext cx="82146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fontAlgn="base"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3. </a:t>
            </a:r>
            <a:r>
              <a:rPr lang="pt-BR" sz="2000" dirty="0"/>
              <a:t>ESSA É A ANA E ELA ESTÁ MUITO CONFUSA PORQUE NÃO SE LEMBRA DA UTILIDADE DE ALGUNS OBJETOS. VAMOS AJUDÁ-LA ESCREVENDO AO LADO DO DESENHO PARA QUE SERVEM?</a:t>
            </a:r>
            <a:r>
              <a:rPr lang="pt-BR" sz="20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Google Shape;171;p21">
            <a:extLst>
              <a:ext uri="{FF2B5EF4-FFF2-40B4-BE49-F238E27FC236}">
                <a16:creationId xmlns:a16="http://schemas.microsoft.com/office/drawing/2014/main" id="{DB790901-A70B-7B1B-2EBF-04C38E958DF8}"/>
              </a:ext>
            </a:extLst>
          </p:cNvPr>
          <p:cNvPicPr preferRelativeResize="0"/>
          <p:nvPr/>
        </p:nvPicPr>
        <p:blipFill>
          <a:blip r:embed="rId3"/>
          <a:srcRect l="23018" r="23018"/>
          <a:stretch/>
        </p:blipFill>
        <p:spPr>
          <a:xfrm>
            <a:off x="498764" y="1956380"/>
            <a:ext cx="2419925" cy="293178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E66DF8-6281-2243-67CA-BBD933863570}"/>
              </a:ext>
            </a:extLst>
          </p:cNvPr>
          <p:cNvCxnSpPr>
            <a:cxnSpLocks/>
          </p:cNvCxnSpPr>
          <p:nvPr/>
        </p:nvCxnSpPr>
        <p:spPr>
          <a:xfrm>
            <a:off x="2918689" y="1956380"/>
            <a:ext cx="0" cy="293178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Desenho de pessoa com guarda-chuva aberto&#10;&#10;Descrição gerada automaticamente com confiança média">
            <a:extLst>
              <a:ext uri="{FF2B5EF4-FFF2-40B4-BE49-F238E27FC236}">
                <a16:creationId xmlns:a16="http://schemas.microsoft.com/office/drawing/2014/main" id="{CE3EA758-FE32-5CF0-CF90-440986601C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650" y="1998888"/>
            <a:ext cx="628330" cy="572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 descr="Lápis coloridos dentro&#10;&#10;Descrição gerada automaticamente com confiança baixa">
            <a:extLst>
              <a:ext uri="{FF2B5EF4-FFF2-40B4-BE49-F238E27FC236}">
                <a16:creationId xmlns:a16="http://schemas.microsoft.com/office/drawing/2014/main" id="{F19B91A4-0EA5-46C9-7A0B-80F1DCFB14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889" y="2632676"/>
            <a:ext cx="736895" cy="551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 descr="Calendário, Círculo&#10;&#10;Descrição gerada automaticamente">
            <a:extLst>
              <a:ext uri="{FF2B5EF4-FFF2-40B4-BE49-F238E27FC236}">
                <a16:creationId xmlns:a16="http://schemas.microsoft.com/office/drawing/2014/main" id="{E45653FD-0C00-0F49-5FAB-E3F10B2A98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428" y="4136584"/>
            <a:ext cx="701356" cy="702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 descr="Imagem em preto e branco de assento de cadeira&#10;&#10;Descrição gerada automaticamente">
            <a:extLst>
              <a:ext uri="{FF2B5EF4-FFF2-40B4-BE49-F238E27FC236}">
                <a16:creationId xmlns:a16="http://schemas.microsoft.com/office/drawing/2014/main" id="{5A53F1B4-7EAE-C39D-E382-7AEDA3EF8C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205" y="3306750"/>
            <a:ext cx="511801" cy="7235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26DD1F36-89CA-5AA0-1745-543D1F5CF60F}"/>
              </a:ext>
            </a:extLst>
          </p:cNvPr>
          <p:cNvCxnSpPr/>
          <p:nvPr/>
        </p:nvCxnSpPr>
        <p:spPr>
          <a:xfrm>
            <a:off x="4036291" y="2475345"/>
            <a:ext cx="4239491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85043473-6C0F-A815-B450-3E4EDB4740FA}"/>
              </a:ext>
            </a:extLst>
          </p:cNvPr>
          <p:cNvCxnSpPr/>
          <p:nvPr/>
        </p:nvCxnSpPr>
        <p:spPr>
          <a:xfrm>
            <a:off x="4036290" y="3183856"/>
            <a:ext cx="4239491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CA0EE59-B7F2-E168-EF53-7E169D4CA360}"/>
              </a:ext>
            </a:extLst>
          </p:cNvPr>
          <p:cNvCxnSpPr/>
          <p:nvPr/>
        </p:nvCxnSpPr>
        <p:spPr>
          <a:xfrm>
            <a:off x="4036290" y="3943927"/>
            <a:ext cx="4239491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8C3F92AE-52B0-5EE2-0B91-1D1DC6CB9B33}"/>
              </a:ext>
            </a:extLst>
          </p:cNvPr>
          <p:cNvCxnSpPr/>
          <p:nvPr/>
        </p:nvCxnSpPr>
        <p:spPr>
          <a:xfrm>
            <a:off x="4036289" y="4641272"/>
            <a:ext cx="4239491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>
            <a:extLst>
              <a:ext uri="{FF2B5EF4-FFF2-40B4-BE49-F238E27FC236}">
                <a16:creationId xmlns:a16="http://schemas.microsoft.com/office/drawing/2014/main" id="{FD1A59E9-015F-57F7-47A2-527C719462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5780" y="217652"/>
            <a:ext cx="651783" cy="48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09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05167D3E-D8C9-BDD5-3094-30B3DFEA7703}"/>
              </a:ext>
            </a:extLst>
          </p:cNvPr>
          <p:cNvSpPr/>
          <p:nvPr/>
        </p:nvSpPr>
        <p:spPr>
          <a:xfrm>
            <a:off x="464694" y="1937962"/>
            <a:ext cx="8180541" cy="295019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9C559A0-8808-0EFA-B0E3-D4EDEA749B81}"/>
              </a:ext>
            </a:extLst>
          </p:cNvPr>
          <p:cNvSpPr txBox="1"/>
          <p:nvPr/>
        </p:nvSpPr>
        <p:spPr>
          <a:xfrm>
            <a:off x="464694" y="516291"/>
            <a:ext cx="8214612" cy="1421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3. </a:t>
            </a:r>
            <a:r>
              <a:rPr lang="pt-BR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ESSA </a:t>
            </a:r>
            <a:r>
              <a:rPr lang="pt-B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É A ANA E. VAMOS AJUDÁ-LA ESCREVENDO AO LADO DO DESENHO PARA QUE SERVEM? </a:t>
            </a:r>
            <a:r>
              <a:rPr lang="pt-BR" sz="2000" dirty="0">
                <a:latin typeface="Arial" panose="020B0604020202020204" pitchFamily="34" charset="0"/>
                <a:ea typeface="Times New Roman" panose="02020603050405020304" pitchFamily="18" charset="0"/>
              </a:rPr>
              <a:t>ELA ESTÁ MUITO CONFUSA PORQUE NÃO SE LEMBRA DA UTILIDADE DE ALGUNS OBJETOS.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Google Shape;171;p21">
            <a:extLst>
              <a:ext uri="{FF2B5EF4-FFF2-40B4-BE49-F238E27FC236}">
                <a16:creationId xmlns:a16="http://schemas.microsoft.com/office/drawing/2014/main" id="{DB790901-A70B-7B1B-2EBF-04C38E958DF8}"/>
              </a:ext>
            </a:extLst>
          </p:cNvPr>
          <p:cNvPicPr preferRelativeResize="0"/>
          <p:nvPr/>
        </p:nvPicPr>
        <p:blipFill>
          <a:blip r:embed="rId3"/>
          <a:srcRect l="23018" r="23018"/>
          <a:stretch/>
        </p:blipFill>
        <p:spPr>
          <a:xfrm>
            <a:off x="498764" y="1956380"/>
            <a:ext cx="2419925" cy="293178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E66DF8-6281-2243-67CA-BBD933863570}"/>
              </a:ext>
            </a:extLst>
          </p:cNvPr>
          <p:cNvCxnSpPr>
            <a:cxnSpLocks/>
          </p:cNvCxnSpPr>
          <p:nvPr/>
        </p:nvCxnSpPr>
        <p:spPr>
          <a:xfrm>
            <a:off x="2918689" y="1956380"/>
            <a:ext cx="0" cy="293178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Desenho de pessoa com guarda-chuva aberto&#10;&#10;Descrição gerada automaticamente com confiança média">
            <a:extLst>
              <a:ext uri="{FF2B5EF4-FFF2-40B4-BE49-F238E27FC236}">
                <a16:creationId xmlns:a16="http://schemas.microsoft.com/office/drawing/2014/main" id="{CE3EA758-FE32-5CF0-CF90-440986601C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650" y="1998888"/>
            <a:ext cx="628330" cy="572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 descr="Lápis coloridos dentro&#10;&#10;Descrição gerada automaticamente com confiança baixa">
            <a:extLst>
              <a:ext uri="{FF2B5EF4-FFF2-40B4-BE49-F238E27FC236}">
                <a16:creationId xmlns:a16="http://schemas.microsoft.com/office/drawing/2014/main" id="{F19B91A4-0EA5-46C9-7A0B-80F1DCFB14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889" y="2632676"/>
            <a:ext cx="736895" cy="551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 descr="Calendário, Círculo&#10;&#10;Descrição gerada automaticamente">
            <a:extLst>
              <a:ext uri="{FF2B5EF4-FFF2-40B4-BE49-F238E27FC236}">
                <a16:creationId xmlns:a16="http://schemas.microsoft.com/office/drawing/2014/main" id="{E45653FD-0C00-0F49-5FAB-E3F10B2A98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428" y="4136584"/>
            <a:ext cx="701356" cy="702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 descr="Imagem em preto e branco de assento de cadeira&#10;&#10;Descrição gerada automaticamente">
            <a:extLst>
              <a:ext uri="{FF2B5EF4-FFF2-40B4-BE49-F238E27FC236}">
                <a16:creationId xmlns:a16="http://schemas.microsoft.com/office/drawing/2014/main" id="{5A53F1B4-7EAE-C39D-E382-7AEDA3EF8C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205" y="3306750"/>
            <a:ext cx="511801" cy="7235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26DD1F36-89CA-5AA0-1745-543D1F5CF60F}"/>
              </a:ext>
            </a:extLst>
          </p:cNvPr>
          <p:cNvCxnSpPr/>
          <p:nvPr/>
        </p:nvCxnSpPr>
        <p:spPr>
          <a:xfrm>
            <a:off x="4036291" y="2475345"/>
            <a:ext cx="4239491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85043473-6C0F-A815-B450-3E4EDB4740FA}"/>
              </a:ext>
            </a:extLst>
          </p:cNvPr>
          <p:cNvCxnSpPr/>
          <p:nvPr/>
        </p:nvCxnSpPr>
        <p:spPr>
          <a:xfrm>
            <a:off x="4036290" y="3183856"/>
            <a:ext cx="4239491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CA0EE59-B7F2-E168-EF53-7E169D4CA360}"/>
              </a:ext>
            </a:extLst>
          </p:cNvPr>
          <p:cNvCxnSpPr/>
          <p:nvPr/>
        </p:nvCxnSpPr>
        <p:spPr>
          <a:xfrm>
            <a:off x="4036290" y="3943927"/>
            <a:ext cx="4239491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8C3F92AE-52B0-5EE2-0B91-1D1DC6CB9B33}"/>
              </a:ext>
            </a:extLst>
          </p:cNvPr>
          <p:cNvCxnSpPr/>
          <p:nvPr/>
        </p:nvCxnSpPr>
        <p:spPr>
          <a:xfrm>
            <a:off x="4036289" y="4641272"/>
            <a:ext cx="4239491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57D75EFA-C6C4-128C-D07B-79A2D8D739C1}"/>
              </a:ext>
            </a:extLst>
          </p:cNvPr>
          <p:cNvSpPr txBox="1"/>
          <p:nvPr/>
        </p:nvSpPr>
        <p:spPr>
          <a:xfrm>
            <a:off x="1819588" y="185761"/>
            <a:ext cx="1780304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CORREÇÃO</a:t>
            </a:r>
            <a:endParaRPr lang="pt-BR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2DF28B8-82FE-548E-B4A6-8B6A231EE6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3564" y="250992"/>
            <a:ext cx="424543" cy="47897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8695E4E-E6C6-3E52-7A08-37B29DBFBAC1}"/>
              </a:ext>
            </a:extLst>
          </p:cNvPr>
          <p:cNvSpPr txBox="1"/>
          <p:nvPr/>
        </p:nvSpPr>
        <p:spPr>
          <a:xfrm>
            <a:off x="4515502" y="2073365"/>
            <a:ext cx="3281063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PROTEÇÃO DA CHUVA </a:t>
            </a:r>
            <a:endParaRPr lang="pt-BR" b="1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829E2E7-B6E4-74A7-B6DD-8C59DBE4EB9E}"/>
              </a:ext>
            </a:extLst>
          </p:cNvPr>
          <p:cNvSpPr txBox="1"/>
          <p:nvPr/>
        </p:nvSpPr>
        <p:spPr>
          <a:xfrm>
            <a:off x="4002219" y="2755755"/>
            <a:ext cx="4421343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DESENHAR, ESCREVER E PINTAR</a:t>
            </a:r>
            <a:endParaRPr lang="pt-BR" b="1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126EFDE-7D68-9405-FDE5-BC4B471A4CFB}"/>
              </a:ext>
            </a:extLst>
          </p:cNvPr>
          <p:cNvSpPr txBox="1"/>
          <p:nvPr/>
        </p:nvSpPr>
        <p:spPr>
          <a:xfrm>
            <a:off x="5544692" y="3543817"/>
            <a:ext cx="1336396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SENTAR</a:t>
            </a:r>
            <a:endParaRPr lang="pt-BR" b="1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B2913C2-A6A4-233D-31E9-F7B3FDB24CBA}"/>
              </a:ext>
            </a:extLst>
          </p:cNvPr>
          <p:cNvSpPr txBox="1"/>
          <p:nvPr/>
        </p:nvSpPr>
        <p:spPr>
          <a:xfrm>
            <a:off x="5011656" y="4242833"/>
            <a:ext cx="2288754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VER AS HORAS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965556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f405c0b584_0_116"/>
          <p:cNvSpPr txBox="1"/>
          <p:nvPr/>
        </p:nvSpPr>
        <p:spPr>
          <a:xfrm>
            <a:off x="332563" y="504590"/>
            <a:ext cx="8478874" cy="16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OBSERVAMOS QUE O MESMO </a:t>
            </a: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OBJETO PODE SER FEITO DE DIFERENTES MATERIAIS. VEJA O EXEMPLO DO CANUDO. EM SEGUIDA, ESCOLHA UM OBJETO QUE TAMBÉM É FEITO DE DIFERENTES MATERIAIS E DESENHE-O NOS ESPAÇOS DE ACORDO COM SUAS VERSÕES.</a:t>
            </a:r>
            <a:endParaRPr sz="1800" dirty="0">
              <a:solidFill>
                <a:schemeClr val="dk1"/>
              </a:solidFill>
            </a:endParaRPr>
          </a:p>
        </p:txBody>
      </p:sp>
      <p:pic>
        <p:nvPicPr>
          <p:cNvPr id="7" name="Imagem 6" descr="Uma imagem contendo material de papelaria, instrumento, lápis&#10;&#10;Descrição gerada automaticamente">
            <a:extLst>
              <a:ext uri="{FF2B5EF4-FFF2-40B4-BE49-F238E27FC236}">
                <a16:creationId xmlns:a16="http://schemas.microsoft.com/office/drawing/2014/main" id="{2E3D65AD-8B20-1B43-80A2-0DC5C662C8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05" y="1980275"/>
            <a:ext cx="2528958" cy="167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 descr="Foto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17A1A552-854C-9C68-8229-68A2767B12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994" y="1980274"/>
            <a:ext cx="2528958" cy="166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 descr="Uma imagem contendo de madeira, comida&#10;&#10;Descrição gerada automaticamente">
            <a:extLst>
              <a:ext uri="{FF2B5EF4-FFF2-40B4-BE49-F238E27FC236}">
                <a16:creationId xmlns:a16="http://schemas.microsoft.com/office/drawing/2014/main" id="{6EA4742C-2AB8-4D77-1F6E-C5BA46DB43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437" y="1960326"/>
            <a:ext cx="2528958" cy="168294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1C98823A-B5E5-39CC-8B99-B2D959660678}"/>
              </a:ext>
            </a:extLst>
          </p:cNvPr>
          <p:cNvSpPr txBox="1"/>
          <p:nvPr/>
        </p:nvSpPr>
        <p:spPr>
          <a:xfrm>
            <a:off x="491605" y="3741182"/>
            <a:ext cx="23368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CANUDO DE PLÁSTICO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87A98D7-CF64-1836-27C9-B4565233CDD5}"/>
              </a:ext>
            </a:extLst>
          </p:cNvPr>
          <p:cNvSpPr txBox="1"/>
          <p:nvPr/>
        </p:nvSpPr>
        <p:spPr>
          <a:xfrm>
            <a:off x="3422073" y="3741182"/>
            <a:ext cx="23368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CANUDO DE METAL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CC9C0B5-91A7-3CEB-F7DE-84DFBAA16ACB}"/>
              </a:ext>
            </a:extLst>
          </p:cNvPr>
          <p:cNvSpPr txBox="1"/>
          <p:nvPr/>
        </p:nvSpPr>
        <p:spPr>
          <a:xfrm>
            <a:off x="6219516" y="3741182"/>
            <a:ext cx="23368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CANUDO DE PAPEL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92D3E7B2-221E-AA05-3DF1-543087C7D7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2768" y="214235"/>
            <a:ext cx="559254" cy="37419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951E1077-838B-2B3E-4A41-FB7428497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391" y="234949"/>
            <a:ext cx="314046" cy="361271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FC03CAD5-DD1B-AE90-3E59-807145BE2C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906549"/>
              </p:ext>
            </p:extLst>
          </p:nvPr>
        </p:nvGraphicFramePr>
        <p:xfrm>
          <a:off x="526473" y="706003"/>
          <a:ext cx="8081817" cy="3882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3939">
                  <a:extLst>
                    <a:ext uri="{9D8B030D-6E8A-4147-A177-3AD203B41FA5}">
                      <a16:colId xmlns:a16="http://schemas.microsoft.com/office/drawing/2014/main" val="4225954538"/>
                    </a:ext>
                  </a:extLst>
                </a:gridCol>
                <a:gridCol w="2693939">
                  <a:extLst>
                    <a:ext uri="{9D8B030D-6E8A-4147-A177-3AD203B41FA5}">
                      <a16:colId xmlns:a16="http://schemas.microsoft.com/office/drawing/2014/main" val="2183853457"/>
                    </a:ext>
                  </a:extLst>
                </a:gridCol>
                <a:gridCol w="2693939">
                  <a:extLst>
                    <a:ext uri="{9D8B030D-6E8A-4147-A177-3AD203B41FA5}">
                      <a16:colId xmlns:a16="http://schemas.microsoft.com/office/drawing/2014/main" val="1236169143"/>
                    </a:ext>
                  </a:extLst>
                </a:gridCol>
              </a:tblGrid>
              <a:tr h="540906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n>
                            <a:solidFill>
                              <a:srgbClr val="7030A0"/>
                            </a:solidFill>
                          </a:ln>
                        </a:rPr>
                        <a:t>PLÁSTICO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n>
                            <a:solidFill>
                              <a:srgbClr val="7030A0"/>
                            </a:solidFill>
                          </a:ln>
                        </a:rPr>
                        <a:t>METAL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n>
                            <a:solidFill>
                              <a:srgbClr val="7030A0"/>
                            </a:solidFill>
                          </a:ln>
                        </a:rPr>
                        <a:t>PAPEL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847224"/>
                  </a:ext>
                </a:extLst>
              </a:tr>
              <a:tr h="3341591">
                <a:tc>
                  <a:txBody>
                    <a:bodyPr/>
                    <a:lstStyle/>
                    <a:p>
                      <a:endParaRPr lang="pt-BR" dirty="0">
                        <a:ln>
                          <a:solidFill>
                            <a:srgbClr val="7030A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>
                        <a:ln>
                          <a:solidFill>
                            <a:srgbClr val="7030A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>
                        <a:ln>
                          <a:solidFill>
                            <a:srgbClr val="7030A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595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7462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5BDAA12A-CD65-3C8D-A51C-645CB940F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3091" y="1423500"/>
            <a:ext cx="4855611" cy="3720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t-B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IDENTIFICAMOS OBJETOS QUE SÃO UTILIZADOS NO DIA A DIA;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COMPREENDEMOS DE QUE SÃO FEITOS OS OBJETOS E PARA QUE SERVEM;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RECONHECEMOS QUE O MESMO OBJETO PODE SER PRODUZIDO POR DIVERSOS MATERIAIS.</a:t>
            </a:r>
            <a:endParaRPr lang="pt-BR" sz="20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spcAft>
                <a:spcPts val="600"/>
              </a:spcAft>
            </a:pPr>
            <a:endParaRPr lang="pt-BR" sz="20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f089dde28e_2_41"/>
          <p:cNvSpPr txBox="1">
            <a:spLocks noGrp="1"/>
          </p:cNvSpPr>
          <p:nvPr>
            <p:ph type="subTitle" idx="2"/>
          </p:nvPr>
        </p:nvSpPr>
        <p:spPr>
          <a:xfrm rot="-60188">
            <a:off x="171704" y="171915"/>
            <a:ext cx="2621802" cy="3675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AGORA É COM VOCÊ!</a:t>
            </a:r>
            <a:endParaRPr dirty="0"/>
          </a:p>
        </p:txBody>
      </p:sp>
      <p:sp>
        <p:nvSpPr>
          <p:cNvPr id="278" name="Google Shape;278;g2f089dde28e_2_41"/>
          <p:cNvSpPr txBox="1"/>
          <p:nvPr/>
        </p:nvSpPr>
        <p:spPr>
          <a:xfrm>
            <a:off x="330000" y="687964"/>
            <a:ext cx="84840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dirty="0"/>
              <a:t>LIGUE A IMAGEM QUE REPRESENTA O OBJETO AO MATERIAL DE QUE ELE É FEITO.</a:t>
            </a:r>
            <a:endParaRPr sz="2000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279" name="Google Shape;279;g2f089dde28e_2_41"/>
          <p:cNvPicPr preferRelativeResize="0"/>
          <p:nvPr/>
        </p:nvPicPr>
        <p:blipFill>
          <a:blip r:embed="rId3"/>
          <a:srcRect t="29688"/>
          <a:stretch/>
        </p:blipFill>
        <p:spPr>
          <a:xfrm>
            <a:off x="549324" y="1475825"/>
            <a:ext cx="1226699" cy="1293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g2f089dde28e_2_41"/>
          <p:cNvPicPr preferRelativeResize="0"/>
          <p:nvPr/>
        </p:nvPicPr>
        <p:blipFill>
          <a:blip r:embed="rId4"/>
          <a:srcRect/>
          <a:stretch/>
        </p:blipFill>
        <p:spPr>
          <a:xfrm>
            <a:off x="2201776" y="1475825"/>
            <a:ext cx="1937362" cy="129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g2f089dde28e_2_41"/>
          <p:cNvPicPr preferRelativeResize="0"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4436891" y="1455962"/>
            <a:ext cx="1996953" cy="1331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g2f089dde28e_2_41"/>
          <p:cNvPicPr preferRelativeResize="0"/>
          <p:nvPr/>
        </p:nvPicPr>
        <p:blipFill>
          <a:blip r:embed="rId6"/>
          <a:srcRect/>
          <a:stretch/>
        </p:blipFill>
        <p:spPr>
          <a:xfrm>
            <a:off x="6728492" y="1499551"/>
            <a:ext cx="1866184" cy="1244122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g2f089dde28e_2_41"/>
          <p:cNvSpPr txBox="1"/>
          <p:nvPr/>
        </p:nvSpPr>
        <p:spPr>
          <a:xfrm>
            <a:off x="602107" y="3288575"/>
            <a:ext cx="1226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METAL</a:t>
            </a:r>
            <a:endParaRPr sz="2000" b="1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84" name="Google Shape;284;g2f089dde28e_2_41"/>
          <p:cNvSpPr txBox="1"/>
          <p:nvPr/>
        </p:nvSpPr>
        <p:spPr>
          <a:xfrm>
            <a:off x="7057486" y="3286492"/>
            <a:ext cx="1601802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ALGODÃO</a:t>
            </a:r>
            <a:endParaRPr sz="2000" b="1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85" name="Google Shape;285;g2f089dde28e_2_41"/>
          <p:cNvSpPr txBox="1"/>
          <p:nvPr/>
        </p:nvSpPr>
        <p:spPr>
          <a:xfrm>
            <a:off x="2617100" y="3288575"/>
            <a:ext cx="14319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MADEIRA</a:t>
            </a:r>
            <a:endParaRPr sz="2000" b="1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86" name="Google Shape;286;g2f089dde28e_2_41"/>
          <p:cNvSpPr txBox="1"/>
          <p:nvPr/>
        </p:nvSpPr>
        <p:spPr>
          <a:xfrm>
            <a:off x="4837293" y="3286492"/>
            <a:ext cx="13422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VIDRO</a:t>
            </a:r>
            <a:endParaRPr sz="2000" b="1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</p:txBody>
      </p:sp>
      <p:pic>
        <p:nvPicPr>
          <p:cNvPr id="287" name="Google Shape;287;g2f089dde28e_2_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98725" y="290800"/>
            <a:ext cx="434325" cy="41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6"/>
          <p:cNvSpPr txBox="1"/>
          <p:nvPr/>
        </p:nvSpPr>
        <p:spPr>
          <a:xfrm>
            <a:off x="459300" y="663860"/>
            <a:ext cx="8490900" cy="301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400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pt-BR" sz="2000" dirty="0">
                <a:solidFill>
                  <a:schemeClr val="dk1"/>
                </a:solidFill>
              </a:rPr>
              <a:t>OVA ESCOLA. </a:t>
            </a:r>
            <a:r>
              <a:rPr lang="pt-BR" sz="2000" b="1" dirty="0">
                <a:solidFill>
                  <a:schemeClr val="dk1"/>
                </a:solidFill>
              </a:rPr>
              <a:t>Origem dos Materiais</a:t>
            </a:r>
            <a:r>
              <a:rPr lang="pt-BR" sz="2000" dirty="0">
                <a:solidFill>
                  <a:schemeClr val="dk1"/>
                </a:solidFill>
              </a:rPr>
              <a:t>. Disponível em: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https://novaescola.org.br/planos-de-aula/fundamental/2ano/ciencias/sequencia/propriedades-e-usos-de-materiais/288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 Acesso em: </a:t>
            </a:r>
            <a:r>
              <a:rPr lang="pt-BR" sz="2000" dirty="0">
                <a:solidFill>
                  <a:schemeClr val="dk1"/>
                </a:solidFill>
              </a:rPr>
              <a:t>19. ago.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2024.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f16eed587d_0_0"/>
          <p:cNvSpPr txBox="1"/>
          <p:nvPr/>
        </p:nvSpPr>
        <p:spPr>
          <a:xfrm>
            <a:off x="459300" y="708465"/>
            <a:ext cx="8490900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lang="pt-BR" sz="20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Imagem de capa: SEDUC-SP</a:t>
            </a: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Slides 3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17 </a:t>
            </a:r>
            <a:r>
              <a:rPr lang="pt-BR" sz="2000" b="1" dirty="0">
                <a:solidFill>
                  <a:schemeClr val="dk1"/>
                </a:solidFill>
              </a:rPr>
              <a:t>–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Imagens © </a:t>
            </a:r>
            <a:r>
              <a:rPr lang="pt-BR" sz="2000" dirty="0">
                <a:solidFill>
                  <a:schemeClr val="dk1"/>
                </a:solidFill>
              </a:rPr>
              <a:t>G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etty Images 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D5CF594-0DE9-9177-BC20-27E1CD6836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pt-B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IDENTIFICAR OBJETOS QUE SÃO UTILIZADOS NO DIA A DIA;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COMPREENDER DE QUE SÃO FEITOS OS OBJETOS E PARA QUE SERVEM;</a:t>
            </a:r>
          </a:p>
          <a:p>
            <a:pPr>
              <a:spcAft>
                <a:spcPts val="600"/>
              </a:spcAft>
            </a:pPr>
            <a:r>
              <a:rPr lang="pt-BR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RECONHECER QUE O MESMO OBJETO PODE SER PRODUZIDO POR DIVERSOS MATERIAIS.</a:t>
            </a:r>
            <a:endParaRPr lang="pt-BR" sz="20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spcAft>
                <a:spcPts val="600"/>
              </a:spcAft>
            </a:pPr>
            <a:endParaRPr lang="pt-BR" sz="20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0021256-B0AA-3540-0972-27BE9A189E6C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pt-B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OBJETOS NO COTIDIANO.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7760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/>
          <p:nvPr/>
        </p:nvSpPr>
        <p:spPr>
          <a:xfrm>
            <a:off x="447050" y="1293275"/>
            <a:ext cx="4392900" cy="3400891"/>
          </a:xfrm>
          <a:prstGeom prst="rect">
            <a:avLst/>
          </a:prstGeom>
          <a:solidFill>
            <a:srgbClr val="9C75B9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7030A0"/>
              </a:buClr>
              <a:buSzPts val="2600"/>
              <a:buFont typeface="Arial"/>
              <a:buChar char="•"/>
            </a:pPr>
            <a:r>
              <a:rPr lang="pt-BR" sz="2000" dirty="0">
                <a:solidFill>
                  <a:schemeClr val="dk1"/>
                </a:solidFill>
              </a:rPr>
              <a:t>VOCÊ JÁ PAROU PARA PENSAR EM TODOS OS OBJETOS  QUE USAMOS DIARIAMENTE? SÃO MUITOS, NÉ?</a:t>
            </a:r>
            <a:endParaRPr lang="pt-BR" sz="2000" i="0" u="none" strike="noStrike" cap="none" dirty="0">
              <a:solidFill>
                <a:srgbClr val="000000"/>
              </a:solidFill>
            </a:endParaRPr>
          </a:p>
          <a:p>
            <a:pPr marL="342900" marR="0" lvl="0" indent="-342900" rtl="0">
              <a:lnSpc>
                <a:spcPct val="100000"/>
              </a:lnSpc>
              <a:spcAft>
                <a:spcPts val="600"/>
              </a:spcAft>
              <a:buClr>
                <a:srgbClr val="7030A0"/>
              </a:buClr>
              <a:buSzPts val="2600"/>
              <a:buChar char="•"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OLHE AO SEU REDOR E </a:t>
            </a:r>
            <a:r>
              <a:rPr lang="pt-BR" sz="2000" dirty="0"/>
              <a:t>COMENTE COM SEUS COLEGAS QUAIS SÃO OS OBJETOS QUE VOCÊS MAIS USAM. </a:t>
            </a:r>
            <a:endParaRPr sz="2000" b="1" i="0" u="none" strike="noStrike" cap="none" dirty="0">
              <a:solidFill>
                <a:srgbClr val="000000"/>
              </a:solidFill>
            </a:endParaRPr>
          </a:p>
        </p:txBody>
      </p:sp>
      <p:grpSp>
        <p:nvGrpSpPr>
          <p:cNvPr id="126" name="Google Shape;126;p2"/>
          <p:cNvGrpSpPr/>
          <p:nvPr/>
        </p:nvGrpSpPr>
        <p:grpSpPr>
          <a:xfrm>
            <a:off x="5471635" y="200413"/>
            <a:ext cx="3366913" cy="526626"/>
            <a:chOff x="3428760" y="4189365"/>
            <a:chExt cx="3250230" cy="575673"/>
          </a:xfrm>
        </p:grpSpPr>
        <p:sp>
          <p:nvSpPr>
            <p:cNvPr id="127" name="Google Shape;127;p2"/>
            <p:cNvSpPr txBox="1"/>
            <p:nvPr/>
          </p:nvSpPr>
          <p:spPr>
            <a:xfrm>
              <a:off x="3790890" y="4294038"/>
              <a:ext cx="2888100" cy="4710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HÁBITOS DE DISCUSSÃO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8" name="Google Shape;128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428760" y="4189365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9" name="Google Shape;129;p2"/>
          <p:cNvPicPr preferRelativeResize="0"/>
          <p:nvPr/>
        </p:nvPicPr>
        <p:blipFill>
          <a:blip r:embed="rId4"/>
          <a:srcRect/>
          <a:stretch/>
        </p:blipFill>
        <p:spPr>
          <a:xfrm>
            <a:off x="4940625" y="1293275"/>
            <a:ext cx="3897923" cy="2598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f089dde28e_2_183"/>
          <p:cNvSpPr txBox="1"/>
          <p:nvPr/>
        </p:nvSpPr>
        <p:spPr>
          <a:xfrm rot="765">
            <a:off x="7604742" y="4646484"/>
            <a:ext cx="1347600" cy="28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" name="Google Shape;135;g2f089dde28e_2_183"/>
          <p:cNvGrpSpPr/>
          <p:nvPr/>
        </p:nvGrpSpPr>
        <p:grpSpPr>
          <a:xfrm>
            <a:off x="5817740" y="173809"/>
            <a:ext cx="3106570" cy="526626"/>
            <a:chOff x="3428760" y="4189365"/>
            <a:chExt cx="3250230" cy="575673"/>
          </a:xfrm>
        </p:grpSpPr>
        <p:sp>
          <p:nvSpPr>
            <p:cNvPr id="136" name="Google Shape;136;g2f089dde28e_2_183"/>
            <p:cNvSpPr txBox="1"/>
            <p:nvPr/>
          </p:nvSpPr>
          <p:spPr>
            <a:xfrm>
              <a:off x="3790890" y="4294038"/>
              <a:ext cx="2888100" cy="4710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VIREM E CONVERSEM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7" name="Google Shape;137;g2f089dde28e_2_18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428760" y="4189365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8" name="Google Shape;138;g2f089dde28e_2_183"/>
          <p:cNvSpPr txBox="1"/>
          <p:nvPr/>
        </p:nvSpPr>
        <p:spPr>
          <a:xfrm>
            <a:off x="565352" y="1760379"/>
            <a:ext cx="4690140" cy="249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/>
              <a:t>CADA OBJETO QUE UTILIZAMOS NO DIA A DIA É COMPOSTO POR UM OU MAIS MATERIAIS. POR EXEMPLO, UM LÁPIS É FEITO DE MADEIRA E GRAFITE.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0" name="Google Shape;140;g2f089dde28e_2_183"/>
          <p:cNvPicPr preferRelativeResize="0"/>
          <p:nvPr/>
        </p:nvPicPr>
        <p:blipFill>
          <a:blip r:embed="rId4"/>
          <a:srcRect/>
          <a:stretch/>
        </p:blipFill>
        <p:spPr>
          <a:xfrm>
            <a:off x="5691825" y="1536491"/>
            <a:ext cx="3105775" cy="2070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f089dde28e_2_64"/>
          <p:cNvSpPr txBox="1"/>
          <p:nvPr/>
        </p:nvSpPr>
        <p:spPr>
          <a:xfrm>
            <a:off x="570467" y="648013"/>
            <a:ext cx="7977787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ALGUNS MATERIAIS UTILIZADOS PARA FAZER OS OBJETOS: 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0" name="Google Shape;150;g2f089dde28e_2_64"/>
          <p:cNvPicPr preferRelativeResize="0"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14" r="5814"/>
          <a:stretch/>
        </p:blipFill>
        <p:spPr>
          <a:xfrm>
            <a:off x="6722359" y="1387395"/>
            <a:ext cx="1201649" cy="135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4;g2f089dde28e_2_183">
            <a:extLst>
              <a:ext uri="{FF2B5EF4-FFF2-40B4-BE49-F238E27FC236}">
                <a16:creationId xmlns:a16="http://schemas.microsoft.com/office/drawing/2014/main" id="{17B8C58C-5086-5F21-0DD9-2945D74CF931}"/>
              </a:ext>
            </a:extLst>
          </p:cNvPr>
          <p:cNvSpPr txBox="1"/>
          <p:nvPr/>
        </p:nvSpPr>
        <p:spPr>
          <a:xfrm rot="765">
            <a:off x="7604742" y="4646484"/>
            <a:ext cx="1347600" cy="28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 descr="Imagem em preto e branco&#10;&#10;Descrição gerada automaticamente com confiança baixa">
            <a:extLst>
              <a:ext uri="{FF2B5EF4-FFF2-40B4-BE49-F238E27FC236}">
                <a16:creationId xmlns:a16="http://schemas.microsoft.com/office/drawing/2014/main" id="{E1C99483-1B4A-4502-83DE-4DD061E658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1"/>
          <a:stretch/>
        </p:blipFill>
        <p:spPr bwMode="auto">
          <a:xfrm>
            <a:off x="1070172" y="1610081"/>
            <a:ext cx="1599441" cy="914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Uma imagem contendo caminhão, mesa, feito, em pé&#10;&#10;Descrição gerada automaticamente">
            <a:extLst>
              <a:ext uri="{FF2B5EF4-FFF2-40B4-BE49-F238E27FC236}">
                <a16:creationId xmlns:a16="http://schemas.microsoft.com/office/drawing/2014/main" id="{5FCBE2BD-ABAA-289A-8FA1-48C1BCBE0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1657350"/>
            <a:ext cx="12573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288E80AD-5001-F4A4-99EB-D5F53D8C27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756" y="3205524"/>
            <a:ext cx="1438275" cy="96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Uma imagem contendo no interior, garrafa, mesa, escova de dentes&#10;&#10;Descrição gerada automaticamente">
            <a:extLst>
              <a:ext uri="{FF2B5EF4-FFF2-40B4-BE49-F238E27FC236}">
                <a16:creationId xmlns:a16="http://schemas.microsoft.com/office/drawing/2014/main" id="{50AF5651-33E1-6B55-5D76-EEB8552008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3221363"/>
            <a:ext cx="1356995" cy="10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 descr="Uma imagem contendo tapete&#10;&#10;Descrição gerada automaticamente">
            <a:extLst>
              <a:ext uri="{FF2B5EF4-FFF2-40B4-BE49-F238E27FC236}">
                <a16:creationId xmlns:a16="http://schemas.microsoft.com/office/drawing/2014/main" id="{77CE8488-D12A-6813-5041-D18BCCCC4E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708" y="3288355"/>
            <a:ext cx="1504950" cy="9613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49;g2f089dde28e_2_64">
            <a:extLst>
              <a:ext uri="{FF2B5EF4-FFF2-40B4-BE49-F238E27FC236}">
                <a16:creationId xmlns:a16="http://schemas.microsoft.com/office/drawing/2014/main" id="{DE136528-2017-369F-D928-CEF02B31E21E}"/>
              </a:ext>
            </a:extLst>
          </p:cNvPr>
          <p:cNvSpPr txBox="1"/>
          <p:nvPr/>
        </p:nvSpPr>
        <p:spPr>
          <a:xfrm>
            <a:off x="1389600" y="2439408"/>
            <a:ext cx="1032041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METAL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Google Shape;149;g2f089dde28e_2_64">
            <a:extLst>
              <a:ext uri="{FF2B5EF4-FFF2-40B4-BE49-F238E27FC236}">
                <a16:creationId xmlns:a16="http://schemas.microsoft.com/office/drawing/2014/main" id="{BD48E95E-D60C-E1D9-E6D5-AA2EDF600B4E}"/>
              </a:ext>
            </a:extLst>
          </p:cNvPr>
          <p:cNvSpPr txBox="1"/>
          <p:nvPr/>
        </p:nvSpPr>
        <p:spPr>
          <a:xfrm>
            <a:off x="4055979" y="2571750"/>
            <a:ext cx="1131736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TECIDO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Google Shape;149;g2f089dde28e_2_64">
            <a:extLst>
              <a:ext uri="{FF2B5EF4-FFF2-40B4-BE49-F238E27FC236}">
                <a16:creationId xmlns:a16="http://schemas.microsoft.com/office/drawing/2014/main" id="{2F5179BC-07B7-FC60-C334-611A67623533}"/>
              </a:ext>
            </a:extLst>
          </p:cNvPr>
          <p:cNvSpPr txBox="1"/>
          <p:nvPr/>
        </p:nvSpPr>
        <p:spPr>
          <a:xfrm>
            <a:off x="6910159" y="2590001"/>
            <a:ext cx="1131736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VIDRO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Google Shape;149;g2f089dde28e_2_64">
            <a:extLst>
              <a:ext uri="{FF2B5EF4-FFF2-40B4-BE49-F238E27FC236}">
                <a16:creationId xmlns:a16="http://schemas.microsoft.com/office/drawing/2014/main" id="{AA3A0C02-F665-25A5-F207-C6C71DCA553E}"/>
              </a:ext>
            </a:extLst>
          </p:cNvPr>
          <p:cNvSpPr txBox="1"/>
          <p:nvPr/>
        </p:nvSpPr>
        <p:spPr>
          <a:xfrm>
            <a:off x="1389600" y="4167549"/>
            <a:ext cx="928727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PAPEL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Google Shape;149;g2f089dde28e_2_64">
            <a:extLst>
              <a:ext uri="{FF2B5EF4-FFF2-40B4-BE49-F238E27FC236}">
                <a16:creationId xmlns:a16="http://schemas.microsoft.com/office/drawing/2014/main" id="{4242D95F-5C67-8C52-34A8-06B712AE4ABD}"/>
              </a:ext>
            </a:extLst>
          </p:cNvPr>
          <p:cNvSpPr txBox="1"/>
          <p:nvPr/>
        </p:nvSpPr>
        <p:spPr>
          <a:xfrm>
            <a:off x="4055979" y="4249745"/>
            <a:ext cx="150495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PLÁSTICO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Google Shape;149;g2f089dde28e_2_64">
            <a:extLst>
              <a:ext uri="{FF2B5EF4-FFF2-40B4-BE49-F238E27FC236}">
                <a16:creationId xmlns:a16="http://schemas.microsoft.com/office/drawing/2014/main" id="{AB57FE68-B56B-E1DC-4F86-FBCC9F1AAAA5}"/>
              </a:ext>
            </a:extLst>
          </p:cNvPr>
          <p:cNvSpPr txBox="1"/>
          <p:nvPr/>
        </p:nvSpPr>
        <p:spPr>
          <a:xfrm>
            <a:off x="6654664" y="4201307"/>
            <a:ext cx="150495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BORRACHA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f089dde28e_2_64"/>
          <p:cNvSpPr txBox="1"/>
          <p:nvPr/>
        </p:nvSpPr>
        <p:spPr>
          <a:xfrm>
            <a:off x="502288" y="583900"/>
            <a:ext cx="8139423" cy="154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CADA UM DELES TEM CARACTERÍSTICAS ESPECÍFICAS E SERVE PARA ATENDER ÀS NOSSAS NECESSIDADES.</a:t>
            </a:r>
            <a:r>
              <a:rPr lang="pt-BR" sz="18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 MESMO MATERIAL PODE SER UTILIZADO PARA A FABRICAÇÃO DE DIFERENTES OBJETOS. OBSERVE O EXEMPLO DO VIDRO: 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Google Shape;134;g2f089dde28e_2_183">
            <a:extLst>
              <a:ext uri="{FF2B5EF4-FFF2-40B4-BE49-F238E27FC236}">
                <a16:creationId xmlns:a16="http://schemas.microsoft.com/office/drawing/2014/main" id="{17B8C58C-5086-5F21-0DD9-2945D74CF931}"/>
              </a:ext>
            </a:extLst>
          </p:cNvPr>
          <p:cNvSpPr txBox="1"/>
          <p:nvPr/>
        </p:nvSpPr>
        <p:spPr>
          <a:xfrm rot="765">
            <a:off x="7604742" y="4646484"/>
            <a:ext cx="1347600" cy="28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0;g2f089dde28e_2_64">
            <a:extLst>
              <a:ext uri="{FF2B5EF4-FFF2-40B4-BE49-F238E27FC236}">
                <a16:creationId xmlns:a16="http://schemas.microsoft.com/office/drawing/2014/main" id="{F169ABB5-0CFF-5D15-5E7C-BE7845E33AAC}"/>
              </a:ext>
            </a:extLst>
          </p:cNvPr>
          <p:cNvPicPr preferRelativeResize="0"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14" r="5814"/>
          <a:stretch/>
        </p:blipFill>
        <p:spPr>
          <a:xfrm>
            <a:off x="1022477" y="2571750"/>
            <a:ext cx="1201649" cy="135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51;g2f089dde28e_2_64" descr="Garrafa de vidro&#10;&#10;Descrição gerada automaticamente">
            <a:extLst>
              <a:ext uri="{FF2B5EF4-FFF2-40B4-BE49-F238E27FC236}">
                <a16:creationId xmlns:a16="http://schemas.microsoft.com/office/drawing/2014/main" id="{9811025B-F215-C8E7-F5BC-77F5E3FEDC13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3163688" y="2571750"/>
            <a:ext cx="2127885" cy="1418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52;g2f089dde28e_2_64" descr="Janela de vidro&#10;&#10;Descrição gerada automaticamente com confiança média">
            <a:extLst>
              <a:ext uri="{FF2B5EF4-FFF2-40B4-BE49-F238E27FC236}">
                <a16:creationId xmlns:a16="http://schemas.microsoft.com/office/drawing/2014/main" id="{FE6F24F2-88A6-B100-12E5-98987416234E}"/>
              </a:ext>
            </a:extLst>
          </p:cNvPr>
          <p:cNvPicPr/>
          <p:nvPr/>
        </p:nvPicPr>
        <p:blipFill>
          <a:blip r:embed="rId5"/>
          <a:srcRect l="14514" r="14514"/>
          <a:stretch/>
        </p:blipFill>
        <p:spPr>
          <a:xfrm>
            <a:off x="6516417" y="2571750"/>
            <a:ext cx="1762125" cy="1314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405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f405c0b584_0_98"/>
          <p:cNvSpPr txBox="1"/>
          <p:nvPr/>
        </p:nvSpPr>
        <p:spPr>
          <a:xfrm>
            <a:off x="434080" y="651115"/>
            <a:ext cx="7787100" cy="87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MESMO OBJETO PODE SER FEITO DE MATERIAIS DIFERENTES. VEJA O EXEMPLO: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Google Shape;158;g2f405c0b584_0_98">
            <a:extLst>
              <a:ext uri="{FF2B5EF4-FFF2-40B4-BE49-F238E27FC236}">
                <a16:creationId xmlns:a16="http://schemas.microsoft.com/office/drawing/2014/main" id="{4B7C002A-BA39-6B0E-7F14-B0EFA78ED24E}"/>
              </a:ext>
            </a:extLst>
          </p:cNvPr>
          <p:cNvPicPr preferRelativeResize="0"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434080" y="2148840"/>
            <a:ext cx="2621686" cy="1747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9;g2f405c0b584_0_98">
            <a:extLst>
              <a:ext uri="{FF2B5EF4-FFF2-40B4-BE49-F238E27FC236}">
                <a16:creationId xmlns:a16="http://schemas.microsoft.com/office/drawing/2014/main" id="{10441AE6-DF6C-E662-553F-5D82F4E9373C}"/>
              </a:ext>
            </a:extLst>
          </p:cNvPr>
          <p:cNvPicPr preferRelativeResize="0"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3211432" y="2024883"/>
            <a:ext cx="1384800" cy="1852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60;g2f405c0b584_0_98">
            <a:extLst>
              <a:ext uri="{FF2B5EF4-FFF2-40B4-BE49-F238E27FC236}">
                <a16:creationId xmlns:a16="http://schemas.microsoft.com/office/drawing/2014/main" id="{248EA8AD-C07F-E79A-25B0-E541698FC8D1}"/>
              </a:ext>
            </a:extLst>
          </p:cNvPr>
          <p:cNvPicPr preferRelativeResize="0"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14" r="5814"/>
          <a:stretch/>
        </p:blipFill>
        <p:spPr>
          <a:xfrm>
            <a:off x="5180993" y="2236575"/>
            <a:ext cx="1380287" cy="15619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62;g2f405c0b584_0_98">
            <a:extLst>
              <a:ext uri="{FF2B5EF4-FFF2-40B4-BE49-F238E27FC236}">
                <a16:creationId xmlns:a16="http://schemas.microsoft.com/office/drawing/2014/main" id="{8E9B469E-B64D-517D-10AD-AFB3AAD60533}"/>
              </a:ext>
            </a:extLst>
          </p:cNvPr>
          <p:cNvSpPr txBox="1"/>
          <p:nvPr/>
        </p:nvSpPr>
        <p:spPr>
          <a:xfrm>
            <a:off x="1240540" y="3828050"/>
            <a:ext cx="1008766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PAPEL</a:t>
            </a:r>
            <a:endParaRPr sz="1600" b="1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7" name="Google Shape;163;g2f405c0b584_0_98">
            <a:extLst>
              <a:ext uri="{FF2B5EF4-FFF2-40B4-BE49-F238E27FC236}">
                <a16:creationId xmlns:a16="http://schemas.microsoft.com/office/drawing/2014/main" id="{3082A26E-F872-C360-A2E6-242602255999}"/>
              </a:ext>
            </a:extLst>
          </p:cNvPr>
          <p:cNvSpPr txBox="1"/>
          <p:nvPr/>
        </p:nvSpPr>
        <p:spPr>
          <a:xfrm>
            <a:off x="3256574" y="3828050"/>
            <a:ext cx="13848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ALUMÍNIO</a:t>
            </a:r>
            <a:endParaRPr sz="1600" b="1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8" name="Google Shape;164;g2f405c0b584_0_98">
            <a:extLst>
              <a:ext uri="{FF2B5EF4-FFF2-40B4-BE49-F238E27FC236}">
                <a16:creationId xmlns:a16="http://schemas.microsoft.com/office/drawing/2014/main" id="{336B0A04-266F-8AE9-7438-503921F5193D}"/>
              </a:ext>
            </a:extLst>
          </p:cNvPr>
          <p:cNvSpPr txBox="1"/>
          <p:nvPr/>
        </p:nvSpPr>
        <p:spPr>
          <a:xfrm>
            <a:off x="5500593" y="3828050"/>
            <a:ext cx="8724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VIDRO</a:t>
            </a:r>
            <a:endParaRPr sz="1600" b="1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9" name="Google Shape;165;g2f405c0b584_0_98">
            <a:extLst>
              <a:ext uri="{FF2B5EF4-FFF2-40B4-BE49-F238E27FC236}">
                <a16:creationId xmlns:a16="http://schemas.microsoft.com/office/drawing/2014/main" id="{89563048-1674-5741-DC29-DE8B9382993B}"/>
              </a:ext>
            </a:extLst>
          </p:cNvPr>
          <p:cNvSpPr txBox="1"/>
          <p:nvPr/>
        </p:nvSpPr>
        <p:spPr>
          <a:xfrm>
            <a:off x="7100900" y="3798475"/>
            <a:ext cx="12426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rPr>
              <a:t>PLÁSTICO</a:t>
            </a:r>
            <a:endParaRPr sz="1600" b="1" dirty="0">
              <a:solidFill>
                <a:schemeClr val="dk1"/>
              </a:solidFill>
              <a:latin typeface="+mj-lt"/>
              <a:ea typeface="Lato"/>
              <a:cs typeface="Lato"/>
              <a:sym typeface="Lato"/>
            </a:endParaRPr>
          </a:p>
        </p:txBody>
      </p:sp>
      <p:pic>
        <p:nvPicPr>
          <p:cNvPr id="11" name="Imagem 10" descr="Copo de plástico&#10;&#10;Descrição gerada automaticamente com confiança baixa">
            <a:extLst>
              <a:ext uri="{FF2B5EF4-FFF2-40B4-BE49-F238E27FC236}">
                <a16:creationId xmlns:a16="http://schemas.microsoft.com/office/drawing/2014/main" id="{380C9C6B-2A55-C51E-D312-E503625826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2761" y="2235314"/>
            <a:ext cx="1134439" cy="16421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 txBox="1"/>
          <p:nvPr/>
        </p:nvSpPr>
        <p:spPr>
          <a:xfrm>
            <a:off x="464695" y="690073"/>
            <a:ext cx="84949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+mj-lt"/>
              <a:buAutoNum type="arabicPeriod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LEIA OS NOMES DOS OBJETOS E PINTE AQUELES QUE VOCÊ UTILIZA TODOS OS DIAS.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C18330F-409D-C372-1611-013B381FB2CB}"/>
              </a:ext>
            </a:extLst>
          </p:cNvPr>
          <p:cNvSpPr txBox="1"/>
          <p:nvPr/>
        </p:nvSpPr>
        <p:spPr>
          <a:xfrm>
            <a:off x="628073" y="1764145"/>
            <a:ext cx="988292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CAMA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0220F15-3951-6ED5-265E-6AAD7A9A8DA2}"/>
              </a:ext>
            </a:extLst>
          </p:cNvPr>
          <p:cNvSpPr txBox="1"/>
          <p:nvPr/>
        </p:nvSpPr>
        <p:spPr>
          <a:xfrm>
            <a:off x="2627745" y="1757855"/>
            <a:ext cx="988292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COPO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2427A98-01F9-8DF5-248B-1B219998C0B7}"/>
              </a:ext>
            </a:extLst>
          </p:cNvPr>
          <p:cNvSpPr txBox="1"/>
          <p:nvPr/>
        </p:nvSpPr>
        <p:spPr>
          <a:xfrm>
            <a:off x="4572000" y="1757855"/>
            <a:ext cx="1694874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PREGADOR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A735F37-6DD4-A045-3C79-2A024A026841}"/>
              </a:ext>
            </a:extLst>
          </p:cNvPr>
          <p:cNvSpPr txBox="1"/>
          <p:nvPr/>
        </p:nvSpPr>
        <p:spPr>
          <a:xfrm>
            <a:off x="6959600" y="1757855"/>
            <a:ext cx="1463964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CELULAR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368D05C-413D-7CF2-C96B-B3C0B0A7BA56}"/>
              </a:ext>
            </a:extLst>
          </p:cNvPr>
          <p:cNvSpPr txBox="1"/>
          <p:nvPr/>
        </p:nvSpPr>
        <p:spPr>
          <a:xfrm>
            <a:off x="1616365" y="2820851"/>
            <a:ext cx="900547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BOLA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1882B57-1EB6-8ED8-E2C4-5862180643AF}"/>
              </a:ext>
            </a:extLst>
          </p:cNvPr>
          <p:cNvSpPr txBox="1"/>
          <p:nvPr/>
        </p:nvSpPr>
        <p:spPr>
          <a:xfrm>
            <a:off x="3472873" y="2820851"/>
            <a:ext cx="1357745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CHINELO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6266239-275B-9361-B4F0-CA80C041C340}"/>
              </a:ext>
            </a:extLst>
          </p:cNvPr>
          <p:cNvSpPr txBox="1"/>
          <p:nvPr/>
        </p:nvSpPr>
        <p:spPr>
          <a:xfrm>
            <a:off x="5664201" y="2824611"/>
            <a:ext cx="2258289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GUARDA-CHUVA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30935BE-8762-AFC7-CAE1-3243AE0D68CC}"/>
              </a:ext>
            </a:extLst>
          </p:cNvPr>
          <p:cNvSpPr txBox="1"/>
          <p:nvPr/>
        </p:nvSpPr>
        <p:spPr>
          <a:xfrm>
            <a:off x="628073" y="3786124"/>
            <a:ext cx="1100279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PRATO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3236AA6-3D23-0B32-0172-988006633781}"/>
              </a:ext>
            </a:extLst>
          </p:cNvPr>
          <p:cNvSpPr txBox="1"/>
          <p:nvPr/>
        </p:nvSpPr>
        <p:spPr>
          <a:xfrm>
            <a:off x="2516912" y="3761255"/>
            <a:ext cx="1286157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BONECA</a:t>
            </a:r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8E395EB-C8D5-39F4-302D-17335861BCC3}"/>
              </a:ext>
            </a:extLst>
          </p:cNvPr>
          <p:cNvSpPr txBox="1"/>
          <p:nvPr/>
        </p:nvSpPr>
        <p:spPr>
          <a:xfrm>
            <a:off x="4830618" y="3753094"/>
            <a:ext cx="1286157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COLHER</a:t>
            </a:r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5F15FAD-35F5-145A-8C86-D09958F939E6}"/>
              </a:ext>
            </a:extLst>
          </p:cNvPr>
          <p:cNvSpPr txBox="1"/>
          <p:nvPr/>
        </p:nvSpPr>
        <p:spPr>
          <a:xfrm>
            <a:off x="7072751" y="3760964"/>
            <a:ext cx="1350813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RELÓGIO</a:t>
            </a:r>
            <a:endParaRPr lang="pt-BR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39CB2F9-9570-57B7-97D1-8AF6F8FB7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325" y="263764"/>
            <a:ext cx="511629" cy="50074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 txBox="1"/>
          <p:nvPr/>
        </p:nvSpPr>
        <p:spPr>
          <a:xfrm>
            <a:off x="464695" y="690073"/>
            <a:ext cx="84949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+mj-lt"/>
              <a:buAutoNum type="arabicPeriod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LEIA OS NOMES DOS OBJETOS E PINTE AQUELES QUE VOCÊ UTILIZA TODOS OS DIAS.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C18330F-409D-C372-1611-013B381FB2CB}"/>
              </a:ext>
            </a:extLst>
          </p:cNvPr>
          <p:cNvSpPr txBox="1"/>
          <p:nvPr/>
        </p:nvSpPr>
        <p:spPr>
          <a:xfrm>
            <a:off x="628073" y="1764145"/>
            <a:ext cx="988292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CAMA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0220F15-3951-6ED5-265E-6AAD7A9A8DA2}"/>
              </a:ext>
            </a:extLst>
          </p:cNvPr>
          <p:cNvSpPr txBox="1"/>
          <p:nvPr/>
        </p:nvSpPr>
        <p:spPr>
          <a:xfrm>
            <a:off x="2627745" y="1757855"/>
            <a:ext cx="988292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COPO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2427A98-01F9-8DF5-248B-1B219998C0B7}"/>
              </a:ext>
            </a:extLst>
          </p:cNvPr>
          <p:cNvSpPr txBox="1"/>
          <p:nvPr/>
        </p:nvSpPr>
        <p:spPr>
          <a:xfrm>
            <a:off x="4572000" y="1757855"/>
            <a:ext cx="1694874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PREGADOR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A735F37-6DD4-A045-3C79-2A024A026841}"/>
              </a:ext>
            </a:extLst>
          </p:cNvPr>
          <p:cNvSpPr txBox="1"/>
          <p:nvPr/>
        </p:nvSpPr>
        <p:spPr>
          <a:xfrm>
            <a:off x="6959600" y="1757855"/>
            <a:ext cx="1463964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CELULAR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368D05C-413D-7CF2-C96B-B3C0B0A7BA56}"/>
              </a:ext>
            </a:extLst>
          </p:cNvPr>
          <p:cNvSpPr txBox="1"/>
          <p:nvPr/>
        </p:nvSpPr>
        <p:spPr>
          <a:xfrm>
            <a:off x="1616365" y="2820851"/>
            <a:ext cx="900547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BOLA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1882B57-1EB6-8ED8-E2C4-5862180643AF}"/>
              </a:ext>
            </a:extLst>
          </p:cNvPr>
          <p:cNvSpPr txBox="1"/>
          <p:nvPr/>
        </p:nvSpPr>
        <p:spPr>
          <a:xfrm>
            <a:off x="3472873" y="2820851"/>
            <a:ext cx="1357745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CHINELO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6266239-275B-9361-B4F0-CA80C041C340}"/>
              </a:ext>
            </a:extLst>
          </p:cNvPr>
          <p:cNvSpPr txBox="1"/>
          <p:nvPr/>
        </p:nvSpPr>
        <p:spPr>
          <a:xfrm>
            <a:off x="5664201" y="2824611"/>
            <a:ext cx="2258289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GUARDA-CHUVA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30935BE-8762-AFC7-CAE1-3243AE0D68CC}"/>
              </a:ext>
            </a:extLst>
          </p:cNvPr>
          <p:cNvSpPr txBox="1"/>
          <p:nvPr/>
        </p:nvSpPr>
        <p:spPr>
          <a:xfrm>
            <a:off x="628073" y="3786124"/>
            <a:ext cx="1100279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PRATO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3236AA6-3D23-0B32-0172-988006633781}"/>
              </a:ext>
            </a:extLst>
          </p:cNvPr>
          <p:cNvSpPr txBox="1"/>
          <p:nvPr/>
        </p:nvSpPr>
        <p:spPr>
          <a:xfrm>
            <a:off x="2516912" y="3761255"/>
            <a:ext cx="1286157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BONECA</a:t>
            </a:r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8E395EB-C8D5-39F4-302D-17335861BCC3}"/>
              </a:ext>
            </a:extLst>
          </p:cNvPr>
          <p:cNvSpPr txBox="1"/>
          <p:nvPr/>
        </p:nvSpPr>
        <p:spPr>
          <a:xfrm>
            <a:off x="4830618" y="3753094"/>
            <a:ext cx="1286157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COLHER</a:t>
            </a:r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5F15FAD-35F5-145A-8C86-D09958F939E6}"/>
              </a:ext>
            </a:extLst>
          </p:cNvPr>
          <p:cNvSpPr txBox="1"/>
          <p:nvPr/>
        </p:nvSpPr>
        <p:spPr>
          <a:xfrm>
            <a:off x="7072751" y="3760964"/>
            <a:ext cx="1350813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RELÓGIO</a:t>
            </a:r>
            <a:endParaRPr lang="pt-BR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CC3EB030-BE25-D93C-BD88-DEE2CC84B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3564" y="250992"/>
            <a:ext cx="424543" cy="47897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DBA8F841-F94A-2F22-EE1F-4D5F51254255}"/>
              </a:ext>
            </a:extLst>
          </p:cNvPr>
          <p:cNvSpPr txBox="1"/>
          <p:nvPr/>
        </p:nvSpPr>
        <p:spPr>
          <a:xfrm>
            <a:off x="5903193" y="299797"/>
            <a:ext cx="1780304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CORREÇÃO</a:t>
            </a:r>
            <a:endParaRPr lang="pt-BR" b="1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9B1A003-FBFD-34F5-45E6-1BEF9117EA9A}"/>
              </a:ext>
            </a:extLst>
          </p:cNvPr>
          <p:cNvSpPr txBox="1"/>
          <p:nvPr/>
        </p:nvSpPr>
        <p:spPr>
          <a:xfrm>
            <a:off x="1341587" y="4326972"/>
            <a:ext cx="3008740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RESPOSTA PESSOAL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53529605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0D395E33-BEEF-454D-B6F5-1556422A0273}"/>
</file>

<file path=customXml/itemProps2.xml><?xml version="1.0" encoding="utf-8"?>
<ds:datastoreItem xmlns:ds="http://schemas.openxmlformats.org/officeDocument/2006/customXml" ds:itemID="{5926731B-3C51-4E50-B951-5CD0708789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609E71-E1F0-482B-93ED-31CC3CDD8700}"/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1260</Words>
  <Application>Microsoft Office PowerPoint</Application>
  <PresentationFormat>Apresentação na tela (16:9)</PresentationFormat>
  <Paragraphs>125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9" baseType="lpstr">
      <vt:lpstr>Arial</vt:lpstr>
      <vt:lpstr>Lato</vt:lpstr>
      <vt:lpstr>Grandstander SemiBold</vt:lpstr>
      <vt:lpstr>Grandstander</vt:lpstr>
      <vt:lpstr>Times New Roman</vt:lpstr>
      <vt:lpstr>Calibri</vt:lpstr>
      <vt:lpstr>Segoe UI</vt:lpstr>
      <vt:lpstr>Grandstander Medium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Walter Junior</dc:creator>
  <cp:lastModifiedBy>Lucelia Queiroz Calvo</cp:lastModifiedBy>
  <cp:revision>17</cp:revision>
  <dcterms:modified xsi:type="dcterms:W3CDTF">2025-01-09T14:26:32Z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