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88" r:id="rId7"/>
    <p:sldId id="258" r:id="rId8"/>
    <p:sldId id="282" r:id="rId9"/>
    <p:sldId id="259" r:id="rId10"/>
    <p:sldId id="273" r:id="rId11"/>
    <p:sldId id="283" r:id="rId12"/>
    <p:sldId id="291" r:id="rId13"/>
    <p:sldId id="277" r:id="rId14"/>
    <p:sldId id="284" r:id="rId15"/>
    <p:sldId id="292" r:id="rId16"/>
    <p:sldId id="281" r:id="rId17"/>
    <p:sldId id="294" r:id="rId18"/>
    <p:sldId id="275" r:id="rId19"/>
    <p:sldId id="295" r:id="rId20"/>
    <p:sldId id="276" r:id="rId21"/>
    <p:sldId id="287" r:id="rId22"/>
    <p:sldId id="263" r:id="rId23"/>
    <p:sldId id="265" r:id="rId24"/>
    <p:sldId id="266" r:id="rId25"/>
    <p:sldId id="268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ik8+S/cBXA7ijFpoP+JAVP54KW0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06E74-9DEF-E303-2D89-C902D64873AD}" name="Marina Silva Ruivo" initials="MS" userId="6d58836f3b13bd6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CACE"/>
    <a:srgbClr val="FF0066"/>
    <a:srgbClr val="FFF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C47245-EB13-4CFC-AD8D-AE9EC920C21C}" v="3" dt="2024-11-22T17:33:06.314"/>
  </p1510:revLst>
</p1510:revInfo>
</file>

<file path=ppt/tableStyles.xml><?xml version="1.0" encoding="utf-8"?>
<a:tblStyleLst xmlns:a="http://schemas.openxmlformats.org/drawingml/2006/main" def="{7E2706EA-6F46-4A0D-B81F-455CEC2F9B11}">
  <a:tblStyle styleId="{7E2706EA-6F46-4A0D-B81F-455CEC2F9B1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40" autoAdjust="0"/>
    <p:restoredTop sz="81108" autoAdjust="0"/>
  </p:normalViewPr>
  <p:slideViewPr>
    <p:cSldViewPr snapToGrid="0">
      <p:cViewPr varScale="1">
        <p:scale>
          <a:sx n="115" d="100"/>
          <a:sy n="115" d="100"/>
        </p:scale>
        <p:origin x="126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49" Type="http://customschemas.google.com/relationships/presentationmetadata" Target="meta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56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42C47245-EB13-4CFC-AD8D-AE9EC920C21C}"/>
    <pc:docChg chg="undo custSel modSld">
      <pc:chgData name="Viviane Da Costa Batista Pereira" userId="b305db61-b707-4b19-b05e-6db442671656" providerId="ADAL" clId="{42C47245-EB13-4CFC-AD8D-AE9EC920C21C}" dt="2024-11-22T17:33:10.721" v="119" actId="14100"/>
      <pc:docMkLst>
        <pc:docMk/>
      </pc:docMkLst>
      <pc:sldChg chg="modNotesTx">
        <pc:chgData name="Viviane Da Costa Batista Pereira" userId="b305db61-b707-4b19-b05e-6db442671656" providerId="ADAL" clId="{42C47245-EB13-4CFC-AD8D-AE9EC920C21C}" dt="2024-11-22T17:19:57.171" v="15" actId="20577"/>
        <pc:sldMkLst>
          <pc:docMk/>
          <pc:sldMk cId="0" sldId="259"/>
        </pc:sldMkLst>
      </pc:sldChg>
      <pc:sldChg chg="addSp delSp modSp mod modNotesTx">
        <pc:chgData name="Viviane Da Costa Batista Pereira" userId="b305db61-b707-4b19-b05e-6db442671656" providerId="ADAL" clId="{42C47245-EB13-4CFC-AD8D-AE9EC920C21C}" dt="2024-11-22T17:25:40.131" v="48" actId="1076"/>
        <pc:sldMkLst>
          <pc:docMk/>
          <pc:sldMk cId="1465695601" sldId="273"/>
        </pc:sldMkLst>
        <pc:spChg chg="mod">
          <ac:chgData name="Viviane Da Costa Batista Pereira" userId="b305db61-b707-4b19-b05e-6db442671656" providerId="ADAL" clId="{42C47245-EB13-4CFC-AD8D-AE9EC920C21C}" dt="2024-11-22T17:23:14.283" v="18" actId="1076"/>
          <ac:spMkLst>
            <pc:docMk/>
            <pc:sldMk cId="1465695601" sldId="273"/>
            <ac:spMk id="3" creationId="{ABAB8B99-D368-9984-595A-BA7B06E9ABD8}"/>
          </ac:spMkLst>
        </pc:spChg>
        <pc:spChg chg="mod">
          <ac:chgData name="Viviane Da Costa Batista Pereira" userId="b305db61-b707-4b19-b05e-6db442671656" providerId="ADAL" clId="{42C47245-EB13-4CFC-AD8D-AE9EC920C21C}" dt="2024-11-22T17:23:10.712" v="17" actId="1076"/>
          <ac:spMkLst>
            <pc:docMk/>
            <pc:sldMk cId="1465695601" sldId="273"/>
            <ac:spMk id="6" creationId="{4BEF86C3-A5D6-7B94-FA7A-1F991ED65DE4}"/>
          </ac:spMkLst>
        </pc:spChg>
        <pc:spChg chg="del mod">
          <ac:chgData name="Viviane Da Costa Batista Pereira" userId="b305db61-b707-4b19-b05e-6db442671656" providerId="ADAL" clId="{42C47245-EB13-4CFC-AD8D-AE9EC920C21C}" dt="2024-11-22T17:25:01.897" v="38" actId="478"/>
          <ac:spMkLst>
            <pc:docMk/>
            <pc:sldMk cId="1465695601" sldId="273"/>
            <ac:spMk id="7" creationId="{17422B43-83CE-98C4-9741-4BE5FD21B7A0}"/>
          </ac:spMkLst>
        </pc:spChg>
        <pc:spChg chg="mod">
          <ac:chgData name="Viviane Da Costa Batista Pereira" userId="b305db61-b707-4b19-b05e-6db442671656" providerId="ADAL" clId="{42C47245-EB13-4CFC-AD8D-AE9EC920C21C}" dt="2024-11-22T17:24:45.963" v="34" actId="1076"/>
          <ac:spMkLst>
            <pc:docMk/>
            <pc:sldMk cId="1465695601" sldId="273"/>
            <ac:spMk id="9" creationId="{2FF22588-6D58-B8B3-0016-77409C8B3D84}"/>
          </ac:spMkLst>
        </pc:spChg>
        <pc:spChg chg="del mod">
          <ac:chgData name="Viviane Da Costa Batista Pereira" userId="b305db61-b707-4b19-b05e-6db442671656" providerId="ADAL" clId="{42C47245-EB13-4CFC-AD8D-AE9EC920C21C}" dt="2024-11-22T17:24:54.696" v="36" actId="478"/>
          <ac:spMkLst>
            <pc:docMk/>
            <pc:sldMk cId="1465695601" sldId="273"/>
            <ac:spMk id="11" creationId="{00AF6180-3FDB-8E9B-84CC-57B2A8810266}"/>
          </ac:spMkLst>
        </pc:spChg>
        <pc:spChg chg="mod">
          <ac:chgData name="Viviane Da Costa Batista Pereira" userId="b305db61-b707-4b19-b05e-6db442671656" providerId="ADAL" clId="{42C47245-EB13-4CFC-AD8D-AE9EC920C21C}" dt="2024-11-22T17:23:32.094" v="21"/>
          <ac:spMkLst>
            <pc:docMk/>
            <pc:sldMk cId="1465695601" sldId="273"/>
            <ac:spMk id="13" creationId="{31BADA6F-A63A-77CB-128A-32239F40A07F}"/>
          </ac:spMkLst>
        </pc:spChg>
        <pc:spChg chg="mod">
          <ac:chgData name="Viviane Da Costa Batista Pereira" userId="b305db61-b707-4b19-b05e-6db442671656" providerId="ADAL" clId="{42C47245-EB13-4CFC-AD8D-AE9EC920C21C}" dt="2024-11-22T17:25:18.333" v="44" actId="1076"/>
          <ac:spMkLst>
            <pc:docMk/>
            <pc:sldMk cId="1465695601" sldId="273"/>
            <ac:spMk id="14" creationId="{91A37E57-2561-E303-AE18-B4D6013D3E43}"/>
          </ac:spMkLst>
        </pc:spChg>
        <pc:spChg chg="mod">
          <ac:chgData name="Viviane Da Costa Batista Pereira" userId="b305db61-b707-4b19-b05e-6db442671656" providerId="ADAL" clId="{42C47245-EB13-4CFC-AD8D-AE9EC920C21C}" dt="2024-11-22T17:25:18.333" v="44" actId="1076"/>
          <ac:spMkLst>
            <pc:docMk/>
            <pc:sldMk cId="1465695601" sldId="273"/>
            <ac:spMk id="15" creationId="{7E3AFA0A-F39E-DD97-0AFD-8FACAD449876}"/>
          </ac:spMkLst>
        </pc:spChg>
        <pc:spChg chg="del mod">
          <ac:chgData name="Viviane Da Costa Batista Pereira" userId="b305db61-b707-4b19-b05e-6db442671656" providerId="ADAL" clId="{42C47245-EB13-4CFC-AD8D-AE9EC920C21C}" dt="2024-11-22T17:24:32.287" v="33" actId="478"/>
          <ac:spMkLst>
            <pc:docMk/>
            <pc:sldMk cId="1465695601" sldId="273"/>
            <ac:spMk id="16" creationId="{9B80FA5A-2548-7C98-FF14-97D478918C75}"/>
          </ac:spMkLst>
        </pc:spChg>
        <pc:spChg chg="del mod">
          <ac:chgData name="Viviane Da Costa Batista Pereira" userId="b305db61-b707-4b19-b05e-6db442671656" providerId="ADAL" clId="{42C47245-EB13-4CFC-AD8D-AE9EC920C21C}" dt="2024-11-22T17:25:10.052" v="42" actId="478"/>
          <ac:spMkLst>
            <pc:docMk/>
            <pc:sldMk cId="1465695601" sldId="273"/>
            <ac:spMk id="17" creationId="{C5AB41DB-4AD4-4AFC-2DB1-0EE1F6CE4E4B}"/>
          </ac:spMkLst>
        </pc:spChg>
        <pc:spChg chg="mod">
          <ac:chgData name="Viviane Da Costa Batista Pereira" userId="b305db61-b707-4b19-b05e-6db442671656" providerId="ADAL" clId="{42C47245-EB13-4CFC-AD8D-AE9EC920C21C}" dt="2024-11-22T17:25:37.294" v="47" actId="1076"/>
          <ac:spMkLst>
            <pc:docMk/>
            <pc:sldMk cId="1465695601" sldId="273"/>
            <ac:spMk id="21" creationId="{1128078B-D38D-4D17-83A0-D967895A4AD9}"/>
          </ac:spMkLst>
        </pc:spChg>
        <pc:spChg chg="del">
          <ac:chgData name="Viviane Da Costa Batista Pereira" userId="b305db61-b707-4b19-b05e-6db442671656" providerId="ADAL" clId="{42C47245-EB13-4CFC-AD8D-AE9EC920C21C}" dt="2024-11-22T17:24:19.460" v="27" actId="478"/>
          <ac:spMkLst>
            <pc:docMk/>
            <pc:sldMk cId="1465695601" sldId="273"/>
            <ac:spMk id="24" creationId="{9C140AE4-3CDE-4D2D-BC8C-81EF71500AA9}"/>
          </ac:spMkLst>
        </pc:spChg>
        <pc:spChg chg="del">
          <ac:chgData name="Viviane Da Costa Batista Pereira" userId="b305db61-b707-4b19-b05e-6db442671656" providerId="ADAL" clId="{42C47245-EB13-4CFC-AD8D-AE9EC920C21C}" dt="2024-11-22T17:24:02.729" v="24" actId="478"/>
          <ac:spMkLst>
            <pc:docMk/>
            <pc:sldMk cId="1465695601" sldId="273"/>
            <ac:spMk id="26" creationId="{3AA89409-E674-785D-B9EC-DCF8658AE43D}"/>
          </ac:spMkLst>
        </pc:spChg>
        <pc:spChg chg="del">
          <ac:chgData name="Viviane Da Costa Batista Pereira" userId="b305db61-b707-4b19-b05e-6db442671656" providerId="ADAL" clId="{42C47245-EB13-4CFC-AD8D-AE9EC920C21C}" dt="2024-11-22T17:24:27.641" v="32" actId="478"/>
          <ac:spMkLst>
            <pc:docMk/>
            <pc:sldMk cId="1465695601" sldId="273"/>
            <ac:spMk id="33" creationId="{308968C8-4E56-1BEA-807F-5C4D697C33D4}"/>
          </ac:spMkLst>
        </pc:spChg>
        <pc:spChg chg="mod">
          <ac:chgData name="Viviane Da Costa Batista Pereira" userId="b305db61-b707-4b19-b05e-6db442671656" providerId="ADAL" clId="{42C47245-EB13-4CFC-AD8D-AE9EC920C21C}" dt="2024-11-22T17:25:31.782" v="46" actId="1076"/>
          <ac:spMkLst>
            <pc:docMk/>
            <pc:sldMk cId="1465695601" sldId="273"/>
            <ac:spMk id="36" creationId="{255D9991-AAB2-3BD2-1F11-D9F1DE221627}"/>
          </ac:spMkLst>
        </pc:spChg>
        <pc:spChg chg="del">
          <ac:chgData name="Viviane Da Costa Batista Pereira" userId="b305db61-b707-4b19-b05e-6db442671656" providerId="ADAL" clId="{42C47245-EB13-4CFC-AD8D-AE9EC920C21C}" dt="2024-11-22T17:24:25.505" v="31" actId="478"/>
          <ac:spMkLst>
            <pc:docMk/>
            <pc:sldMk cId="1465695601" sldId="273"/>
            <ac:spMk id="39" creationId="{60A10CD2-B2F0-1AC0-2E48-092795402AC1}"/>
          </ac:spMkLst>
        </pc:spChg>
        <pc:grpChg chg="add del mod">
          <ac:chgData name="Viviane Da Costa Batista Pereira" userId="b305db61-b707-4b19-b05e-6db442671656" providerId="ADAL" clId="{42C47245-EB13-4CFC-AD8D-AE9EC920C21C}" dt="2024-11-22T17:25:26.967" v="45" actId="1076"/>
          <ac:grpSpMkLst>
            <pc:docMk/>
            <pc:sldMk cId="1465695601" sldId="273"/>
            <ac:grpSpMk id="4" creationId="{61F3E879-48AC-BA84-A99C-4681FE3E8B90}"/>
          </ac:grpSpMkLst>
        </pc:grpChg>
        <pc:grpChg chg="add del mod">
          <ac:chgData name="Viviane Da Costa Batista Pereira" userId="b305db61-b707-4b19-b05e-6db442671656" providerId="ADAL" clId="{42C47245-EB13-4CFC-AD8D-AE9EC920C21C}" dt="2024-11-22T17:25:26.967" v="45" actId="1076"/>
          <ac:grpSpMkLst>
            <pc:docMk/>
            <pc:sldMk cId="1465695601" sldId="273"/>
            <ac:grpSpMk id="5" creationId="{4893ED3E-8501-EB7C-3117-9EA7402A8CA6}"/>
          </ac:grpSpMkLst>
        </pc:grpChg>
        <pc:picChg chg="del mod">
          <ac:chgData name="Viviane Da Costa Batista Pereira" userId="b305db61-b707-4b19-b05e-6db442671656" providerId="ADAL" clId="{42C47245-EB13-4CFC-AD8D-AE9EC920C21C}" dt="2024-11-22T17:24:56.554" v="37" actId="478"/>
          <ac:picMkLst>
            <pc:docMk/>
            <pc:sldMk cId="1465695601" sldId="273"/>
            <ac:picMk id="8" creationId="{6AFD2619-DA10-B6EA-526E-77A6421DF253}"/>
          </ac:picMkLst>
        </pc:picChg>
        <pc:picChg chg="mod">
          <ac:chgData name="Viviane Da Costa Batista Pereira" userId="b305db61-b707-4b19-b05e-6db442671656" providerId="ADAL" clId="{42C47245-EB13-4CFC-AD8D-AE9EC920C21C}" dt="2024-11-22T17:24:45.963" v="34" actId="1076"/>
          <ac:picMkLst>
            <pc:docMk/>
            <pc:sldMk cId="1465695601" sldId="273"/>
            <ac:picMk id="10" creationId="{C9836820-3F37-4E34-7D3E-ABF9D9298B9B}"/>
          </ac:picMkLst>
        </pc:picChg>
        <pc:picChg chg="del mod">
          <ac:chgData name="Viviane Da Costa Batista Pereira" userId="b305db61-b707-4b19-b05e-6db442671656" providerId="ADAL" clId="{42C47245-EB13-4CFC-AD8D-AE9EC920C21C}" dt="2024-11-22T17:24:48.769" v="35" actId="478"/>
          <ac:picMkLst>
            <pc:docMk/>
            <pc:sldMk cId="1465695601" sldId="273"/>
            <ac:picMk id="12" creationId="{CCA48EFE-6B8F-2E6C-39DF-19C2F4FFC1F5}"/>
          </ac:picMkLst>
        </pc:picChg>
        <pc:picChg chg="del mod">
          <ac:chgData name="Viviane Da Costa Batista Pereira" userId="b305db61-b707-4b19-b05e-6db442671656" providerId="ADAL" clId="{42C47245-EB13-4CFC-AD8D-AE9EC920C21C}" dt="2024-11-22T17:25:07.926" v="41" actId="478"/>
          <ac:picMkLst>
            <pc:docMk/>
            <pc:sldMk cId="1465695601" sldId="273"/>
            <ac:picMk id="18" creationId="{0C62E66A-BBD6-0BD4-6BBF-D7C658368E5D}"/>
          </ac:picMkLst>
        </pc:picChg>
        <pc:picChg chg="mod">
          <ac:chgData name="Viviane Da Costa Batista Pereira" userId="b305db61-b707-4b19-b05e-6db442671656" providerId="ADAL" clId="{42C47245-EB13-4CFC-AD8D-AE9EC920C21C}" dt="2024-11-22T17:23:32.094" v="21"/>
          <ac:picMkLst>
            <pc:docMk/>
            <pc:sldMk cId="1465695601" sldId="273"/>
            <ac:picMk id="19" creationId="{4409614C-F545-C676-8D30-C353212EE893}"/>
          </ac:picMkLst>
        </pc:picChg>
        <pc:picChg chg="mod">
          <ac:chgData name="Viviane Da Costa Batista Pereira" userId="b305db61-b707-4b19-b05e-6db442671656" providerId="ADAL" clId="{42C47245-EB13-4CFC-AD8D-AE9EC920C21C}" dt="2024-11-22T17:25:40.131" v="48" actId="1076"/>
          <ac:picMkLst>
            <pc:docMk/>
            <pc:sldMk cId="1465695601" sldId="273"/>
            <ac:picMk id="23" creationId="{A8A80536-F833-492E-62CA-EBCD641D2006}"/>
          </ac:picMkLst>
        </pc:picChg>
        <pc:picChg chg="del">
          <ac:chgData name="Viviane Da Costa Batista Pereira" userId="b305db61-b707-4b19-b05e-6db442671656" providerId="ADAL" clId="{42C47245-EB13-4CFC-AD8D-AE9EC920C21C}" dt="2024-11-22T17:24:17.788" v="26" actId="478"/>
          <ac:picMkLst>
            <pc:docMk/>
            <pc:sldMk cId="1465695601" sldId="273"/>
            <ac:picMk id="25" creationId="{89866AD1-A1FF-B49B-84F8-979B7BD34A8A}"/>
          </ac:picMkLst>
        </pc:picChg>
        <pc:picChg chg="del">
          <ac:chgData name="Viviane Da Costa Batista Pereira" userId="b305db61-b707-4b19-b05e-6db442671656" providerId="ADAL" clId="{42C47245-EB13-4CFC-AD8D-AE9EC920C21C}" dt="2024-11-22T17:24:00.378" v="23" actId="478"/>
          <ac:picMkLst>
            <pc:docMk/>
            <pc:sldMk cId="1465695601" sldId="273"/>
            <ac:picMk id="30" creationId="{07260D88-BDB1-C024-7A80-54B1C5B765E4}"/>
          </ac:picMkLst>
        </pc:picChg>
        <pc:picChg chg="del">
          <ac:chgData name="Viviane Da Costa Batista Pereira" userId="b305db61-b707-4b19-b05e-6db442671656" providerId="ADAL" clId="{42C47245-EB13-4CFC-AD8D-AE9EC920C21C}" dt="2024-11-22T17:24:22.746" v="30" actId="478"/>
          <ac:picMkLst>
            <pc:docMk/>
            <pc:sldMk cId="1465695601" sldId="273"/>
            <ac:picMk id="41" creationId="{F590847C-888A-9D51-6BA4-259882664640}"/>
          </ac:picMkLst>
        </pc:picChg>
      </pc:sldChg>
      <pc:sldChg chg="addSp delSp modSp mod">
        <pc:chgData name="Viviane Da Costa Batista Pereira" userId="b305db61-b707-4b19-b05e-6db442671656" providerId="ADAL" clId="{42C47245-EB13-4CFC-AD8D-AE9EC920C21C}" dt="2024-11-22T17:32:50.133" v="116" actId="208"/>
        <pc:sldMkLst>
          <pc:docMk/>
          <pc:sldMk cId="2641963296" sldId="276"/>
        </pc:sldMkLst>
        <pc:spChg chg="add mod">
          <ac:chgData name="Viviane Da Costa Batista Pereira" userId="b305db61-b707-4b19-b05e-6db442671656" providerId="ADAL" clId="{42C47245-EB13-4CFC-AD8D-AE9EC920C21C}" dt="2024-11-22T17:32:50.133" v="116" actId="208"/>
          <ac:spMkLst>
            <pc:docMk/>
            <pc:sldMk cId="2641963296" sldId="276"/>
            <ac:spMk id="2" creationId="{5ABA7167-47C9-7E07-6510-6CE8E004DD35}"/>
          </ac:spMkLst>
        </pc:spChg>
        <pc:graphicFrameChg chg="del modGraphic">
          <ac:chgData name="Viviane Da Costa Batista Pereira" userId="b305db61-b707-4b19-b05e-6db442671656" providerId="ADAL" clId="{42C47245-EB13-4CFC-AD8D-AE9EC920C21C}" dt="2024-11-22T17:32:38.100" v="113" actId="478"/>
          <ac:graphicFrameMkLst>
            <pc:docMk/>
            <pc:sldMk cId="2641963296" sldId="276"/>
            <ac:graphicFrameMk id="6" creationId="{27FC94C3-774E-77F2-60E0-B444E9D49093}"/>
          </ac:graphicFrameMkLst>
        </pc:graphicFrameChg>
      </pc:sldChg>
      <pc:sldChg chg="delSp modSp mod modNotesTx">
        <pc:chgData name="Viviane Da Costa Batista Pereira" userId="b305db61-b707-4b19-b05e-6db442671656" providerId="ADAL" clId="{42C47245-EB13-4CFC-AD8D-AE9EC920C21C}" dt="2024-11-22T17:29:29.512" v="90" actId="6549"/>
        <pc:sldMkLst>
          <pc:docMk/>
          <pc:sldMk cId="2468755470" sldId="283"/>
        </pc:sldMkLst>
        <pc:spChg chg="mod">
          <ac:chgData name="Viviane Da Costa Batista Pereira" userId="b305db61-b707-4b19-b05e-6db442671656" providerId="ADAL" clId="{42C47245-EB13-4CFC-AD8D-AE9EC920C21C}" dt="2024-11-22T17:28:57.643" v="71" actId="20577"/>
          <ac:spMkLst>
            <pc:docMk/>
            <pc:sldMk cId="2468755470" sldId="283"/>
            <ac:spMk id="3" creationId="{ABAB8B99-D368-9984-595A-BA7B06E9ABD8}"/>
          </ac:spMkLst>
        </pc:spChg>
        <pc:grpChg chg="del">
          <ac:chgData name="Viviane Da Costa Batista Pereira" userId="b305db61-b707-4b19-b05e-6db442671656" providerId="ADAL" clId="{42C47245-EB13-4CFC-AD8D-AE9EC920C21C}" dt="2024-11-22T17:25:46.507" v="49" actId="478"/>
          <ac:grpSpMkLst>
            <pc:docMk/>
            <pc:sldMk cId="2468755470" sldId="283"/>
            <ac:grpSpMk id="13" creationId="{D2B0A526-1390-2CF5-AF3F-2A02F8E137BD}"/>
          </ac:grpSpMkLst>
        </pc:grpChg>
      </pc:sldChg>
      <pc:sldChg chg="addSp delSp modSp mod">
        <pc:chgData name="Viviane Da Costa Batista Pereira" userId="b305db61-b707-4b19-b05e-6db442671656" providerId="ADAL" clId="{42C47245-EB13-4CFC-AD8D-AE9EC920C21C}" dt="2024-11-22T17:33:10.721" v="119" actId="14100"/>
        <pc:sldMkLst>
          <pc:docMk/>
          <pc:sldMk cId="1320233189" sldId="287"/>
        </pc:sldMkLst>
        <pc:spChg chg="add mod">
          <ac:chgData name="Viviane Da Costa Batista Pereira" userId="b305db61-b707-4b19-b05e-6db442671656" providerId="ADAL" clId="{42C47245-EB13-4CFC-AD8D-AE9EC920C21C}" dt="2024-11-22T17:33:10.721" v="119" actId="14100"/>
          <ac:spMkLst>
            <pc:docMk/>
            <pc:sldMk cId="1320233189" sldId="287"/>
            <ac:spMk id="6" creationId="{6159EA3F-42E6-E7E0-7C70-BB2666FE6F93}"/>
          </ac:spMkLst>
        </pc:spChg>
        <pc:graphicFrameChg chg="del">
          <ac:chgData name="Viviane Da Costa Batista Pereira" userId="b305db61-b707-4b19-b05e-6db442671656" providerId="ADAL" clId="{42C47245-EB13-4CFC-AD8D-AE9EC920C21C}" dt="2024-11-22T17:33:05.365" v="117" actId="478"/>
          <ac:graphicFrameMkLst>
            <pc:docMk/>
            <pc:sldMk cId="1320233189" sldId="287"/>
            <ac:graphicFrameMk id="2" creationId="{F8D10A88-B5FF-E821-3531-3130F040B92E}"/>
          </ac:graphicFrameMkLst>
        </pc:graphicFrameChg>
      </pc:sldChg>
      <pc:sldChg chg="delSp modSp mod modNotesTx">
        <pc:chgData name="Viviane Da Costa Batista Pereira" userId="b305db61-b707-4b19-b05e-6db442671656" providerId="ADAL" clId="{42C47245-EB13-4CFC-AD8D-AE9EC920C21C}" dt="2024-11-22T17:29:33.485" v="91" actId="6549"/>
        <pc:sldMkLst>
          <pc:docMk/>
          <pc:sldMk cId="2606176293" sldId="291"/>
        </pc:sldMkLst>
        <pc:spChg chg="del mod">
          <ac:chgData name="Viviane Da Costa Batista Pereira" userId="b305db61-b707-4b19-b05e-6db442671656" providerId="ADAL" clId="{42C47245-EB13-4CFC-AD8D-AE9EC920C21C}" dt="2024-11-22T17:26:04.048" v="52" actId="478"/>
          <ac:spMkLst>
            <pc:docMk/>
            <pc:sldMk cId="2606176293" sldId="291"/>
            <ac:spMk id="13" creationId="{D47044DC-10A8-43D6-65C7-36308A851C56}"/>
          </ac:spMkLst>
        </pc:spChg>
        <pc:spChg chg="mod">
          <ac:chgData name="Viviane Da Costa Batista Pereira" userId="b305db61-b707-4b19-b05e-6db442671656" providerId="ADAL" clId="{42C47245-EB13-4CFC-AD8D-AE9EC920C21C}" dt="2024-11-22T17:29:07.334" v="86" actId="20577"/>
          <ac:spMkLst>
            <pc:docMk/>
            <pc:sldMk cId="2606176293" sldId="291"/>
            <ac:spMk id="28" creationId="{9D25895B-B767-3085-D3CF-07D0B94AF871}"/>
          </ac:spMkLst>
        </pc:spChg>
        <pc:grpChg chg="del">
          <ac:chgData name="Viviane Da Costa Batista Pereira" userId="b305db61-b707-4b19-b05e-6db442671656" providerId="ADAL" clId="{42C47245-EB13-4CFC-AD8D-AE9EC920C21C}" dt="2024-11-22T17:25:52.657" v="50" actId="478"/>
          <ac:grpSpMkLst>
            <pc:docMk/>
            <pc:sldMk cId="2606176293" sldId="291"/>
            <ac:grpSpMk id="2" creationId="{A9CB622A-AF8B-77EE-9B31-B062398DF92D}"/>
          </ac:grpSpMkLst>
        </pc:grpChg>
      </pc:sldChg>
      <pc:sldChg chg="modNotesTx">
        <pc:chgData name="Viviane Da Costa Batista Pereira" userId="b305db61-b707-4b19-b05e-6db442671656" providerId="ADAL" clId="{42C47245-EB13-4CFC-AD8D-AE9EC920C21C}" dt="2024-11-22T17:30:27.841" v="106" actId="20577"/>
        <pc:sldMkLst>
          <pc:docMk/>
          <pc:sldMk cId="406595389" sldId="292"/>
        </pc:sldMkLst>
      </pc:sldChg>
      <pc:sldChg chg="modSp mod">
        <pc:chgData name="Viviane Da Costa Batista Pereira" userId="b305db61-b707-4b19-b05e-6db442671656" providerId="ADAL" clId="{42C47245-EB13-4CFC-AD8D-AE9EC920C21C}" dt="2024-11-22T17:31:17.272" v="108" actId="207"/>
        <pc:sldMkLst>
          <pc:docMk/>
          <pc:sldMk cId="76202793" sldId="295"/>
        </pc:sldMkLst>
        <pc:spChg chg="mod">
          <ac:chgData name="Viviane Da Costa Batista Pereira" userId="b305db61-b707-4b19-b05e-6db442671656" providerId="ADAL" clId="{42C47245-EB13-4CFC-AD8D-AE9EC920C21C}" dt="2024-11-22T17:31:17.272" v="108" actId="207"/>
          <ac:spMkLst>
            <pc:docMk/>
            <pc:sldMk cId="76202793" sldId="295"/>
            <ac:spMk id="32" creationId="{D480A972-AB2E-4820-8D78-5214B5EFA56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11872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9104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</a:t>
            </a:r>
          </a:p>
          <a:p>
            <a:pPr marL="158750" indent="0">
              <a:buNone/>
            </a:pPr>
            <a:r>
              <a:rPr lang="pt-BR" dirty="0"/>
              <a:t>É importante que o trabalho em duplas permita a participação dos dois estudantes. Esta atividade traz um “mapa” que não apresenta o nome das ruas, e, dessa forma, os estudantes devem utilizar termos ligados à mudança de direção, como virar à direita e virar à esquerda. A dupla pode primeiramente desenhar o caminho que as crianças fazem para chegar à escola. Depois, devem descrever o percurso, utilizando os termos ligados à mudança de direção : virar à direita e virar à esquerda.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8228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5725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O mapa da sala presente neste slide, deve ser amplamente discutido, primeiramente com a turma. </a:t>
            </a:r>
          </a:p>
          <a:p>
            <a:pPr marL="158750" indent="0">
              <a:buNone/>
            </a:pPr>
            <a:r>
              <a:rPr lang="pt-BR" dirty="0"/>
              <a:t>Explore, com a turma, a localização do quadro, da porta, da mesa do professor e dos nomes dos estudantes de cada fileira</a:t>
            </a:r>
          </a:p>
          <a:p>
            <a:pPr marL="158750" indent="0">
              <a:buNone/>
            </a:pPr>
            <a:r>
              <a:rPr lang="pt-BR" dirty="0"/>
              <a:t>Se você sentir que seja possível, compare com todos, a disposição da sua sala de aula.</a:t>
            </a:r>
          </a:p>
        </p:txBody>
      </p:sp>
    </p:spTree>
    <p:extLst>
      <p:ext uri="{BB962C8B-B14F-4D97-AF65-F5344CB8AC3E}">
        <p14:creationId xmlns:p14="http://schemas.microsoft.com/office/powerpoint/2010/main" val="2847233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57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4038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6896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No início desta aula, os estudantes foram convidados a desenharem o “percurso da sala de aula até a saída da escola”. Agora o percurso é o inverso. Peça para cada componente da dupla desenhar seu trajeto, trocar com seu/sua colega e depois compararem com o primeiro desenho que fizeram no início da aula.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kern="0" dirty="0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Importante ressaltar com os estudantes que os  objetos e lugares que os alunos devem observar ao longo do percurso (salas, pátio </a:t>
            </a:r>
            <a:r>
              <a:rPr lang="pt-BR" sz="1800" kern="0" dirty="0" err="1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etc</a:t>
            </a:r>
            <a:r>
              <a:rPr lang="pt-BR" sz="1800" kern="0" dirty="0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são chamados de pontos de referência. </a:t>
            </a: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Depois do trajeto desenhado, pergunte a eles: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O segundo desenho ficou melhor que o primeiro? </a:t>
            </a:r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9311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kern="0" dirty="0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Importante ressaltar com os estudantes que os  objetos e lugares que eles devem observar ao longo do percurso (salas, pátio </a:t>
            </a:r>
            <a:r>
              <a:rPr lang="pt-BR" sz="1100" kern="0" dirty="0" err="1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etc</a:t>
            </a:r>
            <a:r>
              <a:rPr lang="pt-BR" sz="1100" kern="0" dirty="0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são chamados de pontos de referência. </a:t>
            </a: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Depois do trajeto desenhado, pergunte a eles: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O segundo desenho ficou melhor que o primeiro?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 descrição do trajeto, pode ser realizada oralmente, por pelo menos duas duplas, o registro escrito de um deles, pode ser anotado na lousa pelo professor.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26358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3578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2130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l" rtl="0" fontAlgn="t">
              <a:buNone/>
            </a:pPr>
            <a:r>
              <a:rPr lang="pt-BR" sz="1100" b="0" i="0" u="none" strike="noStrike" dirty="0">
                <a:solidFill>
                  <a:srgbClr val="000000"/>
                </a:solidFill>
                <a:effectLst/>
                <a:latin typeface="+mj-lt"/>
              </a:rPr>
              <a:t>(EF02MA12) Identificar e registrar, em linguagem verbal ou não verbal, a localização e os deslocamentos de pessoas e de objetos no espaço, considerando mais de um ponto de referência, e indicar as mudanças de direção e de sentido.</a:t>
            </a:r>
          </a:p>
          <a:p>
            <a:pPr marL="158750" indent="0" algn="l" rtl="0" fontAlgn="t">
              <a:buNone/>
            </a:pPr>
            <a:r>
              <a:rPr lang="pt-BR" sz="1100" dirty="0">
                <a:latin typeface="+mj-lt"/>
              </a:rPr>
              <a:t>EF02MA13) Esboçar roteiros a serem seguidos ou plantas de ambientes familiares, assinalando entradas, saídas e alguns pontos de referência.</a:t>
            </a:r>
          </a:p>
          <a:p>
            <a:pPr marL="158750" indent="0" algn="l" rtl="0" fontAlgn="t">
              <a:buNone/>
            </a:pPr>
            <a:endParaRPr lang="pt-BR" sz="11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+mj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sz="11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+mj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456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7742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3826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l" rtl="0" fontAlgn="t">
              <a:buNone/>
            </a:pPr>
            <a:r>
              <a:rPr lang="pt-BR" sz="1100" b="0" i="0" u="none" strike="noStrike" dirty="0">
                <a:solidFill>
                  <a:srgbClr val="000000"/>
                </a:solidFill>
                <a:effectLst/>
                <a:latin typeface="docs-Calibri"/>
              </a:rPr>
              <a:t>(EF02MA12) Identificar e registrar, em linguagem verbal ou não verbal, a localização e os deslocamentos de pessoas e de objetos no espaço, considerando mais de um ponto de referência, e indicar as mudanças de direção e de sentido.</a:t>
            </a:r>
          </a:p>
          <a:p>
            <a:pPr marL="158750" indent="0" algn="l" rtl="0" fontAlgn="t">
              <a:buNone/>
            </a:pPr>
            <a:r>
              <a:rPr lang="pt-BR" sz="1100" dirty="0"/>
              <a:t>EF02MA13) Esboçar roteiros a serem seguidos ou plantas de ambientes familiares, assinalando entradas, saídas e alguns pontos de referência.</a:t>
            </a:r>
          </a:p>
          <a:p>
            <a:pPr marL="158750" indent="0" algn="l" rtl="0" fontAlgn="t">
              <a:buNone/>
            </a:pPr>
            <a:endParaRPr lang="pt-BR" sz="24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docs-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sz="12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docs-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2348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dirty="0">
                <a:latin typeface="+mn-lt"/>
              </a:rPr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Relembre os conceitos de direita e esquerda, perguntando aos alunos quem está sentado à sua direita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ou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à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sua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esquerda.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Em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seguida,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solicite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os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estudantes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observem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posição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dos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colegas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</a:t>
            </a:r>
            <a:r>
              <a:rPr lang="pt-BR" sz="1200" b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sala e desenhem o mapa da sala, indicando a posição de cada colega e/ou de objetos da sala de aula.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Peça-lhes então para desenharem o mapa da sala para, depois, trocarem os seus desenhos com o do colega do seu lado direito. Os desenhos estão iguais?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b="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https://www.gettyimages.com.br/detail/ilustra%C3%A7%C3%A3o/classroom-with-kids-teacher-or-professor-ilustra%C3%A7%C3%A3o-royalty-free/990361458?phrase=SALA+DE+AULA&amp;adppopup=true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8777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effectLst/>
                <a:latin typeface="+mn-lt"/>
                <a:ea typeface="Times New Roman" panose="02020603050405020304" pitchFamily="18" charset="0"/>
              </a:rPr>
              <a:t>Peça para os estudantes localizarem o cesto de lixo na imagem e lance os questionamentos. O ponto de referência, neste caso, é a professora Ana Maria. </a:t>
            </a:r>
          </a:p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effectLst/>
                <a:latin typeface="+mn-lt"/>
                <a:ea typeface="Times New Roman" panose="02020603050405020304" pitchFamily="18" charset="0"/>
              </a:rPr>
              <a:t>Depois, você pode utilizar uma bola ou uma caixa de papelão, colocando-a em diferentes </a:t>
            </a: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lugares da sala de aula e questionando sua localização.</a:t>
            </a:r>
          </a:p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Solicite aos estudantes que descrevam oralmente a posição em que o objeto se encontra, considerando um ponto de referência (um estudante, a mesa da professora, por exemplo). </a:t>
            </a:r>
          </a:p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Você pode ser o escriba da turma, transcrevendo na lousa o texto que eles produzirem. </a:t>
            </a:r>
          </a:p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b="0" dirty="0">
              <a:solidFill>
                <a:srgbClr val="231F20"/>
              </a:solidFill>
              <a:effectLst/>
              <a:latin typeface="+mn-lt"/>
            </a:endParaRPr>
          </a:p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b="0" dirty="0">
              <a:solidFill>
                <a:srgbClr val="231F20"/>
              </a:solidFill>
              <a:effectLst/>
              <a:latin typeface="+mn-lt"/>
            </a:endParaRPr>
          </a:p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latin typeface="+mn-lt"/>
              </a:rPr>
              <a:t>https://www.gettyimages.com.br/detail/ilustra%C3%A7%C3%A3o/classroom-with-kids-teacher-or-professor-ilustra%C3%A7%C3%A3o-royalty-free/990361458?phrase=SALA+DE+AULA&amp;adppopup=true</a:t>
            </a:r>
            <a:endParaRPr sz="1200" dirty="0">
              <a:latin typeface="+mn-lt"/>
            </a:endParaRPr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6810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Caro professor, </a:t>
            </a:r>
          </a:p>
          <a:p>
            <a:pPr marL="0" marR="93345" lvl="0" indent="0" algn="just" defTabSz="914400" rtl="0" eaLnBrk="0" fontAlgn="auto" latin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Questione</a:t>
            </a:r>
            <a:r>
              <a:rPr lang="pt-BR" sz="1800" spc="-3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os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estudantes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no coletivo, sobre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como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poderíamos</a:t>
            </a:r>
            <a:r>
              <a:rPr lang="pt-BR" sz="1800" spc="-3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descrever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percurso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sala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</a:t>
            </a:r>
            <a:r>
              <a:rPr lang="pt-BR" sz="1800" spc="-3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aula</a:t>
            </a:r>
            <a:r>
              <a:rPr lang="pt-BR" sz="1800" spc="-3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até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saída</a:t>
            </a:r>
            <a:r>
              <a:rPr lang="pt-BR" sz="1800" spc="-3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</a:t>
            </a:r>
            <a:r>
              <a:rPr lang="pt-BR" sz="1800" spc="-4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escola.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Estimule-os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dizer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os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deslocamentos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necessários,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utilizando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os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termos</a:t>
            </a:r>
            <a:r>
              <a:rPr lang="pt-BR" sz="1800" spc="-6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apropriados que indicam  sentido e direção. Em seguida, sugira a eles que, em duplas, desenhem o percurso descrito oralmente.</a:t>
            </a:r>
          </a:p>
          <a:p>
            <a:pPr marL="0" marR="93345" indent="0" algn="just" ea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Circule pela sala de aula e identifique se eles conseguem representar o deslocamento proposto. Caso necessário, faça intervenções. Selecione um percurso (desenho) para ser socializado. Você pode ser o escriba deste percurso, registrando-o na lousa. </a:t>
            </a:r>
            <a:endParaRPr lang="pt-BR" sz="1100" b="1" dirty="0">
              <a:solidFill>
                <a:srgbClr val="231F20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dirty="0">
              <a:solidFill>
                <a:srgbClr val="231F20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231F20"/>
                </a:solidFill>
                <a:effectLst/>
                <a:latin typeface="Calibri" panose="020F0502020204030204" pitchFamily="34" charset="0"/>
              </a:rPr>
              <a:t>  https://www.gettyimages.com.br/detail/ilustra%C3%A7%C3%A3o/group-of-school-friends-talk-to-each-other-ilustra%C3%A7%C3%A3o-royalty-free/1301230925?phrase=grupo+de+crian%C3%A7as&amp;adppopup=true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dirty="0">
              <a:solidFill>
                <a:srgbClr val="231F20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2103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</a:t>
            </a:r>
            <a:br>
              <a:rPr lang="pt-BR" dirty="0"/>
            </a:br>
            <a:r>
              <a:rPr lang="pt-BR" dirty="0"/>
              <a:t>Mantenha os estudantes organizados em grupos de quatro, para que possam compartilhar ideias e trocar conhecimentos entre si.</a:t>
            </a: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0143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Reforce com os estudantes quais cartas, em cada questão, é o ponto de referência. </a:t>
            </a:r>
          </a:p>
        </p:txBody>
      </p:sp>
    </p:spTree>
    <p:extLst>
      <p:ext uri="{BB962C8B-B14F-4D97-AF65-F5344CB8AC3E}">
        <p14:creationId xmlns:p14="http://schemas.microsoft.com/office/powerpoint/2010/main" val="1455685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5148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3" name="Google Shape;73;p1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08" y="135657"/>
            <a:ext cx="3511915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16;p8"/>
          <p:cNvSpPr txBox="1"/>
          <p:nvPr userDrawn="1"/>
        </p:nvSpPr>
        <p:spPr>
          <a:xfrm rot="-5400000">
            <a:off x="8622225" y="316591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380009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16;p8"/>
          <p:cNvSpPr txBox="1"/>
          <p:nvPr userDrawn="1"/>
        </p:nvSpPr>
        <p:spPr>
          <a:xfrm rot="-5400000">
            <a:off x="8622225" y="316591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89023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16;p8"/>
          <p:cNvSpPr txBox="1"/>
          <p:nvPr userDrawn="1"/>
        </p:nvSpPr>
        <p:spPr>
          <a:xfrm rot="-5400000">
            <a:off x="8622225" y="316591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36448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0" name="Google Shape;80;p1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1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9c03e3d857_0_15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457273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4600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39" y="133363"/>
            <a:ext cx="3782687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" name="Google Shape;16;p8"/>
          <p:cNvSpPr txBox="1"/>
          <p:nvPr userDrawn="1"/>
        </p:nvSpPr>
        <p:spPr>
          <a:xfrm rot="-5400000">
            <a:off x="8622225" y="316591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44138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12" y="147426"/>
            <a:ext cx="2172375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16;p8"/>
          <p:cNvSpPr txBox="1"/>
          <p:nvPr userDrawn="1"/>
        </p:nvSpPr>
        <p:spPr>
          <a:xfrm rot="-5400000">
            <a:off x="8622225" y="316591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39399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_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8" name="Google Shape;16;p8"/>
          <p:cNvSpPr txBox="1"/>
          <p:nvPr userDrawn="1"/>
        </p:nvSpPr>
        <p:spPr>
          <a:xfrm rot="-5400000">
            <a:off x="8622225" y="316591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943175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16;p8"/>
          <p:cNvSpPr txBox="1"/>
          <p:nvPr userDrawn="1"/>
        </p:nvSpPr>
        <p:spPr>
          <a:xfrm rot="-5400000">
            <a:off x="8622225" y="316591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8661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57" y="4089291"/>
            <a:ext cx="1497690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39" y="4555675"/>
            <a:ext cx="4117366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598927" y="2041528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RELAÇÕES ESPACIAIS</a:t>
            </a: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358275" y="3642097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14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BAB8B99-D368-9984-595A-BA7B06E9A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515" y="528489"/>
            <a:ext cx="8376000" cy="800189"/>
          </a:xfrm>
        </p:spPr>
        <p:txBody>
          <a:bodyPr/>
          <a:lstStyle/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 startAt="2"/>
            </a:pPr>
            <a:r>
              <a:rPr lang="pt-BR" sz="2000" b="0" dirty="0">
                <a:latin typeface="+mn-lt"/>
              </a:rPr>
              <a:t>OB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SERVE</a:t>
            </a:r>
            <a:r>
              <a:rPr lang="pt-PT" sz="2000" b="0" spc="-3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000" b="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MAPA.</a:t>
            </a:r>
            <a:br>
              <a:rPr lang="pt-BR" sz="2000" spc="0" dirty="0"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endParaRPr lang="pt-BR" sz="2000" dirty="0">
              <a:latin typeface="+mn-lt"/>
            </a:endParaRPr>
          </a:p>
        </p:txBody>
      </p:sp>
      <p:pic>
        <p:nvPicPr>
          <p:cNvPr id="4" name="Image 356">
            <a:extLst>
              <a:ext uri="{FF2B5EF4-FFF2-40B4-BE49-F238E27FC236}">
                <a16:creationId xmlns:a16="http://schemas.microsoft.com/office/drawing/2014/main" id="{8C43DCC8-A352-5949-3402-5BD6251A256D}"/>
              </a:ext>
            </a:extLst>
          </p:cNvPr>
          <p:cNvPicPr>
            <a:picLocks/>
          </p:cNvPicPr>
          <p:nvPr/>
        </p:nvPicPr>
        <p:blipFill rotWithShape="1">
          <a:blip r:embed="rId3" cstate="print"/>
          <a:srcRect l="22815"/>
          <a:stretch/>
        </p:blipFill>
        <p:spPr>
          <a:xfrm>
            <a:off x="3036932" y="928583"/>
            <a:ext cx="3431165" cy="2542017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6A4D32A-B2A6-98CF-E571-53A5A11711CD}"/>
              </a:ext>
            </a:extLst>
          </p:cNvPr>
          <p:cNvSpPr txBox="1"/>
          <p:nvPr/>
        </p:nvSpPr>
        <p:spPr>
          <a:xfrm>
            <a:off x="564515" y="3615047"/>
            <a:ext cx="8013820" cy="128650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198755" marR="198755">
              <a:lnSpc>
                <a:spcPct val="97000"/>
              </a:lnSpc>
              <a:spcAft>
                <a:spcPts val="0"/>
              </a:spcAft>
            </a:pP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PEDRO E ALINE SÃO VIZINHOS E MORAM NAS CASINHAS DO MAPA ACIMA. </a:t>
            </a:r>
          </a:p>
          <a:p>
            <a:pPr marL="198755" marR="198755">
              <a:lnSpc>
                <a:spcPct val="97000"/>
              </a:lnSpc>
              <a:spcAft>
                <a:spcPts val="0"/>
              </a:spcAft>
            </a:pP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DESENHE O CAMINHO QUE ELES PRECISAM FAZER PARA CHEGAR ATÉ A ESCOLA E DESCREVA-O.</a:t>
            </a:r>
            <a:endParaRPr lang="pt-BR" sz="2000" dirty="0">
              <a:effectLst/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2" name="Imagem 1" descr="Boneca de pano com 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810CAA1F-F599-884F-E0C9-FC28830EF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649" y="2030136"/>
            <a:ext cx="1567645" cy="1448720"/>
          </a:xfrm>
          <a:prstGeom prst="rect">
            <a:avLst/>
          </a:prstGeom>
        </p:spPr>
      </p:pic>
      <p:pic>
        <p:nvPicPr>
          <p:cNvPr id="5" name="Google Shape;214;p24">
            <a:extLst>
              <a:ext uri="{FF2B5EF4-FFF2-40B4-BE49-F238E27FC236}">
                <a16:creationId xmlns:a16="http://schemas.microsoft.com/office/drawing/2014/main" id="{F08512D0-3D57-9859-F5DC-3BB455F55AD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1180164">
            <a:off x="8299858" y="274619"/>
            <a:ext cx="559254" cy="3741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8558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F57B398-6387-F995-DCA8-B5B18D344B5C}"/>
              </a:ext>
            </a:extLst>
          </p:cNvPr>
          <p:cNvSpPr txBox="1"/>
          <p:nvPr/>
        </p:nvSpPr>
        <p:spPr>
          <a:xfrm>
            <a:off x="1848155" y="134630"/>
            <a:ext cx="2830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5D56B0E-D0A7-FD81-43C5-CC89A2C97248}"/>
              </a:ext>
            </a:extLst>
          </p:cNvPr>
          <p:cNvSpPr txBox="1"/>
          <p:nvPr/>
        </p:nvSpPr>
        <p:spPr>
          <a:xfrm>
            <a:off x="336884" y="3422771"/>
            <a:ext cx="8683870" cy="1525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855" eaLnBrk="0" hangingPunct="0">
              <a:spcBef>
                <a:spcPts val="260"/>
              </a:spcBef>
              <a:spcAft>
                <a:spcPts val="0"/>
              </a:spcAft>
            </a:pPr>
            <a:r>
              <a:rPr lang="pt-BR" sz="1800" b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RESPOSTA</a:t>
            </a:r>
            <a:r>
              <a:rPr lang="pt-BR" sz="1800" b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800" b="1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PESSOAL. SUGESTÃO DE RESPOSTA:</a:t>
            </a:r>
          </a:p>
          <a:p>
            <a:pPr marL="109855" marR="70485" eaLnBrk="0" hangingPunct="0">
              <a:lnSpc>
                <a:spcPct val="105000"/>
              </a:lnSpc>
              <a:spcBef>
                <a:spcPts val="85"/>
              </a:spcBef>
              <a:spcAft>
                <a:spcPts val="0"/>
              </a:spcAft>
            </a:pPr>
            <a:r>
              <a:rPr lang="pt-BR" sz="1800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ELES DEVEM SAIR DE CASA E VIRAR À DIREITA, DEPOIS VIRAR À ESQUERDA. LOGO APÓS, DEVEM VIRAR À DIREITA, VIRAR À ESQUERDA, VIRAR À DIREITA DE NOVO E MAIS UMA VEZ À ESQUERDA ATÉ CHEGAREM NA ESCOLA  (VEJA O CAMINHO SINALIZADO EM VERMELHO).</a:t>
            </a:r>
          </a:p>
        </p:txBody>
      </p:sp>
      <p:pic>
        <p:nvPicPr>
          <p:cNvPr id="10" name="Google Shape;213;p24">
            <a:extLst>
              <a:ext uri="{FF2B5EF4-FFF2-40B4-BE49-F238E27FC236}">
                <a16:creationId xmlns:a16="http://schemas.microsoft.com/office/drawing/2014/main" id="{727592E6-33F4-3760-C45F-AFB4BDC4058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3528" y="357364"/>
            <a:ext cx="424543" cy="478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356">
            <a:extLst>
              <a:ext uri="{FF2B5EF4-FFF2-40B4-BE49-F238E27FC236}">
                <a16:creationId xmlns:a16="http://schemas.microsoft.com/office/drawing/2014/main" id="{D225745F-087A-D9CC-1BCD-6A4F77A3FE8E}"/>
              </a:ext>
            </a:extLst>
          </p:cNvPr>
          <p:cNvPicPr>
            <a:picLocks/>
          </p:cNvPicPr>
          <p:nvPr/>
        </p:nvPicPr>
        <p:blipFill rotWithShape="1">
          <a:blip r:embed="rId4" cstate="print"/>
          <a:srcRect l="22815"/>
          <a:stretch/>
        </p:blipFill>
        <p:spPr>
          <a:xfrm>
            <a:off x="4339174" y="703677"/>
            <a:ext cx="3200001" cy="2436515"/>
          </a:xfrm>
          <a:prstGeom prst="rect">
            <a:avLst/>
          </a:prstGeom>
        </p:spPr>
      </p:pic>
      <p:pic>
        <p:nvPicPr>
          <p:cNvPr id="4" name="Imagem 3" descr="Boneca de pano com 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5858AFB0-8DDD-87A2-3D4C-5DDD89E62AC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0826" y="1608824"/>
            <a:ext cx="1712705" cy="1582775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2B39FBD0-8060-A6FC-9489-0C4AA5360EE5}"/>
              </a:ext>
            </a:extLst>
          </p:cNvPr>
          <p:cNvCxnSpPr/>
          <p:nvPr/>
        </p:nvCxnSpPr>
        <p:spPr>
          <a:xfrm>
            <a:off x="4572000" y="2571750"/>
            <a:ext cx="79022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D87ED04C-2F9A-BA45-C9F5-15E04185ACB0}"/>
              </a:ext>
            </a:extLst>
          </p:cNvPr>
          <p:cNvCxnSpPr>
            <a:cxnSpLocks/>
          </p:cNvCxnSpPr>
          <p:nvPr/>
        </p:nvCxnSpPr>
        <p:spPr>
          <a:xfrm flipV="1">
            <a:off x="5339644" y="2088444"/>
            <a:ext cx="0" cy="3647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A48E6EE4-3F25-18BB-357E-15E83590259E}"/>
              </a:ext>
            </a:extLst>
          </p:cNvPr>
          <p:cNvCxnSpPr/>
          <p:nvPr/>
        </p:nvCxnSpPr>
        <p:spPr>
          <a:xfrm>
            <a:off x="5350933" y="2020710"/>
            <a:ext cx="79022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AC35A817-3734-B5E2-C9D7-2CBB9F6B5AD5}"/>
              </a:ext>
            </a:extLst>
          </p:cNvPr>
          <p:cNvCxnSpPr>
            <a:cxnSpLocks/>
          </p:cNvCxnSpPr>
          <p:nvPr/>
        </p:nvCxnSpPr>
        <p:spPr>
          <a:xfrm flipV="1">
            <a:off x="6564488" y="1207409"/>
            <a:ext cx="0" cy="1936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093B380D-D578-D4C5-DFB0-BA78713CB965}"/>
              </a:ext>
            </a:extLst>
          </p:cNvPr>
          <p:cNvCxnSpPr>
            <a:cxnSpLocks/>
          </p:cNvCxnSpPr>
          <p:nvPr/>
        </p:nvCxnSpPr>
        <p:spPr>
          <a:xfrm>
            <a:off x="6225822" y="1473199"/>
            <a:ext cx="33866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6CBEA94B-A656-F4A5-E260-9907B5699AA1}"/>
              </a:ext>
            </a:extLst>
          </p:cNvPr>
          <p:cNvCxnSpPr>
            <a:cxnSpLocks/>
          </p:cNvCxnSpPr>
          <p:nvPr/>
        </p:nvCxnSpPr>
        <p:spPr>
          <a:xfrm flipV="1">
            <a:off x="6225822" y="1518355"/>
            <a:ext cx="0" cy="5023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F673372C-C512-A4AB-4317-03BE689C1056}"/>
              </a:ext>
            </a:extLst>
          </p:cNvPr>
          <p:cNvCxnSpPr>
            <a:cxnSpLocks/>
          </p:cNvCxnSpPr>
          <p:nvPr/>
        </p:nvCxnSpPr>
        <p:spPr>
          <a:xfrm flipV="1">
            <a:off x="4775199" y="2593155"/>
            <a:ext cx="0" cy="1936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D7100F06-D930-E3A9-126F-2F7AA5CF6B70}"/>
              </a:ext>
            </a:extLst>
          </p:cNvPr>
          <p:cNvCxnSpPr>
            <a:cxnSpLocks/>
          </p:cNvCxnSpPr>
          <p:nvPr/>
        </p:nvCxnSpPr>
        <p:spPr>
          <a:xfrm flipV="1">
            <a:off x="4543776" y="2593155"/>
            <a:ext cx="0" cy="1936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262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58;p20">
            <a:extLst>
              <a:ext uri="{FF2B5EF4-FFF2-40B4-BE49-F238E27FC236}">
                <a16:creationId xmlns:a16="http://schemas.microsoft.com/office/drawing/2014/main" id="{20A9645B-DC61-146C-8799-2C5895B1CD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8700" y="607656"/>
            <a:ext cx="8137784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57200">
              <a:buClr>
                <a:srgbClr val="7030A0"/>
              </a:buClr>
              <a:buSzPct val="100000"/>
              <a:buFont typeface="+mj-lt"/>
              <a:buAutoNum type="arabicPeriod" startAt="3"/>
              <a:tabLst>
                <a:tab pos="391795" algn="l"/>
              </a:tabLst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VEJA</a:t>
            </a:r>
            <a:r>
              <a:rPr lang="pt-PT" sz="2000" b="0" spc="-3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MAPA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DA</a:t>
            </a:r>
            <a:r>
              <a:rPr lang="pt-PT" sz="2000" b="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SALA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AULA</a:t>
            </a:r>
            <a:r>
              <a:rPr lang="pt-PT" sz="2000" b="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DO</a:t>
            </a:r>
            <a:r>
              <a:rPr lang="pt-PT" sz="2000" b="0" spc="-2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2º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ANO</a:t>
            </a:r>
            <a:r>
              <a:rPr lang="pt-PT" sz="2000" b="0" spc="-2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</a:t>
            </a:r>
            <a:r>
              <a:rPr lang="pt-PT" sz="2000" b="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RESPONDA.</a:t>
            </a:r>
            <a:endParaRPr lang="pt-BR" sz="2000" b="0" spc="0" dirty="0">
              <a:effectLst/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pic>
        <p:nvPicPr>
          <p:cNvPr id="25" name="Google Shape;214;p24">
            <a:extLst>
              <a:ext uri="{FF2B5EF4-FFF2-40B4-BE49-F238E27FC236}">
                <a16:creationId xmlns:a16="http://schemas.microsoft.com/office/drawing/2014/main" id="{3CD6CD6A-D28D-88C7-054D-4D046EDDC56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0256" y="290724"/>
            <a:ext cx="468603" cy="30597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59;p20">
            <a:extLst>
              <a:ext uri="{FF2B5EF4-FFF2-40B4-BE49-F238E27FC236}">
                <a16:creationId xmlns:a16="http://schemas.microsoft.com/office/drawing/2014/main" id="{A48A3146-E7BB-E2F8-658A-633CD26D511E}"/>
              </a:ext>
            </a:extLst>
          </p:cNvPr>
          <p:cNvSpPr txBox="1"/>
          <p:nvPr/>
        </p:nvSpPr>
        <p:spPr>
          <a:xfrm rot="897">
            <a:off x="7446005" y="461758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6EE86813-B3E1-5EC9-8D8D-B2AA8647EC04}"/>
              </a:ext>
            </a:extLst>
          </p:cNvPr>
          <p:cNvGrpSpPr/>
          <p:nvPr/>
        </p:nvGrpSpPr>
        <p:grpSpPr>
          <a:xfrm>
            <a:off x="1376207" y="1087193"/>
            <a:ext cx="6954845" cy="3644441"/>
            <a:chOff x="2043523" y="1379589"/>
            <a:chExt cx="6287529" cy="2899964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4115E872-89C0-8901-BA25-1EE682C04AF5}"/>
                </a:ext>
              </a:extLst>
            </p:cNvPr>
            <p:cNvGrpSpPr/>
            <p:nvPr/>
          </p:nvGrpSpPr>
          <p:grpSpPr>
            <a:xfrm>
              <a:off x="2043523" y="1379589"/>
              <a:ext cx="6287529" cy="2899964"/>
              <a:chOff x="2293780" y="1783887"/>
              <a:chExt cx="6287529" cy="2899964"/>
            </a:xfrm>
          </p:grpSpPr>
          <p:sp>
            <p:nvSpPr>
              <p:cNvPr id="30" name="Retângulo 5">
                <a:extLst>
                  <a:ext uri="{FF2B5EF4-FFF2-40B4-BE49-F238E27FC236}">
                    <a16:creationId xmlns:a16="http://schemas.microsoft.com/office/drawing/2014/main" id="{2A9278BE-5850-382C-6A9C-AE13CD9A0392}"/>
                  </a:ext>
                </a:extLst>
              </p:cNvPr>
              <p:cNvSpPr/>
              <p:nvPr/>
            </p:nvSpPr>
            <p:spPr>
              <a:xfrm rot="16200000">
                <a:off x="3402885" y="1027195"/>
                <a:ext cx="2565017" cy="450039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 dirty="0"/>
              </a:p>
            </p:txBody>
          </p:sp>
          <p:sp>
            <p:nvSpPr>
              <p:cNvPr id="32" name="Retângulo 7">
                <a:extLst>
                  <a:ext uri="{FF2B5EF4-FFF2-40B4-BE49-F238E27FC236}">
                    <a16:creationId xmlns:a16="http://schemas.microsoft.com/office/drawing/2014/main" id="{1B353DC1-9600-257B-79E9-67744E642D18}"/>
                  </a:ext>
                </a:extLst>
              </p:cNvPr>
              <p:cNvSpPr/>
              <p:nvPr/>
            </p:nvSpPr>
            <p:spPr>
              <a:xfrm>
                <a:off x="5586226" y="4146547"/>
                <a:ext cx="1183185" cy="23558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LUCAS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etângulo 8">
                <a:extLst>
                  <a:ext uri="{FF2B5EF4-FFF2-40B4-BE49-F238E27FC236}">
                    <a16:creationId xmlns:a16="http://schemas.microsoft.com/office/drawing/2014/main" id="{BB579A9F-9A33-5354-4375-A7BDD1626C62}"/>
                  </a:ext>
                </a:extLst>
              </p:cNvPr>
              <p:cNvSpPr/>
              <p:nvPr/>
            </p:nvSpPr>
            <p:spPr>
              <a:xfrm>
                <a:off x="5589091" y="3694214"/>
                <a:ext cx="1183185" cy="23558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PEDRO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etângulo 9">
                <a:extLst>
                  <a:ext uri="{FF2B5EF4-FFF2-40B4-BE49-F238E27FC236}">
                    <a16:creationId xmlns:a16="http://schemas.microsoft.com/office/drawing/2014/main" id="{37CE489D-68C6-6710-B5BB-F79E647A2816}"/>
                  </a:ext>
                </a:extLst>
              </p:cNvPr>
              <p:cNvSpPr/>
              <p:nvPr/>
            </p:nvSpPr>
            <p:spPr>
              <a:xfrm>
                <a:off x="5613317" y="3277428"/>
                <a:ext cx="1183185" cy="23558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PAULO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Retângulo 10">
                <a:extLst>
                  <a:ext uri="{FF2B5EF4-FFF2-40B4-BE49-F238E27FC236}">
                    <a16:creationId xmlns:a16="http://schemas.microsoft.com/office/drawing/2014/main" id="{CE1E1B84-15AD-A09A-BE30-BDED8ACC563F}"/>
                  </a:ext>
                </a:extLst>
              </p:cNvPr>
              <p:cNvSpPr/>
              <p:nvPr/>
            </p:nvSpPr>
            <p:spPr>
              <a:xfrm>
                <a:off x="4301492" y="4150618"/>
                <a:ext cx="928800" cy="23558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JOÃO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etângulo 11">
                <a:extLst>
                  <a:ext uri="{FF2B5EF4-FFF2-40B4-BE49-F238E27FC236}">
                    <a16:creationId xmlns:a16="http://schemas.microsoft.com/office/drawing/2014/main" id="{08585719-73E4-95AE-8352-844A621F8E64}"/>
                  </a:ext>
                </a:extLst>
              </p:cNvPr>
              <p:cNvSpPr/>
              <p:nvPr/>
            </p:nvSpPr>
            <p:spPr>
              <a:xfrm>
                <a:off x="4301492" y="3701125"/>
                <a:ext cx="928800" cy="23558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SARA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etângulo 12">
                <a:extLst>
                  <a:ext uri="{FF2B5EF4-FFF2-40B4-BE49-F238E27FC236}">
                    <a16:creationId xmlns:a16="http://schemas.microsoft.com/office/drawing/2014/main" id="{BBBA3DA5-20C9-163F-AD1E-4BDF8BF0A501}"/>
                  </a:ext>
                </a:extLst>
              </p:cNvPr>
              <p:cNvSpPr/>
              <p:nvPr/>
            </p:nvSpPr>
            <p:spPr>
              <a:xfrm>
                <a:off x="4286015" y="3277391"/>
                <a:ext cx="928800" cy="23558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LARA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Retângulo 13">
                <a:extLst>
                  <a:ext uri="{FF2B5EF4-FFF2-40B4-BE49-F238E27FC236}">
                    <a16:creationId xmlns:a16="http://schemas.microsoft.com/office/drawing/2014/main" id="{AA70FF62-804F-08F9-7373-13F0066C938C}"/>
                  </a:ext>
                </a:extLst>
              </p:cNvPr>
              <p:cNvSpPr/>
              <p:nvPr/>
            </p:nvSpPr>
            <p:spPr>
              <a:xfrm>
                <a:off x="2661390" y="4150618"/>
                <a:ext cx="1112937" cy="23558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KÁTIA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Retângulo 14">
                <a:extLst>
                  <a:ext uri="{FF2B5EF4-FFF2-40B4-BE49-F238E27FC236}">
                    <a16:creationId xmlns:a16="http://schemas.microsoft.com/office/drawing/2014/main" id="{407772E2-82AA-3AF0-D4C6-4219C074C43D}"/>
                  </a:ext>
                </a:extLst>
              </p:cNvPr>
              <p:cNvSpPr/>
              <p:nvPr/>
            </p:nvSpPr>
            <p:spPr>
              <a:xfrm>
                <a:off x="2661391" y="3698834"/>
                <a:ext cx="1112937" cy="23558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ANA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etângulo 15">
                <a:extLst>
                  <a:ext uri="{FF2B5EF4-FFF2-40B4-BE49-F238E27FC236}">
                    <a16:creationId xmlns:a16="http://schemas.microsoft.com/office/drawing/2014/main" id="{B78915E4-ABD2-B9FA-16F5-A6B1225C4491}"/>
                  </a:ext>
                </a:extLst>
              </p:cNvPr>
              <p:cNvSpPr/>
              <p:nvPr/>
            </p:nvSpPr>
            <p:spPr>
              <a:xfrm>
                <a:off x="2661390" y="3277390"/>
                <a:ext cx="1139892" cy="23558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ELEN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etângulo 16">
                <a:extLst>
                  <a:ext uri="{FF2B5EF4-FFF2-40B4-BE49-F238E27FC236}">
                    <a16:creationId xmlns:a16="http://schemas.microsoft.com/office/drawing/2014/main" id="{CF5E64EE-66DC-469C-36AD-F2E0F1342E51}"/>
                  </a:ext>
                </a:extLst>
              </p:cNvPr>
              <p:cNvSpPr/>
              <p:nvPr/>
            </p:nvSpPr>
            <p:spPr>
              <a:xfrm>
                <a:off x="4822257" y="2724529"/>
                <a:ext cx="1388235" cy="226061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PROFESSOR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Retângulo 30">
                <a:extLst>
                  <a:ext uri="{FF2B5EF4-FFF2-40B4-BE49-F238E27FC236}">
                    <a16:creationId xmlns:a16="http://schemas.microsoft.com/office/drawing/2014/main" id="{65AF21A1-25C2-6640-654E-012F904F8E6A}"/>
                  </a:ext>
                </a:extLst>
              </p:cNvPr>
              <p:cNvSpPr/>
              <p:nvPr/>
            </p:nvSpPr>
            <p:spPr>
              <a:xfrm>
                <a:off x="3005857" y="2015093"/>
                <a:ext cx="3520070" cy="160643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b="1" kern="100" dirty="0"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QUADRO</a:t>
                </a:r>
                <a:endParaRPr lang="pt-BR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CaixaDeTexto 19">
                <a:extLst>
                  <a:ext uri="{FF2B5EF4-FFF2-40B4-BE49-F238E27FC236}">
                    <a16:creationId xmlns:a16="http://schemas.microsoft.com/office/drawing/2014/main" id="{33D00F4A-F460-CFD3-59F3-5DA6292D9866}"/>
                  </a:ext>
                </a:extLst>
              </p:cNvPr>
              <p:cNvSpPr txBox="1"/>
              <p:nvPr/>
            </p:nvSpPr>
            <p:spPr>
              <a:xfrm>
                <a:off x="2293780" y="1783887"/>
                <a:ext cx="85349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b="1" dirty="0"/>
                  <a:t>PORTA</a:t>
                </a:r>
              </a:p>
            </p:txBody>
          </p:sp>
          <p:sp>
            <p:nvSpPr>
              <p:cNvPr id="48" name="CaixaDeTexto 26">
                <a:extLst>
                  <a:ext uri="{FF2B5EF4-FFF2-40B4-BE49-F238E27FC236}">
                    <a16:creationId xmlns:a16="http://schemas.microsoft.com/office/drawing/2014/main" id="{945CCDCB-B4C3-F949-98BA-AA5A16ED5CD9}"/>
                  </a:ext>
                </a:extLst>
              </p:cNvPr>
              <p:cNvSpPr txBox="1"/>
              <p:nvPr/>
            </p:nvSpPr>
            <p:spPr>
              <a:xfrm>
                <a:off x="6902616" y="3175746"/>
                <a:ext cx="1678693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pt-BR" sz="1000" dirty="0"/>
              </a:p>
              <a:p>
                <a:r>
                  <a:rPr lang="pt-BR" b="1" dirty="0"/>
                  <a:t>FILEIRA 1</a:t>
                </a:r>
              </a:p>
              <a:p>
                <a:endParaRPr lang="pt-BR" sz="1000" dirty="0"/>
              </a:p>
              <a:p>
                <a:endParaRPr lang="pt-BR" sz="1000" dirty="0"/>
              </a:p>
              <a:p>
                <a:r>
                  <a:rPr lang="pt-BR" b="1" dirty="0"/>
                  <a:t>FILEIRA 2</a:t>
                </a:r>
                <a:br>
                  <a:rPr lang="pt-BR" sz="1000" dirty="0"/>
                </a:br>
                <a:endParaRPr lang="pt-BR" sz="1000" dirty="0"/>
              </a:p>
              <a:p>
                <a:endParaRPr lang="pt-BR" sz="1000" dirty="0"/>
              </a:p>
              <a:p>
                <a:r>
                  <a:rPr lang="pt-BR" b="1" dirty="0"/>
                  <a:t>FILEIRA 3</a:t>
                </a:r>
              </a:p>
            </p:txBody>
          </p:sp>
        </p:grp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0E405F27-4B4B-36B5-BA95-32D6EC08E892}"/>
                </a:ext>
              </a:extLst>
            </p:cNvPr>
            <p:cNvSpPr/>
            <p:nvPr/>
          </p:nvSpPr>
          <p:spPr>
            <a:xfrm>
              <a:off x="2184941" y="1610795"/>
              <a:ext cx="452387" cy="705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06595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6">
            <a:extLst>
              <a:ext uri="{FF2B5EF4-FFF2-40B4-BE49-F238E27FC236}">
                <a16:creationId xmlns:a16="http://schemas.microsoft.com/office/drawing/2014/main" id="{F9B6BDA3-B50D-60B8-286F-88630D739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650" y="923250"/>
            <a:ext cx="8258700" cy="3297000"/>
          </a:xfrm>
        </p:spPr>
        <p:txBody>
          <a:bodyPr/>
          <a:lstStyle/>
          <a:p>
            <a:pPr marL="0" indent="0">
              <a:spcAft>
                <a:spcPts val="600"/>
              </a:spcAft>
            </a:pPr>
            <a:r>
              <a:rPr lang="pt-PT" sz="2000" b="0" i="0" u="none" strike="noStrike" cap="none" dirty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  <a:sym typeface="Arial"/>
              </a:rPr>
              <a:t>A. 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QUAIS SÃO OS </a:t>
            </a: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ESTUDANTES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DA FILEIRA 1?   </a:t>
            </a:r>
          </a:p>
          <a:p>
            <a:pPr marL="0" indent="0">
              <a:spcAft>
                <a:spcPts val="600"/>
              </a:spcAft>
            </a:pP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_________________________________________________________</a:t>
            </a:r>
            <a:endParaRPr lang="pt-PT" sz="2000" b="0" i="0" u="none" strike="noStrike" cap="none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sym typeface="Arial"/>
            </a:endParaRPr>
          </a:p>
          <a:p>
            <a:pPr marL="0" indent="0">
              <a:spcAft>
                <a:spcPts val="600"/>
              </a:spcAft>
            </a:pPr>
            <a:r>
              <a:rPr lang="pt-PT" sz="2000" b="0" i="0" u="none" strike="noStrike" cap="none" dirty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  <a:sym typeface="Arial"/>
              </a:rPr>
              <a:t>B. 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QUAIS SÃO OS </a:t>
            </a: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ESTUDANTES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DA FILEIRA DO MEIO? </a:t>
            </a:r>
          </a:p>
          <a:p>
            <a:pPr marL="0" indent="0">
              <a:spcAft>
                <a:spcPts val="600"/>
              </a:spcAft>
            </a:pP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_________________________________________________________</a:t>
            </a:r>
            <a:endParaRPr lang="pt-BR" sz="2000" b="1" i="0" u="none" strike="noStrike" cap="none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sym typeface="Arial"/>
            </a:endParaRPr>
          </a:p>
          <a:p>
            <a:pPr marL="0" indent="0">
              <a:spcAft>
                <a:spcPts val="600"/>
              </a:spcAft>
            </a:pPr>
            <a:r>
              <a:rPr lang="pt-PT" sz="2000" b="0" i="0" u="none" strike="noStrike" cap="none" dirty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  <a:sym typeface="Arial"/>
              </a:rPr>
              <a:t>C. 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QUAIS CRIANÇAS SENTAM PRÓXIMAS AO PROFESSOR? </a:t>
            </a:r>
          </a:p>
          <a:p>
            <a:pPr marL="0" indent="0">
              <a:spcAft>
                <a:spcPts val="600"/>
              </a:spcAft>
            </a:pP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_________________________________________________________</a:t>
            </a:r>
            <a:endParaRPr lang="pt-BR" sz="2000" b="1" i="0" u="none" strike="noStrike" cap="none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sym typeface="Arial"/>
            </a:endParaRPr>
          </a:p>
          <a:p>
            <a:pPr marL="0" indent="0">
              <a:spcAft>
                <a:spcPts val="600"/>
              </a:spcAft>
            </a:pPr>
            <a:r>
              <a:rPr lang="pt-PT" sz="2000" b="0" i="0" u="none" strike="noStrike" cap="none" dirty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  <a:sym typeface="Arial"/>
              </a:rPr>
              <a:t>D. 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QUEM SENTA ATRÁS DA </a:t>
            </a: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ELEN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E NA FRENTE DE KÁTIA?</a:t>
            </a:r>
          </a:p>
          <a:p>
            <a:pPr marL="0" indent="0">
              <a:spcAft>
                <a:spcPts val="600"/>
              </a:spcAft>
            </a:pP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_________________________________________________________</a:t>
            </a:r>
            <a:b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</a:b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  </a:t>
            </a:r>
            <a:endParaRPr lang="pt-BR" sz="2000" dirty="0"/>
          </a:p>
          <a:p>
            <a:pPr marL="0">
              <a:spcAft>
                <a:spcPts val="600"/>
              </a:spcAft>
            </a:pPr>
            <a:endParaRPr lang="pt-BR" dirty="0"/>
          </a:p>
        </p:txBody>
      </p:sp>
      <p:sp>
        <p:nvSpPr>
          <p:cNvPr id="5" name="Google Shape;159;p20">
            <a:extLst>
              <a:ext uri="{FF2B5EF4-FFF2-40B4-BE49-F238E27FC236}">
                <a16:creationId xmlns:a16="http://schemas.microsoft.com/office/drawing/2014/main" id="{62FC585E-B0A2-8189-D1D4-5F08184B5D7F}"/>
              </a:ext>
            </a:extLst>
          </p:cNvPr>
          <p:cNvSpPr txBox="1"/>
          <p:nvPr/>
        </p:nvSpPr>
        <p:spPr>
          <a:xfrm rot="897">
            <a:off x="7446005" y="461758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60959E4-0B95-54A0-4CD5-8E86C56FC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407" y="283211"/>
            <a:ext cx="651783" cy="4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93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13;p24">
            <a:extLst>
              <a:ext uri="{FF2B5EF4-FFF2-40B4-BE49-F238E27FC236}">
                <a16:creationId xmlns:a16="http://schemas.microsoft.com/office/drawing/2014/main" id="{240E0AD4-5A3E-3B44-E192-514CA7A84E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5278" y="247649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AFC24E83-9FA6-2B02-24DB-D9F1BDA50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0" y="992880"/>
            <a:ext cx="8258700" cy="3297000"/>
          </a:xfrm>
        </p:spPr>
        <p:txBody>
          <a:bodyPr/>
          <a:lstStyle/>
          <a:p>
            <a:pPr marL="0" indent="0">
              <a:spcAft>
                <a:spcPts val="600"/>
              </a:spcAft>
            </a:pPr>
            <a:r>
              <a:rPr lang="pt-PT" sz="2000" b="0" i="0" u="none" strike="noStrike" cap="none" dirty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  <a:sym typeface="Arial"/>
              </a:rPr>
              <a:t>A. 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QUAIS SÃO OS </a:t>
            </a: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ESTUDANTES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DA FILEIRA 1? </a:t>
            </a:r>
            <a:b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</a:b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   </a:t>
            </a:r>
            <a:r>
              <a:rPr lang="pt-BR" sz="2000" b="1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ELEN, LARA E PAULO.</a:t>
            </a:r>
          </a:p>
          <a:p>
            <a:pPr marL="0" indent="0">
              <a:spcAft>
                <a:spcPts val="600"/>
              </a:spcAft>
            </a:pPr>
            <a:endParaRPr lang="pt-BR" sz="2000" b="1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</a:pPr>
            <a:r>
              <a:rPr lang="pt-PT" sz="2000" b="0" i="0" u="none" strike="noStrike" cap="none" dirty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  <a:sym typeface="Arial"/>
              </a:rPr>
              <a:t>B. 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QUAIS SÃO OS </a:t>
            </a: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ESTUDANTES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DA FILEIRA DO MEIO? </a:t>
            </a:r>
            <a:b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</a:b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   </a:t>
            </a:r>
            <a:r>
              <a:rPr lang="pt-BR" sz="2000" b="1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ANA, SARA E PEDRO.</a:t>
            </a:r>
          </a:p>
          <a:p>
            <a:pPr marL="0" indent="0">
              <a:spcAft>
                <a:spcPts val="600"/>
              </a:spcAft>
            </a:pPr>
            <a:endParaRPr lang="pt-BR" sz="2000" b="1" i="0" u="none" strike="noStrike" cap="none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sym typeface="Arial"/>
            </a:endParaRPr>
          </a:p>
          <a:p>
            <a:pPr marL="0" indent="0">
              <a:spcAft>
                <a:spcPts val="600"/>
              </a:spcAft>
            </a:pPr>
            <a:r>
              <a:rPr lang="pt-PT" sz="2000" b="0" i="0" u="none" strike="noStrike" cap="none" dirty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  <a:sym typeface="Arial"/>
              </a:rPr>
              <a:t>C. 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QUAIS CRIANÇAS SENTAM PRÓXIMAS AO PROFESSOR? </a:t>
            </a:r>
            <a:b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</a:b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   </a:t>
            </a:r>
            <a:r>
              <a:rPr lang="pt-BR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LARA E PAULO.</a:t>
            </a:r>
            <a:endParaRPr lang="pt-BR" sz="2000" b="1" i="0" u="none" strike="noStrike" cap="none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sym typeface="Arial"/>
            </a:endParaRPr>
          </a:p>
          <a:p>
            <a:pPr marL="0" indent="0">
              <a:spcAft>
                <a:spcPts val="600"/>
              </a:spcAft>
            </a:pPr>
            <a:endParaRPr lang="pt-BR" sz="2000" b="1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</a:pPr>
            <a:r>
              <a:rPr lang="pt-PT" sz="2000" b="0" i="0" u="none" strike="noStrike" cap="none" dirty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  <a:sym typeface="Arial"/>
              </a:rPr>
              <a:t>D. 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QUEM SENTA ATRÁS DA </a:t>
            </a:r>
            <a:r>
              <a:rPr lang="pt-PT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ELEN</a:t>
            </a: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E NA FRENTE DE KÁTIA?</a:t>
            </a:r>
            <a:b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</a:b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   </a:t>
            </a:r>
            <a:r>
              <a:rPr lang="pt-BR" sz="2000" b="1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ANA</a:t>
            </a:r>
            <a:r>
              <a:rPr lang="pt-BR" b="1" dirty="0"/>
              <a:t>.</a:t>
            </a:r>
          </a:p>
          <a:p>
            <a:pPr marL="228600" indent="-457200">
              <a:spcAft>
                <a:spcPts val="600"/>
              </a:spcAft>
              <a:buFont typeface="+mj-lt"/>
              <a:buAutoNum type="alphaUcPeriod"/>
            </a:pPr>
            <a:endParaRPr lang="pt-BR" sz="2000" dirty="0"/>
          </a:p>
          <a:p>
            <a:pPr marL="0">
              <a:spcAft>
                <a:spcPts val="600"/>
              </a:spcAft>
            </a:pPr>
            <a:endParaRPr lang="pt-BR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26C10FF2-0AE2-7472-11A6-A9BC0FA9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763" y="111391"/>
            <a:ext cx="8376000" cy="553968"/>
          </a:xfrm>
        </p:spPr>
        <p:txBody>
          <a:bodyPr/>
          <a:lstStyle/>
          <a:p>
            <a:r>
              <a:rPr lang="pt-BR" b="1" dirty="0"/>
              <a:t>CORREÇÃO</a:t>
            </a:r>
            <a:endParaRPr lang="pt-BR" dirty="0"/>
          </a:p>
        </p:txBody>
      </p:sp>
      <p:sp>
        <p:nvSpPr>
          <p:cNvPr id="2" name="Google Shape;159;p20">
            <a:extLst>
              <a:ext uri="{FF2B5EF4-FFF2-40B4-BE49-F238E27FC236}">
                <a16:creationId xmlns:a16="http://schemas.microsoft.com/office/drawing/2014/main" id="{C8CC5A65-1885-74EC-B439-9B15E7B7AB5A}"/>
              </a:ext>
            </a:extLst>
          </p:cNvPr>
          <p:cNvSpPr txBox="1"/>
          <p:nvPr/>
        </p:nvSpPr>
        <p:spPr>
          <a:xfrm rot="897">
            <a:off x="7512637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9316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DBFE70C9-6A3D-D46A-202A-8FE8DD15D565}"/>
              </a:ext>
            </a:extLst>
          </p:cNvPr>
          <p:cNvSpPr txBox="1"/>
          <p:nvPr/>
        </p:nvSpPr>
        <p:spPr>
          <a:xfrm>
            <a:off x="385874" y="4027691"/>
            <a:ext cx="772031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À SUA DIREITA. __________ À </a:t>
            </a:r>
            <a:r>
              <a:rPr lang="pt-PT" sz="20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SUA F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RENTE.__________</a:t>
            </a:r>
            <a:endParaRPr lang="pt-PT" sz="2000" b="1" dirty="0">
              <a:solidFill>
                <a:srgbClr val="231F2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À SUA ESQUERDA.__________ </a:t>
            </a:r>
            <a:r>
              <a:rPr lang="pt-PT" sz="2000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ATRÁS 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DELA</a:t>
            </a:r>
            <a:r>
              <a:rPr lang="pt-PT" sz="20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. __________</a:t>
            </a:r>
            <a:endParaRPr lang="pt-BR" sz="2000" b="1" dirty="0"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9443355-E5C1-E869-6639-02FE0539611B}"/>
              </a:ext>
            </a:extLst>
          </p:cNvPr>
          <p:cNvSpPr txBox="1"/>
          <p:nvPr/>
        </p:nvSpPr>
        <p:spPr>
          <a:xfrm>
            <a:off x="310810" y="539031"/>
            <a:ext cx="85816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Tx/>
              <a:buFont typeface="+mj-lt"/>
              <a:buAutoNum type="alphaUcPeriod" startAt="5"/>
              <a:tabLst/>
              <a:defRPr/>
            </a:pP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OBSERVE A POSIÇÃO DA SARA E ESCREVA O NOME DE QUEM SE SENTA:</a:t>
            </a:r>
            <a:endParaRPr lang="pt-BR" sz="2000" b="0" i="0" u="none" strike="noStrike" cap="none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Google Shape;159;p20">
            <a:extLst>
              <a:ext uri="{FF2B5EF4-FFF2-40B4-BE49-F238E27FC236}">
                <a16:creationId xmlns:a16="http://schemas.microsoft.com/office/drawing/2014/main" id="{67622E20-60FF-488C-CA92-EB84D36D21ED}"/>
              </a:ext>
            </a:extLst>
          </p:cNvPr>
          <p:cNvSpPr txBox="1"/>
          <p:nvPr/>
        </p:nvSpPr>
        <p:spPr>
          <a:xfrm rot="897">
            <a:off x="7580367" y="459879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60F19C97-B95B-605B-982B-AD816A701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3936" y="228846"/>
            <a:ext cx="559254" cy="374197"/>
          </a:xfrm>
          <a:prstGeom prst="rect">
            <a:avLst/>
          </a:prstGeom>
        </p:spPr>
      </p:pic>
      <p:grpSp>
        <p:nvGrpSpPr>
          <p:cNvPr id="26" name="Agrupar 25">
            <a:extLst>
              <a:ext uri="{FF2B5EF4-FFF2-40B4-BE49-F238E27FC236}">
                <a16:creationId xmlns:a16="http://schemas.microsoft.com/office/drawing/2014/main" id="{4ED150CD-1B04-982C-FF25-F6EA139B3D2A}"/>
              </a:ext>
            </a:extLst>
          </p:cNvPr>
          <p:cNvGrpSpPr/>
          <p:nvPr/>
        </p:nvGrpSpPr>
        <p:grpSpPr>
          <a:xfrm>
            <a:off x="2345124" y="1120072"/>
            <a:ext cx="6097992" cy="2903355"/>
            <a:chOff x="2293966" y="1654051"/>
            <a:chExt cx="6287344" cy="2938903"/>
          </a:xfrm>
        </p:grpSpPr>
        <p:sp>
          <p:nvSpPr>
            <p:cNvPr id="27" name="Retângulo 5">
              <a:extLst>
                <a:ext uri="{FF2B5EF4-FFF2-40B4-BE49-F238E27FC236}">
                  <a16:creationId xmlns:a16="http://schemas.microsoft.com/office/drawing/2014/main" id="{AEB0B643-B87F-218B-D29F-4FE4D0056558}"/>
                </a:ext>
              </a:extLst>
            </p:cNvPr>
            <p:cNvSpPr/>
            <p:nvPr/>
          </p:nvSpPr>
          <p:spPr>
            <a:xfrm rot="16200000">
              <a:off x="3402885" y="1027195"/>
              <a:ext cx="2565017" cy="450039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 dirty="0"/>
            </a:p>
          </p:txBody>
        </p:sp>
        <p:sp>
          <p:nvSpPr>
            <p:cNvPr id="28" name="Retângulo 7">
              <a:extLst>
                <a:ext uri="{FF2B5EF4-FFF2-40B4-BE49-F238E27FC236}">
                  <a16:creationId xmlns:a16="http://schemas.microsoft.com/office/drawing/2014/main" id="{8531D8B4-F670-7435-D6C4-AE753041DE2C}"/>
                </a:ext>
              </a:extLst>
            </p:cNvPr>
            <p:cNvSpPr/>
            <p:nvPr/>
          </p:nvSpPr>
          <p:spPr>
            <a:xfrm>
              <a:off x="5586226" y="4146547"/>
              <a:ext cx="1183185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LUCAS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tângulo 8">
              <a:extLst>
                <a:ext uri="{FF2B5EF4-FFF2-40B4-BE49-F238E27FC236}">
                  <a16:creationId xmlns:a16="http://schemas.microsoft.com/office/drawing/2014/main" id="{1D44024D-48C6-2CEB-AB11-4596B9D705C1}"/>
                </a:ext>
              </a:extLst>
            </p:cNvPr>
            <p:cNvSpPr/>
            <p:nvPr/>
          </p:nvSpPr>
          <p:spPr>
            <a:xfrm>
              <a:off x="5589091" y="3694214"/>
              <a:ext cx="1183185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PEDRO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tângulo 9">
              <a:extLst>
                <a:ext uri="{FF2B5EF4-FFF2-40B4-BE49-F238E27FC236}">
                  <a16:creationId xmlns:a16="http://schemas.microsoft.com/office/drawing/2014/main" id="{19F17484-9354-E612-7CA2-D5E14C43F5C4}"/>
                </a:ext>
              </a:extLst>
            </p:cNvPr>
            <p:cNvSpPr/>
            <p:nvPr/>
          </p:nvSpPr>
          <p:spPr>
            <a:xfrm>
              <a:off x="5613317" y="3277428"/>
              <a:ext cx="1183185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PAULO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tângulo 10">
              <a:extLst>
                <a:ext uri="{FF2B5EF4-FFF2-40B4-BE49-F238E27FC236}">
                  <a16:creationId xmlns:a16="http://schemas.microsoft.com/office/drawing/2014/main" id="{D5F858ED-3693-10BE-CD2E-CBD0BC5072BC}"/>
                </a:ext>
              </a:extLst>
            </p:cNvPr>
            <p:cNvSpPr/>
            <p:nvPr/>
          </p:nvSpPr>
          <p:spPr>
            <a:xfrm>
              <a:off x="4301492" y="4150618"/>
              <a:ext cx="928800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JOÃO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tângulo 11">
              <a:extLst>
                <a:ext uri="{FF2B5EF4-FFF2-40B4-BE49-F238E27FC236}">
                  <a16:creationId xmlns:a16="http://schemas.microsoft.com/office/drawing/2014/main" id="{D480A972-AB2E-4820-8D78-5214B5EFA567}"/>
                </a:ext>
              </a:extLst>
            </p:cNvPr>
            <p:cNvSpPr/>
            <p:nvPr/>
          </p:nvSpPr>
          <p:spPr>
            <a:xfrm>
              <a:off x="4301492" y="3701125"/>
              <a:ext cx="928800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SARA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tângulo 12">
              <a:extLst>
                <a:ext uri="{FF2B5EF4-FFF2-40B4-BE49-F238E27FC236}">
                  <a16:creationId xmlns:a16="http://schemas.microsoft.com/office/drawing/2014/main" id="{B017BFE8-55A5-E818-B4D7-7E3B6B37685C}"/>
                </a:ext>
              </a:extLst>
            </p:cNvPr>
            <p:cNvSpPr/>
            <p:nvPr/>
          </p:nvSpPr>
          <p:spPr>
            <a:xfrm>
              <a:off x="4286015" y="3277391"/>
              <a:ext cx="928800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LARA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tângulo 13">
              <a:extLst>
                <a:ext uri="{FF2B5EF4-FFF2-40B4-BE49-F238E27FC236}">
                  <a16:creationId xmlns:a16="http://schemas.microsoft.com/office/drawing/2014/main" id="{91D5B0D7-5D67-DB42-8315-B73840ABDF0C}"/>
                </a:ext>
              </a:extLst>
            </p:cNvPr>
            <p:cNvSpPr/>
            <p:nvPr/>
          </p:nvSpPr>
          <p:spPr>
            <a:xfrm>
              <a:off x="2661390" y="4150618"/>
              <a:ext cx="1112937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KÁTIA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tângulo 14">
              <a:extLst>
                <a:ext uri="{FF2B5EF4-FFF2-40B4-BE49-F238E27FC236}">
                  <a16:creationId xmlns:a16="http://schemas.microsoft.com/office/drawing/2014/main" id="{57371C4F-AFA7-8C36-95D5-BC4D6D6E4C1E}"/>
                </a:ext>
              </a:extLst>
            </p:cNvPr>
            <p:cNvSpPr/>
            <p:nvPr/>
          </p:nvSpPr>
          <p:spPr>
            <a:xfrm>
              <a:off x="2661391" y="3698834"/>
              <a:ext cx="1112937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ANA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tângulo 15">
              <a:extLst>
                <a:ext uri="{FF2B5EF4-FFF2-40B4-BE49-F238E27FC236}">
                  <a16:creationId xmlns:a16="http://schemas.microsoft.com/office/drawing/2014/main" id="{10F2438B-9388-5539-E6A0-D8DF33676763}"/>
                </a:ext>
              </a:extLst>
            </p:cNvPr>
            <p:cNvSpPr/>
            <p:nvPr/>
          </p:nvSpPr>
          <p:spPr>
            <a:xfrm>
              <a:off x="2661390" y="3277390"/>
              <a:ext cx="1139892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ELEN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tângulo 16">
              <a:extLst>
                <a:ext uri="{FF2B5EF4-FFF2-40B4-BE49-F238E27FC236}">
                  <a16:creationId xmlns:a16="http://schemas.microsoft.com/office/drawing/2014/main" id="{7A86E325-29E0-A28A-2E29-4327F2A2D387}"/>
                </a:ext>
              </a:extLst>
            </p:cNvPr>
            <p:cNvSpPr/>
            <p:nvPr/>
          </p:nvSpPr>
          <p:spPr>
            <a:xfrm>
              <a:off x="4822257" y="2724529"/>
              <a:ext cx="1388235" cy="22606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PROFESSOR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tângulo 30">
              <a:extLst>
                <a:ext uri="{FF2B5EF4-FFF2-40B4-BE49-F238E27FC236}">
                  <a16:creationId xmlns:a16="http://schemas.microsoft.com/office/drawing/2014/main" id="{C07AC788-F5CC-B753-7DF1-E1D17D3D38B3}"/>
                </a:ext>
              </a:extLst>
            </p:cNvPr>
            <p:cNvSpPr/>
            <p:nvPr/>
          </p:nvSpPr>
          <p:spPr>
            <a:xfrm>
              <a:off x="3005857" y="2015093"/>
              <a:ext cx="3520070" cy="160643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QUADRO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CaixaDeTexto 19">
              <a:extLst>
                <a:ext uri="{FF2B5EF4-FFF2-40B4-BE49-F238E27FC236}">
                  <a16:creationId xmlns:a16="http://schemas.microsoft.com/office/drawing/2014/main" id="{A8417BB4-1CA4-BA79-7813-F5BB8B6EC34D}"/>
                </a:ext>
              </a:extLst>
            </p:cNvPr>
            <p:cNvSpPr txBox="1"/>
            <p:nvPr/>
          </p:nvSpPr>
          <p:spPr>
            <a:xfrm>
              <a:off x="2293966" y="1654051"/>
              <a:ext cx="8534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/>
                <a:t>PORTA</a:t>
              </a:r>
            </a:p>
          </p:txBody>
        </p:sp>
        <p:sp>
          <p:nvSpPr>
            <p:cNvPr id="40" name="CaixaDeTexto 26">
              <a:extLst>
                <a:ext uri="{FF2B5EF4-FFF2-40B4-BE49-F238E27FC236}">
                  <a16:creationId xmlns:a16="http://schemas.microsoft.com/office/drawing/2014/main" id="{69FAFAA9-6E79-6D0A-7056-F1F8D7A226CF}"/>
                </a:ext>
              </a:extLst>
            </p:cNvPr>
            <p:cNvSpPr txBox="1"/>
            <p:nvPr/>
          </p:nvSpPr>
          <p:spPr>
            <a:xfrm>
              <a:off x="6902617" y="3084849"/>
              <a:ext cx="167869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000" dirty="0"/>
            </a:p>
            <a:p>
              <a:r>
                <a:rPr lang="pt-BR" b="1" dirty="0"/>
                <a:t>FILEIRA 1</a:t>
              </a:r>
            </a:p>
            <a:p>
              <a:endParaRPr lang="pt-BR" sz="1000" dirty="0"/>
            </a:p>
            <a:p>
              <a:endParaRPr lang="pt-BR" sz="1000" dirty="0"/>
            </a:p>
            <a:p>
              <a:r>
                <a:rPr lang="pt-BR" b="1" dirty="0"/>
                <a:t>FILEIRA 2</a:t>
              </a:r>
              <a:br>
                <a:rPr lang="pt-BR" sz="1000" dirty="0"/>
              </a:br>
              <a:endParaRPr lang="pt-BR" sz="1000" dirty="0"/>
            </a:p>
            <a:p>
              <a:endParaRPr lang="pt-BR" sz="1000" dirty="0"/>
            </a:p>
            <a:p>
              <a:r>
                <a:rPr lang="pt-BR" b="1" dirty="0"/>
                <a:t>FILEIRA 3</a:t>
              </a:r>
            </a:p>
          </p:txBody>
        </p:sp>
      </p:grpSp>
      <p:sp>
        <p:nvSpPr>
          <p:cNvPr id="41" name="Retângulo 40">
            <a:extLst>
              <a:ext uri="{FF2B5EF4-FFF2-40B4-BE49-F238E27FC236}">
                <a16:creationId xmlns:a16="http://schemas.microsoft.com/office/drawing/2014/main" id="{20B07073-4C0A-56C0-8689-B41990ECCB50}"/>
              </a:ext>
            </a:extLst>
          </p:cNvPr>
          <p:cNvSpPr/>
          <p:nvPr/>
        </p:nvSpPr>
        <p:spPr>
          <a:xfrm>
            <a:off x="2532645" y="1491328"/>
            <a:ext cx="452387" cy="705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872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DBFE70C9-6A3D-D46A-202A-8FE8DD15D565}"/>
              </a:ext>
            </a:extLst>
          </p:cNvPr>
          <p:cNvSpPr txBox="1"/>
          <p:nvPr/>
        </p:nvSpPr>
        <p:spPr>
          <a:xfrm>
            <a:off x="385874" y="3995792"/>
            <a:ext cx="772031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À SUA DIREITA. </a:t>
            </a:r>
            <a:r>
              <a:rPr lang="pt-PT" sz="20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PEDRO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    À </a:t>
            </a:r>
            <a:r>
              <a:rPr lang="pt-PT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SUA F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RENTE. </a:t>
            </a:r>
            <a:r>
              <a:rPr lang="pt-PT" sz="20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LARA</a:t>
            </a:r>
          </a:p>
          <a:p>
            <a:pPr>
              <a:spcAft>
                <a:spcPts val="600"/>
              </a:spcAft>
            </a:pP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À SUA ESQUERDA. </a:t>
            </a:r>
            <a:r>
              <a:rPr lang="pt-PT" sz="20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ANA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     </a:t>
            </a:r>
            <a:r>
              <a:rPr lang="pt-PT" sz="2000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ATRÁS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DELA</a:t>
            </a:r>
            <a:r>
              <a:rPr lang="pt-PT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. </a:t>
            </a:r>
            <a:r>
              <a:rPr lang="pt-PT" sz="20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JOÃO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9443355-E5C1-E869-6639-02FE0539611B}"/>
              </a:ext>
            </a:extLst>
          </p:cNvPr>
          <p:cNvSpPr txBox="1"/>
          <p:nvPr/>
        </p:nvSpPr>
        <p:spPr>
          <a:xfrm>
            <a:off x="217429" y="650894"/>
            <a:ext cx="87091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Tx/>
              <a:buFont typeface="+mj-lt"/>
              <a:buAutoNum type="alphaUcPeriod" startAt="5"/>
              <a:tabLst/>
              <a:defRPr/>
            </a:pPr>
            <a:r>
              <a:rPr lang="pt-PT" sz="2000" b="0" i="0" u="none" strike="noStrike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Arial"/>
              </a:rPr>
              <a:t>OBSERVE A POSIÇÃO DA SARA E ESCREVA O NOME DE QUEM SE SENTA:</a:t>
            </a:r>
            <a:endParaRPr lang="pt-BR" sz="2000" b="0" i="0" u="none" strike="noStrike" cap="none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Google Shape;159;p20">
            <a:extLst>
              <a:ext uri="{FF2B5EF4-FFF2-40B4-BE49-F238E27FC236}">
                <a16:creationId xmlns:a16="http://schemas.microsoft.com/office/drawing/2014/main" id="{67622E20-60FF-488C-CA92-EB84D36D21ED}"/>
              </a:ext>
            </a:extLst>
          </p:cNvPr>
          <p:cNvSpPr txBox="1"/>
          <p:nvPr/>
        </p:nvSpPr>
        <p:spPr>
          <a:xfrm rot="897">
            <a:off x="7532168" y="475430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4ED150CD-1B04-982C-FF25-F6EA139B3D2A}"/>
              </a:ext>
            </a:extLst>
          </p:cNvPr>
          <p:cNvGrpSpPr/>
          <p:nvPr/>
        </p:nvGrpSpPr>
        <p:grpSpPr>
          <a:xfrm>
            <a:off x="1771394" y="1292918"/>
            <a:ext cx="6648255" cy="2634514"/>
            <a:chOff x="2293966" y="1654051"/>
            <a:chExt cx="6287344" cy="2905848"/>
          </a:xfrm>
        </p:grpSpPr>
        <p:sp>
          <p:nvSpPr>
            <p:cNvPr id="27" name="Retângulo 5">
              <a:extLst>
                <a:ext uri="{FF2B5EF4-FFF2-40B4-BE49-F238E27FC236}">
                  <a16:creationId xmlns:a16="http://schemas.microsoft.com/office/drawing/2014/main" id="{AEB0B643-B87F-218B-D29F-4FE4D0056558}"/>
                </a:ext>
              </a:extLst>
            </p:cNvPr>
            <p:cNvSpPr/>
            <p:nvPr/>
          </p:nvSpPr>
          <p:spPr>
            <a:xfrm rot="16200000">
              <a:off x="3402885" y="1027195"/>
              <a:ext cx="2565017" cy="450039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 dirty="0"/>
            </a:p>
          </p:txBody>
        </p:sp>
        <p:sp>
          <p:nvSpPr>
            <p:cNvPr id="28" name="Retângulo 7">
              <a:extLst>
                <a:ext uri="{FF2B5EF4-FFF2-40B4-BE49-F238E27FC236}">
                  <a16:creationId xmlns:a16="http://schemas.microsoft.com/office/drawing/2014/main" id="{8531D8B4-F670-7435-D6C4-AE753041DE2C}"/>
                </a:ext>
              </a:extLst>
            </p:cNvPr>
            <p:cNvSpPr/>
            <p:nvPr/>
          </p:nvSpPr>
          <p:spPr>
            <a:xfrm>
              <a:off x="5586226" y="4146547"/>
              <a:ext cx="1183185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LUCAS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tângulo 8">
              <a:extLst>
                <a:ext uri="{FF2B5EF4-FFF2-40B4-BE49-F238E27FC236}">
                  <a16:creationId xmlns:a16="http://schemas.microsoft.com/office/drawing/2014/main" id="{1D44024D-48C6-2CEB-AB11-4596B9D705C1}"/>
                </a:ext>
              </a:extLst>
            </p:cNvPr>
            <p:cNvSpPr/>
            <p:nvPr/>
          </p:nvSpPr>
          <p:spPr>
            <a:xfrm>
              <a:off x="5589091" y="3694214"/>
              <a:ext cx="1183185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PEDRO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tângulo 9">
              <a:extLst>
                <a:ext uri="{FF2B5EF4-FFF2-40B4-BE49-F238E27FC236}">
                  <a16:creationId xmlns:a16="http://schemas.microsoft.com/office/drawing/2014/main" id="{19F17484-9354-E612-7CA2-D5E14C43F5C4}"/>
                </a:ext>
              </a:extLst>
            </p:cNvPr>
            <p:cNvSpPr/>
            <p:nvPr/>
          </p:nvSpPr>
          <p:spPr>
            <a:xfrm>
              <a:off x="5613317" y="3277428"/>
              <a:ext cx="1183185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PAULO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tângulo 10">
              <a:extLst>
                <a:ext uri="{FF2B5EF4-FFF2-40B4-BE49-F238E27FC236}">
                  <a16:creationId xmlns:a16="http://schemas.microsoft.com/office/drawing/2014/main" id="{D5F858ED-3693-10BE-CD2E-CBD0BC5072BC}"/>
                </a:ext>
              </a:extLst>
            </p:cNvPr>
            <p:cNvSpPr/>
            <p:nvPr/>
          </p:nvSpPr>
          <p:spPr>
            <a:xfrm>
              <a:off x="4301492" y="4150618"/>
              <a:ext cx="928800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JOÃO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tângulo 11">
              <a:extLst>
                <a:ext uri="{FF2B5EF4-FFF2-40B4-BE49-F238E27FC236}">
                  <a16:creationId xmlns:a16="http://schemas.microsoft.com/office/drawing/2014/main" id="{D480A972-AB2E-4820-8D78-5214B5EFA567}"/>
                </a:ext>
              </a:extLst>
            </p:cNvPr>
            <p:cNvSpPr/>
            <p:nvPr/>
          </p:nvSpPr>
          <p:spPr>
            <a:xfrm>
              <a:off x="4301492" y="3701125"/>
              <a:ext cx="928800" cy="235585"/>
            </a:xfrm>
            <a:prstGeom prst="rect">
              <a:avLst/>
            </a:prstGeom>
            <a:solidFill>
              <a:srgbClr val="E8CACE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SARA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tângulo 12">
              <a:extLst>
                <a:ext uri="{FF2B5EF4-FFF2-40B4-BE49-F238E27FC236}">
                  <a16:creationId xmlns:a16="http://schemas.microsoft.com/office/drawing/2014/main" id="{B017BFE8-55A5-E818-B4D7-7E3B6B37685C}"/>
                </a:ext>
              </a:extLst>
            </p:cNvPr>
            <p:cNvSpPr/>
            <p:nvPr/>
          </p:nvSpPr>
          <p:spPr>
            <a:xfrm>
              <a:off x="4286015" y="3277391"/>
              <a:ext cx="928800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LARA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tângulo 13">
              <a:extLst>
                <a:ext uri="{FF2B5EF4-FFF2-40B4-BE49-F238E27FC236}">
                  <a16:creationId xmlns:a16="http://schemas.microsoft.com/office/drawing/2014/main" id="{91D5B0D7-5D67-DB42-8315-B73840ABDF0C}"/>
                </a:ext>
              </a:extLst>
            </p:cNvPr>
            <p:cNvSpPr/>
            <p:nvPr/>
          </p:nvSpPr>
          <p:spPr>
            <a:xfrm>
              <a:off x="2661390" y="4150618"/>
              <a:ext cx="1112937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KÁTIA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tângulo 14">
              <a:extLst>
                <a:ext uri="{FF2B5EF4-FFF2-40B4-BE49-F238E27FC236}">
                  <a16:creationId xmlns:a16="http://schemas.microsoft.com/office/drawing/2014/main" id="{57371C4F-AFA7-8C36-95D5-BC4D6D6E4C1E}"/>
                </a:ext>
              </a:extLst>
            </p:cNvPr>
            <p:cNvSpPr/>
            <p:nvPr/>
          </p:nvSpPr>
          <p:spPr>
            <a:xfrm>
              <a:off x="2661391" y="3698834"/>
              <a:ext cx="1112937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ANA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tângulo 15">
              <a:extLst>
                <a:ext uri="{FF2B5EF4-FFF2-40B4-BE49-F238E27FC236}">
                  <a16:creationId xmlns:a16="http://schemas.microsoft.com/office/drawing/2014/main" id="{10F2438B-9388-5539-E6A0-D8DF33676763}"/>
                </a:ext>
              </a:extLst>
            </p:cNvPr>
            <p:cNvSpPr/>
            <p:nvPr/>
          </p:nvSpPr>
          <p:spPr>
            <a:xfrm>
              <a:off x="2661390" y="3277390"/>
              <a:ext cx="1139892" cy="235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ELEN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tângulo 16">
              <a:extLst>
                <a:ext uri="{FF2B5EF4-FFF2-40B4-BE49-F238E27FC236}">
                  <a16:creationId xmlns:a16="http://schemas.microsoft.com/office/drawing/2014/main" id="{7A86E325-29E0-A28A-2E29-4327F2A2D387}"/>
                </a:ext>
              </a:extLst>
            </p:cNvPr>
            <p:cNvSpPr/>
            <p:nvPr/>
          </p:nvSpPr>
          <p:spPr>
            <a:xfrm>
              <a:off x="4822257" y="2724529"/>
              <a:ext cx="1388235" cy="22606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PROFESSOR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tângulo 30">
              <a:extLst>
                <a:ext uri="{FF2B5EF4-FFF2-40B4-BE49-F238E27FC236}">
                  <a16:creationId xmlns:a16="http://schemas.microsoft.com/office/drawing/2014/main" id="{C07AC788-F5CC-B753-7DF1-E1D17D3D38B3}"/>
                </a:ext>
              </a:extLst>
            </p:cNvPr>
            <p:cNvSpPr/>
            <p:nvPr/>
          </p:nvSpPr>
          <p:spPr>
            <a:xfrm>
              <a:off x="3005857" y="2015093"/>
              <a:ext cx="3520070" cy="160643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b="1" kern="100" dirty="0"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QUADRO</a:t>
              </a:r>
              <a:endPara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CaixaDeTexto 19">
              <a:extLst>
                <a:ext uri="{FF2B5EF4-FFF2-40B4-BE49-F238E27FC236}">
                  <a16:creationId xmlns:a16="http://schemas.microsoft.com/office/drawing/2014/main" id="{A8417BB4-1CA4-BA79-7813-F5BB8B6EC34D}"/>
                </a:ext>
              </a:extLst>
            </p:cNvPr>
            <p:cNvSpPr txBox="1"/>
            <p:nvPr/>
          </p:nvSpPr>
          <p:spPr>
            <a:xfrm>
              <a:off x="2293966" y="1654051"/>
              <a:ext cx="8534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/>
                <a:t>PORTA</a:t>
              </a:r>
            </a:p>
          </p:txBody>
        </p:sp>
        <p:sp>
          <p:nvSpPr>
            <p:cNvPr id="40" name="CaixaDeTexto 26">
              <a:extLst>
                <a:ext uri="{FF2B5EF4-FFF2-40B4-BE49-F238E27FC236}">
                  <a16:creationId xmlns:a16="http://schemas.microsoft.com/office/drawing/2014/main" id="{69FAFAA9-6E79-6D0A-7056-F1F8D7A226CF}"/>
                </a:ext>
              </a:extLst>
            </p:cNvPr>
            <p:cNvSpPr txBox="1"/>
            <p:nvPr/>
          </p:nvSpPr>
          <p:spPr>
            <a:xfrm>
              <a:off x="6902617" y="2944781"/>
              <a:ext cx="1678693" cy="1508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000" dirty="0"/>
            </a:p>
            <a:p>
              <a:r>
                <a:rPr lang="pt-BR" b="1" dirty="0"/>
                <a:t>FILEIRA 1</a:t>
              </a:r>
            </a:p>
            <a:p>
              <a:endParaRPr lang="pt-BR" sz="1000" dirty="0"/>
            </a:p>
            <a:p>
              <a:endParaRPr lang="pt-BR" sz="1000" dirty="0"/>
            </a:p>
            <a:p>
              <a:r>
                <a:rPr lang="pt-BR" b="1" dirty="0"/>
                <a:t>FILEIRA 2</a:t>
              </a:r>
              <a:br>
                <a:rPr lang="pt-BR" sz="1000" dirty="0"/>
              </a:br>
              <a:endParaRPr lang="pt-BR" sz="1000" dirty="0"/>
            </a:p>
            <a:p>
              <a:endParaRPr lang="pt-BR" sz="1000" dirty="0"/>
            </a:p>
            <a:p>
              <a:r>
                <a:rPr lang="pt-BR" b="1" dirty="0"/>
                <a:t>FILEIRA 3</a:t>
              </a:r>
            </a:p>
          </p:txBody>
        </p:sp>
      </p:grpSp>
      <p:sp>
        <p:nvSpPr>
          <p:cNvPr id="41" name="Retângulo 40">
            <a:extLst>
              <a:ext uri="{FF2B5EF4-FFF2-40B4-BE49-F238E27FC236}">
                <a16:creationId xmlns:a16="http://schemas.microsoft.com/office/drawing/2014/main" id="{20B07073-4C0A-56C0-8689-B41990ECCB50}"/>
              </a:ext>
            </a:extLst>
          </p:cNvPr>
          <p:cNvSpPr/>
          <p:nvPr/>
        </p:nvSpPr>
        <p:spPr>
          <a:xfrm>
            <a:off x="1996444" y="1612555"/>
            <a:ext cx="452387" cy="705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oogle Shape;213;p24">
            <a:extLst>
              <a:ext uri="{FF2B5EF4-FFF2-40B4-BE49-F238E27FC236}">
                <a16:creationId xmlns:a16="http://schemas.microsoft.com/office/drawing/2014/main" id="{9C2BE9F8-C76D-DA42-1787-8ECCB81936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8647" y="278560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3CAAA3D-04F1-9ABA-3B2D-9DFE4A13F2BE}"/>
              </a:ext>
            </a:extLst>
          </p:cNvPr>
          <p:cNvSpPr txBox="1"/>
          <p:nvPr/>
        </p:nvSpPr>
        <p:spPr>
          <a:xfrm>
            <a:off x="1920733" y="187335"/>
            <a:ext cx="28306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76202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8;p20">
            <a:extLst>
              <a:ext uri="{FF2B5EF4-FFF2-40B4-BE49-F238E27FC236}">
                <a16:creationId xmlns:a16="http://schemas.microsoft.com/office/drawing/2014/main" id="{669B6D1D-AF28-F990-5ABC-0F98EB8951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999" y="432217"/>
            <a:ext cx="8376000" cy="210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197485" lvl="0" indent="-457200">
              <a:spcAft>
                <a:spcPts val="600"/>
              </a:spcAft>
              <a:buClr>
                <a:srgbClr val="7030A0"/>
              </a:buClr>
              <a:buSzPct val="100000"/>
              <a:buFont typeface="+mj-lt"/>
              <a:buAutoNum type="arabicPeriod" startAt="4"/>
              <a:tabLst>
                <a:tab pos="400050" algn="l"/>
              </a:tabLst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PENSE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NO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CAMINHO QUE VOCÊ FAZ PARA IR DA ENTRADA DA ESCOLA ATÉ A SUA SALA DE AULA. TRACE ESSE CAMINHO E DESENHE O QUE VOCÊ VÊ AO LONGO DELE (AS SALAS, O PÁTIO E OUTRAS COISAS QUE VOCÊ OBSERVA). FAÇA SEU DESENHO. DEPOIS, DESCREVA PARA A SUA TURMA O QUE FEZ.</a:t>
            </a:r>
            <a:endParaRPr lang="pt-BR" sz="2000" b="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44A1E0A-8E13-AFD8-4B61-1B67D15D3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7853" y="289845"/>
            <a:ext cx="542925" cy="62456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ABA7167-47C9-7E07-6510-6CE8E004DD35}"/>
              </a:ext>
            </a:extLst>
          </p:cNvPr>
          <p:cNvSpPr/>
          <p:nvPr/>
        </p:nvSpPr>
        <p:spPr>
          <a:xfrm>
            <a:off x="503339" y="2382473"/>
            <a:ext cx="8256660" cy="247118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1963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0"/>
          <p:cNvSpPr txBox="1">
            <a:spLocks noGrp="1"/>
          </p:cNvSpPr>
          <p:nvPr>
            <p:ph type="title"/>
          </p:nvPr>
        </p:nvSpPr>
        <p:spPr>
          <a:xfrm>
            <a:off x="310810" y="525727"/>
            <a:ext cx="8376000" cy="210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197485" lvl="0" indent="-457200">
              <a:spcAft>
                <a:spcPts val="600"/>
              </a:spcAft>
              <a:buClr>
                <a:srgbClr val="7030A0"/>
              </a:buClr>
              <a:buSzPct val="100000"/>
              <a:buFont typeface="+mj-lt"/>
              <a:buAutoNum type="arabicPeriod" startAt="4"/>
              <a:tabLst>
                <a:tab pos="400050" algn="l"/>
              </a:tabLst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PENSE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NO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CAMINHO QUE VOCÊ FAZ PARA VIR DA ENTRADA DA ESCOLA ATÉ A SUA SALA DE AULA. TRACE ESSE CAMINHO E DESENHE O QUE VOCÊ VÊ AO LONGO DELE (AS SALAS, O PÁTIO E OUTRAS COISAS QUE VOCÊ OBSERVA). FAÇA SEU DESENHO. DEPOIS, DESCREVA PARA A SUA TURMA O QUE FEZ.</a:t>
            </a:r>
            <a:endParaRPr lang="pt-BR" sz="2000" b="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1B5D756-7B7B-0FD3-DED9-0C6D3167C4D0}"/>
              </a:ext>
            </a:extLst>
          </p:cNvPr>
          <p:cNvSpPr txBox="1"/>
          <p:nvPr/>
        </p:nvSpPr>
        <p:spPr>
          <a:xfrm>
            <a:off x="794033" y="4426055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RESPOSTA PESSOAL.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C56DF7E-42DC-E9A0-5C31-2866C04334D4}"/>
              </a:ext>
            </a:extLst>
          </p:cNvPr>
          <p:cNvSpPr txBox="1"/>
          <p:nvPr/>
        </p:nvSpPr>
        <p:spPr>
          <a:xfrm>
            <a:off x="1833615" y="172580"/>
            <a:ext cx="28306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/>
              <a:t>CORREÇÃO</a:t>
            </a:r>
          </a:p>
        </p:txBody>
      </p:sp>
      <p:pic>
        <p:nvPicPr>
          <p:cNvPr id="5" name="Google Shape;213;p24">
            <a:extLst>
              <a:ext uri="{FF2B5EF4-FFF2-40B4-BE49-F238E27FC236}">
                <a16:creationId xmlns:a16="http://schemas.microsoft.com/office/drawing/2014/main" id="{CC1E640F-5426-7004-50F2-E57902F26E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8647" y="278560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6159EA3F-42E6-E7E0-7C70-BB2666FE6F93}"/>
              </a:ext>
            </a:extLst>
          </p:cNvPr>
          <p:cNvSpPr/>
          <p:nvPr/>
        </p:nvSpPr>
        <p:spPr>
          <a:xfrm>
            <a:off x="503339" y="2483141"/>
            <a:ext cx="8256660" cy="237051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233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c03e3d857_0_223"/>
          <p:cNvSpPr txBox="1">
            <a:spLocks noGrp="1"/>
          </p:cNvSpPr>
          <p:nvPr>
            <p:ph type="body" idx="1"/>
          </p:nvPr>
        </p:nvSpPr>
        <p:spPr>
          <a:xfrm>
            <a:off x="3534300" y="680346"/>
            <a:ext cx="5185500" cy="3035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95885" lvl="0" indent="-285750" eaLnBrk="0" hangingPunct="0">
              <a:spcBef>
                <a:spcPts val="10"/>
              </a:spcBef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  <a:tabLst>
                <a:tab pos="183515" algn="l"/>
              </a:tabLst>
            </a:pPr>
            <a:r>
              <a:rPr lang="pt-BR" sz="1700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OBSERVAMOS E REPRESENTAMOS, DE DIFERENTES PONTOS DE VISTA, A LOCALIZAÇÃO E OS DESLOCAMENTOS DE PESSOAS E OBJETOS NO ESPAÇO;</a:t>
            </a:r>
          </a:p>
          <a:p>
            <a:pPr marL="285750" marR="94615" lvl="0" indent="-285750" eaLnBrk="0" hangingPunct="0">
              <a:spcBef>
                <a:spcPts val="5"/>
              </a:spcBef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pt-BR" sz="1700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APRENDEMOS A NOS LOCALIZAR COM BASE EM DESLOCAMENTOS REALIZADOS, USANDO ALGUM PONTO DE REFERÊNCIA;</a:t>
            </a:r>
          </a:p>
          <a:p>
            <a:pPr marL="285750" marR="94615" lvl="0" indent="-285750" eaLnBrk="0" hangingPunct="0">
              <a:spcBef>
                <a:spcPts val="5"/>
              </a:spcBef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pt-BR" sz="1700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INDICAMOS  E REPRESENTAMOS, USANDO LINGUAGEM VERBAL E NÃO VERBAL, MUDANÇAS DE DIREÇÃO E DE SENTIDO DE OBJETOS E PESSOAS NO ESPAÇO;</a:t>
            </a:r>
          </a:p>
          <a:p>
            <a:pPr marL="285750" marR="94615" indent="-285750" eaLnBrk="0" hangingPunct="0">
              <a:spcBef>
                <a:spcPts val="5"/>
              </a:spcBef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pt-BR" sz="1700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REPRESENTAMOS COM DESENHO, VIVÊNCIAS OCORRIDAS NA ESCOLA UTILIZANDO OS CONCEITOS ESPACIAIS. </a:t>
            </a:r>
          </a:p>
          <a:p>
            <a:pPr marL="285750" marR="95885" lvl="0" indent="-285750" eaLnBrk="0" hangingPunct="0">
              <a:spcBef>
                <a:spcPts val="5"/>
              </a:spcBef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  <a:tabLst>
                <a:tab pos="186055" algn="l"/>
              </a:tabLst>
            </a:pPr>
            <a:endParaRPr lang="pt-BR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98C3CAF0-E6E4-3123-18A1-4F55DE15D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2835" y="708415"/>
            <a:ext cx="4257782" cy="3720000"/>
          </a:xfrm>
        </p:spPr>
        <p:txBody>
          <a:bodyPr/>
          <a:lstStyle/>
          <a:p>
            <a:pPr marL="342900" marR="95885" indent="-342900" eaLnBrk="0" hangingPunct="0">
              <a:spcBef>
                <a:spcPts val="10"/>
              </a:spcBef>
              <a:spcAft>
                <a:spcPts val="600"/>
              </a:spcAft>
              <a:buSzPct val="130000"/>
              <a:buFont typeface="Arial" charset="0"/>
              <a:buChar char="•"/>
              <a:tabLst>
                <a:tab pos="183515" algn="l"/>
              </a:tabLst>
            </a:pPr>
            <a:r>
              <a:rPr lang="pt-BR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OBSERVAR E REPRESENTAR, DE DIFERENTES PONTOS DE VISTA, A LOCALIZAÇÃO E OS DESLOCAMENTOS </a:t>
            </a:r>
            <a:r>
              <a:rPr lang="pt-BR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pc="-1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PESSOAS</a:t>
            </a:r>
            <a:r>
              <a:rPr lang="pt-BR" spc="-1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pc="-1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pt-BR" spc="-1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NO</a:t>
            </a:r>
            <a:r>
              <a:rPr lang="pt-BR" spc="-1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ESPAÇO.</a:t>
            </a:r>
            <a:endParaRPr lang="pt-BR" dirty="0"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95885" indent="-342900" eaLnBrk="0" hangingPunct="0">
              <a:spcBef>
                <a:spcPts val="10"/>
              </a:spcBef>
              <a:spcAft>
                <a:spcPts val="600"/>
              </a:spcAft>
              <a:buSzPct val="130000"/>
              <a:buFont typeface="Arial" charset="0"/>
              <a:buChar char="•"/>
              <a:tabLst>
                <a:tab pos="183515" algn="l"/>
              </a:tabLst>
            </a:pPr>
            <a:r>
              <a:rPr lang="pt-BR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APRENDER A SE LOCALIZAR COM BASE EM DESLOCAMENTOS REALIZADOS, USANDO ALGUM PONTO DE REFERÊN</a:t>
            </a:r>
            <a:r>
              <a:rPr lang="pt-BR" spc="-2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CIA.</a:t>
            </a:r>
            <a:endParaRPr lang="pt-BR" spc="0" dirty="0">
              <a:effectLst/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94615" indent="-342900" eaLnBrk="0" hangingPunct="0">
              <a:spcBef>
                <a:spcPts val="5"/>
              </a:spcBef>
              <a:spcAft>
                <a:spcPts val="600"/>
              </a:spcAft>
              <a:buSzPct val="100000"/>
              <a:tabLst>
                <a:tab pos="177800" algn="l"/>
              </a:tabLst>
            </a:pPr>
            <a:endParaRPr lang="pt-BR" spc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  <a:buSzPct val="100000"/>
            </a:pP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028998B-75EB-4791-3B9E-8C91865862F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28455" y="740314"/>
            <a:ext cx="3888300" cy="3720000"/>
          </a:xfrm>
        </p:spPr>
        <p:txBody>
          <a:bodyPr/>
          <a:lstStyle/>
          <a:p>
            <a:pPr>
              <a:buSzPct val="130000"/>
              <a:buFont typeface="Arial" charset="0"/>
              <a:buChar char="•"/>
            </a:pPr>
            <a:r>
              <a:rPr lang="pt-BR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LOCALIZAÇÃO E DESLOCAMENTOS DE PESSOAS E OBJETOS NO ESPAÇO.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67E005E-AFE9-59BD-1744-EA796FC75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dirty="0">
                <a:latin typeface="+mn-lt"/>
              </a:rPr>
              <a:t>LEMOV, D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sym typeface="Arial"/>
              </a:rPr>
              <a:t>. </a:t>
            </a:r>
            <a:r>
              <a:rPr lang="pt-BR" sz="2000" i="1" dirty="0">
                <a:latin typeface="+mn-lt"/>
              </a:rPr>
              <a:t>Aula nota 10 3.0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sym typeface="Arial"/>
              </a:rPr>
              <a:t>: 63 técnicas para melhorar a gestão da sala de aula. Porto Alegre: Penso, 2023.</a:t>
            </a:r>
            <a:endParaRPr lang="pt-BR" sz="2000" dirty="0">
              <a:solidFill>
                <a:schemeClr val="dk1"/>
              </a:solidFill>
              <a:latin typeface="+mn-lt"/>
            </a:endParaRPr>
          </a:p>
          <a:p>
            <a:pPr marL="0" indent="0"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2000" dirty="0">
                <a:latin typeface="+mn-lt"/>
              </a:rPr>
              <a:t>OLIVEIRA, J. E.; DUARTE, J. R. (Organização). </a:t>
            </a:r>
            <a:r>
              <a:rPr lang="pt-BR" sz="2000" i="1" dirty="0">
                <a:latin typeface="+mn-lt"/>
              </a:rPr>
              <a:t>Caderno 1</a:t>
            </a:r>
            <a:r>
              <a:rPr lang="pt-BR" sz="2000" dirty="0">
                <a:latin typeface="+mn-lt"/>
              </a:rPr>
              <a:t> - Matemática - 2° ano. Sobral: </a:t>
            </a:r>
            <a:r>
              <a:rPr lang="pt-BR" sz="2000" dirty="0" err="1">
                <a:latin typeface="+mn-lt"/>
              </a:rPr>
              <a:t>Lyceum</a:t>
            </a:r>
            <a:r>
              <a:rPr lang="pt-BR" sz="2000" dirty="0">
                <a:latin typeface="+mn-lt"/>
              </a:rPr>
              <a:t> - Consultoria Educacional Ltda., 2021.</a:t>
            </a:r>
          </a:p>
          <a:p>
            <a:pPr marL="0" indent="0"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sym typeface="Arial"/>
              </a:rPr>
              <a:t>SÃO PAULO (Estado). Secretaria da Educação. </a:t>
            </a:r>
            <a:r>
              <a:rPr lang="pt-BR" sz="2000" i="1" dirty="0">
                <a:latin typeface="+mn-lt"/>
              </a:rPr>
              <a:t>Currículo Paulista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sym typeface="Arial"/>
              </a:rPr>
              <a:t>, 2019.</a:t>
            </a:r>
          </a:p>
          <a:p>
            <a:pPr>
              <a:spcAft>
                <a:spcPts val="600"/>
              </a:spcAft>
            </a:pP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b="1" dirty="0">
                <a:latin typeface="+mj-lt"/>
                <a:sym typeface="Arial"/>
              </a:rPr>
              <a:t>Lista de imagens e vídeos</a:t>
            </a:r>
            <a:endParaRPr lang="pt-BR" b="1" dirty="0">
              <a:latin typeface="+mj-lt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b="1" dirty="0">
                <a:latin typeface="+mj-lt"/>
                <a:sym typeface="Arial"/>
              </a:rPr>
              <a:t>Slide 1 – </a:t>
            </a:r>
            <a:r>
              <a:rPr lang="pt-BR" dirty="0">
                <a:latin typeface="+mj-lt"/>
                <a:sym typeface="Arial"/>
              </a:rPr>
              <a:t>Imagem de capa: SEDUC</a:t>
            </a: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en-US" b="1" dirty="0">
                <a:latin typeface="+mj-lt"/>
                <a:sym typeface="Arial"/>
              </a:rPr>
              <a:t>Slides 4, 5, 6, 7, 8, 9, 10 e 11 </a:t>
            </a:r>
            <a:r>
              <a:rPr lang="pt-BR" b="1" dirty="0">
                <a:latin typeface="+mj-lt"/>
                <a:sym typeface="Arial"/>
              </a:rPr>
              <a:t>–</a:t>
            </a:r>
            <a:r>
              <a:rPr lang="en-US" dirty="0">
                <a:latin typeface="+mj-lt"/>
                <a:sym typeface="Arial"/>
              </a:rPr>
              <a:t> © Getty Images.</a:t>
            </a:r>
            <a:endParaRPr lang="pt-BR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endParaRPr b="1" dirty="0">
              <a:latin typeface="+mj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49F8C4-8BA3-D011-6576-E2F72D96B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2685" y="758012"/>
            <a:ext cx="4106849" cy="3720000"/>
          </a:xfrm>
        </p:spPr>
        <p:txBody>
          <a:bodyPr/>
          <a:lstStyle/>
          <a:p>
            <a:pPr marL="342900" marR="94615" indent="-342900" eaLnBrk="0" hangingPunct="0">
              <a:spcAft>
                <a:spcPts val="600"/>
              </a:spcAft>
              <a:buSzPct val="130000"/>
              <a:buFont typeface="Arial" charset="0"/>
              <a:buChar char="•"/>
              <a:tabLst>
                <a:tab pos="177800" algn="l"/>
              </a:tabLst>
            </a:pP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INDICAR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REPRESENTAR,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USANDO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LINGUAGEM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VERBAL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NÃO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VERBAL,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MUDANÇAS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DIREÇÃO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SENTIDO</a:t>
            </a:r>
            <a:r>
              <a:rPr lang="pt-BR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 OBJETOS E PESSOAS NO ESPAÇO.</a:t>
            </a:r>
          </a:p>
          <a:p>
            <a:pPr marL="342900" marR="94615" indent="-342900" eaLnBrk="0" hangingPunct="0">
              <a:spcAft>
                <a:spcPts val="600"/>
              </a:spcAft>
              <a:buSzPct val="130000"/>
              <a:buFont typeface="Arial" charset="0"/>
              <a:buChar char="•"/>
              <a:tabLst>
                <a:tab pos="177800" algn="l"/>
              </a:tabLst>
            </a:pP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REPRESENTAR COM DESENHO VIVÊNCIAS OCORRIDAS NA ESCOLA UTILIZANDO OS CONCEITOS ESPACIAIS. </a:t>
            </a:r>
          </a:p>
          <a:p>
            <a:pPr marL="342900" marR="94615" indent="-342900" eaLnBrk="0" hangingPunct="0">
              <a:spcAft>
                <a:spcPts val="600"/>
              </a:spcAft>
              <a:tabLst>
                <a:tab pos="177800" algn="l"/>
              </a:tabLst>
            </a:pPr>
            <a:endParaRPr lang="pt-BR" spc="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94615" indent="-285750" eaLnBrk="0" hangingPunct="0">
              <a:spcAft>
                <a:spcPts val="600"/>
              </a:spcAft>
              <a:tabLst>
                <a:tab pos="177800" algn="l"/>
              </a:tabLst>
            </a:pPr>
            <a:endParaRPr lang="pt-BR" spc="0" dirty="0">
              <a:solidFill>
                <a:srgbClr val="231F2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94615" indent="-285750" eaLnBrk="0" hangingPunct="0">
              <a:spcAft>
                <a:spcPts val="600"/>
              </a:spcAft>
              <a:tabLst>
                <a:tab pos="177800" algn="l"/>
              </a:tabLst>
            </a:pPr>
            <a:endParaRPr lang="pt-BR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marR="94615" indent="-285750" eaLnBrk="0" hangingPunct="0">
              <a:spcAft>
                <a:spcPts val="600"/>
              </a:spcAft>
              <a:tabLst>
                <a:tab pos="177800" algn="l"/>
              </a:tabLst>
            </a:pPr>
            <a:endParaRPr lang="pt-BR" spc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7006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indent="0"/>
            <a:endParaRPr lang="pt-BR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120" name="Google Shape;120;p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     CONVERSE COM A TURMA</a:t>
            </a:r>
            <a:endParaRPr sz="2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3C6787E-5897-0BEE-A4E8-CB093FB16EF8}"/>
              </a:ext>
            </a:extLst>
          </p:cNvPr>
          <p:cNvSpPr txBox="1"/>
          <p:nvPr/>
        </p:nvSpPr>
        <p:spPr>
          <a:xfrm>
            <a:off x="456450" y="1336058"/>
            <a:ext cx="48461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QUEM ESTÁ À SUA DIREITA?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/>
              <a:t> 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QUEM ESTÁ À SUA ESQUERDA?</a:t>
            </a:r>
          </a:p>
          <a:p>
            <a:pPr>
              <a:spcAft>
                <a:spcPts val="600"/>
              </a:spcAft>
            </a:pPr>
            <a:endParaRPr lang="pt-BR" sz="2000" dirty="0"/>
          </a:p>
          <a:p>
            <a:pPr>
              <a:spcAft>
                <a:spcPts val="600"/>
              </a:spcAft>
            </a:pPr>
            <a:r>
              <a:rPr lang="pt-BR" sz="2000" dirty="0"/>
              <a:t>DESENHE O MAPA DA SALA E DEPOIS TROQUE O SEU DESENHO COM O COLEGA QUE ESTÁ SENTADO À SUA DIREITA.  </a:t>
            </a:r>
          </a:p>
        </p:txBody>
      </p:sp>
      <p:sp>
        <p:nvSpPr>
          <p:cNvPr id="7" name="Google Shape;245;p5">
            <a:extLst>
              <a:ext uri="{FF2B5EF4-FFF2-40B4-BE49-F238E27FC236}">
                <a16:creationId xmlns:a16="http://schemas.microsoft.com/office/drawing/2014/main" id="{0852D8DA-EDE9-559C-04FC-6DC2D94B234C}"/>
              </a:ext>
            </a:extLst>
          </p:cNvPr>
          <p:cNvSpPr txBox="1"/>
          <p:nvPr/>
        </p:nvSpPr>
        <p:spPr>
          <a:xfrm rot="897">
            <a:off x="6380952" y="306880"/>
            <a:ext cx="2538291" cy="36384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HÁBITOS DE DISCUSSÃO</a:t>
            </a:r>
            <a:endParaRPr lang="pt-BR" sz="12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211;p24">
            <a:extLst>
              <a:ext uri="{FF2B5EF4-FFF2-40B4-BE49-F238E27FC236}">
                <a16:creationId xmlns:a16="http://schemas.microsoft.com/office/drawing/2014/main" id="{6F31CCF1-4FE9-B15A-DD2A-296FBEFAE7E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679" y="673625"/>
            <a:ext cx="480333" cy="49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3;p5">
            <a:extLst>
              <a:ext uri="{FF2B5EF4-FFF2-40B4-BE49-F238E27FC236}">
                <a16:creationId xmlns:a16="http://schemas.microsoft.com/office/drawing/2014/main" id="{C14E1DD9-0E1F-F90A-EFA8-F243A099CB2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0645" y="280387"/>
            <a:ext cx="400518" cy="41683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59;p20">
            <a:extLst>
              <a:ext uri="{FF2B5EF4-FFF2-40B4-BE49-F238E27FC236}">
                <a16:creationId xmlns:a16="http://schemas.microsoft.com/office/drawing/2014/main" id="{F9FAAF3D-9578-D02E-B24D-498750F7768D}"/>
              </a:ext>
            </a:extLst>
          </p:cNvPr>
          <p:cNvSpPr txBox="1"/>
          <p:nvPr/>
        </p:nvSpPr>
        <p:spPr>
          <a:xfrm rot="897">
            <a:off x="7532104" y="471794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25DEB08-2058-7FE4-4982-D58EF0B0B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5302567" y="1240618"/>
            <a:ext cx="3561782" cy="2763451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body" idx="1"/>
          </p:nvPr>
        </p:nvSpPr>
        <p:spPr>
          <a:xfrm>
            <a:off x="476965" y="1764827"/>
            <a:ext cx="4508955" cy="320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16000" marR="93980" indent="-216000" eaLnBrk="0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</a:rPr>
              <a:t>O CESTO DE LIXO ESTÁ DO LADO DIREITO OU DO LADO ESQUERDO DA PROFESSORA</a:t>
            </a:r>
            <a:r>
              <a:rPr lang="pt-BR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</a:rPr>
              <a:t>ANA MARIA?</a:t>
            </a:r>
          </a:p>
          <a:p>
            <a:pPr marL="216000" marR="93980" indent="-216000" eaLnBrk="0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</a:rPr>
              <a:t>QUEM É O NOSSO PONTO DE REFERÊNCIA NESTE CASO? </a:t>
            </a:r>
          </a:p>
          <a:p>
            <a:pPr marL="71755" marR="93980" eaLnBrk="0" hangingPunct="0">
              <a:spcAft>
                <a:spcPts val="600"/>
              </a:spcAft>
            </a:pPr>
            <a:endParaRPr lang="pt-BR" sz="1800" b="1" dirty="0">
              <a:effectLst/>
              <a:latin typeface="+mj-lt"/>
              <a:ea typeface="Times New Roman" panose="02020603050405020304" pitchFamily="18" charset="0"/>
            </a:endParaRPr>
          </a:p>
          <a:p>
            <a:pPr marL="101600" lvl="0" indent="0" rtl="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>
              <a:latin typeface="+mj-lt"/>
            </a:endParaRPr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98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      VAMOS LOCALIZAR O CESTO DE LIXO NA IMAGEM?</a:t>
            </a:r>
            <a:endParaRPr sz="2600" dirty="0"/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65" y="178243"/>
            <a:ext cx="192773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  <a:endParaRPr dirty="0"/>
          </a:p>
        </p:txBody>
      </p:sp>
      <p:sp>
        <p:nvSpPr>
          <p:cNvPr id="2" name="Google Shape;245;p5">
            <a:extLst>
              <a:ext uri="{FF2B5EF4-FFF2-40B4-BE49-F238E27FC236}">
                <a16:creationId xmlns:a16="http://schemas.microsoft.com/office/drawing/2014/main" id="{4F9E0CDE-CF9A-8385-A337-F95EED98E891}"/>
              </a:ext>
            </a:extLst>
          </p:cNvPr>
          <p:cNvSpPr txBox="1"/>
          <p:nvPr/>
        </p:nvSpPr>
        <p:spPr>
          <a:xfrm rot="897">
            <a:off x="6294111" y="309446"/>
            <a:ext cx="2538291" cy="36384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b="1" dirty="0">
                <a:solidFill>
                  <a:schemeClr val="tx1"/>
                </a:solidFill>
              </a:rPr>
              <a:t>HÁ</a:t>
            </a:r>
            <a:r>
              <a:rPr lang="pt-BR" sz="1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BITOS DE DISCUSSÃO</a:t>
            </a:r>
            <a:endParaRPr lang="pt-BR" sz="12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211;p24">
            <a:extLst>
              <a:ext uri="{FF2B5EF4-FFF2-40B4-BE49-F238E27FC236}">
                <a16:creationId xmlns:a16="http://schemas.microsoft.com/office/drawing/2014/main" id="{B4E3DE85-3306-DE8B-CE4D-4D76C58846D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397" y="673622"/>
            <a:ext cx="480333" cy="49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83;p5">
            <a:extLst>
              <a:ext uri="{FF2B5EF4-FFF2-40B4-BE49-F238E27FC236}">
                <a16:creationId xmlns:a16="http://schemas.microsoft.com/office/drawing/2014/main" id="{EB672916-A428-2C22-6D87-6EDFADC8CEC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09060" y="285517"/>
            <a:ext cx="400518" cy="416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F2224FC-8063-A706-78EA-C25E33006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5011390" y="1658480"/>
            <a:ext cx="3769562" cy="2924660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791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9AD8FE-6C75-322E-C763-17080B55E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49" y="1324365"/>
            <a:ext cx="8558841" cy="2906364"/>
          </a:xfrm>
        </p:spPr>
        <p:txBody>
          <a:bodyPr/>
          <a:lstStyle/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r>
              <a:rPr lang="pt-BR" sz="20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PARA CHEGARMOS À SAÍDA DA ESCOLA, SAÍMOS DA NOSSA SALA </a:t>
            </a:r>
          </a:p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r>
              <a:rPr lang="pt-BR" sz="20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E SEGUIMOS À ESQUERDA, À DIREITA OU À FRENTE? </a:t>
            </a:r>
          </a:p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endParaRPr lang="pt-BR" sz="20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endParaRPr lang="pt-BR" sz="20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endParaRPr lang="pt-BR" sz="20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endParaRPr lang="pt-BR" sz="20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endParaRPr lang="pt-BR" sz="20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endParaRPr lang="pt-BR" sz="20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r>
              <a:rPr lang="pt-BR" sz="20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CADA DUPLA DEVE CONTINUAR DESCREVENDO E DESENHANDO </a:t>
            </a:r>
          </a:p>
          <a:p>
            <a:pPr marL="71755" marR="9398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r>
              <a:rPr lang="pt-BR" sz="20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O PERCUSO DA SALA DE AULA ATÉ A SAÍDA DA ESCOLA. </a:t>
            </a:r>
            <a:endParaRPr lang="pt-BR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456449" y="493688"/>
            <a:ext cx="8376000" cy="98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PERCURSO DA SALA DE AULA ATÉ A SAÍDA DA ESCOLA</a:t>
            </a:r>
            <a:endParaRPr sz="2600" dirty="0"/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60" y="177786"/>
            <a:ext cx="1980091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VIVENCIANDO</a:t>
            </a:r>
            <a:endParaRPr/>
          </a:p>
        </p:txBody>
      </p:sp>
      <p:pic>
        <p:nvPicPr>
          <p:cNvPr id="6" name="Google Shape;217;p24">
            <a:extLst>
              <a:ext uri="{FF2B5EF4-FFF2-40B4-BE49-F238E27FC236}">
                <a16:creationId xmlns:a16="http://schemas.microsoft.com/office/drawing/2014/main" id="{39684138-3157-B2B4-693D-DD487A1BF4D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5026" y="339815"/>
            <a:ext cx="538844" cy="55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42E6157-3B3C-31F7-3F74-6D721FEFB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886" b="7886"/>
          <a:stretch/>
        </p:blipFill>
        <p:spPr bwMode="auto">
          <a:xfrm>
            <a:off x="2422841" y="1953825"/>
            <a:ext cx="4106931" cy="227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BAB8B99-D368-9984-595A-BA7B06E9A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244" y="589244"/>
            <a:ext cx="8365511" cy="1492686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NESSE JOGO O OBJETIVO É ENCONTRAR AS CARTAS IGUAIS.</a:t>
            </a:r>
            <a:b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 PROFESSORA LEVOU PARA A SALA O JOGO DA MEMÓRIA DOS ANIMAIS. </a:t>
            </a:r>
            <a:b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OBSERVE AS CARTAS VIRADAS POR MARINA.</a:t>
            </a:r>
            <a:endParaRPr lang="pt-BR" sz="2000" b="0" dirty="0">
              <a:latin typeface="+mn-lt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61F3E879-48AC-BA84-A99C-4681FE3E8B90}"/>
              </a:ext>
            </a:extLst>
          </p:cNvPr>
          <p:cNvGrpSpPr/>
          <p:nvPr/>
        </p:nvGrpSpPr>
        <p:grpSpPr>
          <a:xfrm>
            <a:off x="2749073" y="2081930"/>
            <a:ext cx="3661578" cy="1225507"/>
            <a:chOff x="1577620" y="2520488"/>
            <a:chExt cx="2890220" cy="1149854"/>
          </a:xfrm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1128078B-D38D-4D17-83A0-D967895A4AD9}"/>
                </a:ext>
              </a:extLst>
            </p:cNvPr>
            <p:cNvSpPr/>
            <p:nvPr/>
          </p:nvSpPr>
          <p:spPr>
            <a:xfrm>
              <a:off x="3849639" y="2520488"/>
              <a:ext cx="618201" cy="1123199"/>
            </a:xfrm>
            <a:prstGeom prst="round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A8A80536-F833-492E-62CA-EBCD641D2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79582" y="2692533"/>
              <a:ext cx="558314" cy="895602"/>
            </a:xfrm>
            <a:prstGeom prst="rect">
              <a:avLst/>
            </a:prstGeom>
          </p:spPr>
        </p:pic>
        <p:sp>
          <p:nvSpPr>
            <p:cNvPr id="32" name="Retângulo: Cantos Arredondados 31">
              <a:extLst>
                <a:ext uri="{FF2B5EF4-FFF2-40B4-BE49-F238E27FC236}">
                  <a16:creationId xmlns:a16="http://schemas.microsoft.com/office/drawing/2014/main" id="{157190C7-CDD2-A3A1-E1BB-23AE564F3AEE}"/>
                </a:ext>
              </a:extLst>
            </p:cNvPr>
            <p:cNvSpPr/>
            <p:nvPr/>
          </p:nvSpPr>
          <p:spPr>
            <a:xfrm>
              <a:off x="2321519" y="2537243"/>
              <a:ext cx="618201" cy="1123199"/>
            </a:xfrm>
            <a:prstGeom prst="round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255D9991-AAB2-3BD2-1F11-D9F1DE221627}"/>
                </a:ext>
              </a:extLst>
            </p:cNvPr>
            <p:cNvSpPr/>
            <p:nvPr/>
          </p:nvSpPr>
          <p:spPr>
            <a:xfrm>
              <a:off x="3128390" y="2527342"/>
              <a:ext cx="605790" cy="1143000"/>
            </a:xfrm>
            <a:prstGeom prst="roundRect">
              <a:avLst/>
            </a:prstGeom>
            <a:solidFill>
              <a:srgbClr val="E8CACE"/>
            </a:solidFill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73F6CC1C-1378-FFF0-48D1-CC439F40DE76}"/>
                </a:ext>
              </a:extLst>
            </p:cNvPr>
            <p:cNvSpPr/>
            <p:nvPr/>
          </p:nvSpPr>
          <p:spPr>
            <a:xfrm>
              <a:off x="1577620" y="2520488"/>
              <a:ext cx="605790" cy="1143000"/>
            </a:xfrm>
            <a:prstGeom prst="roundRect">
              <a:avLst/>
            </a:prstGeom>
            <a:solidFill>
              <a:srgbClr val="E8CACE"/>
            </a:solidFill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3" name="Imagem 42" descr="Desenho de animal com a boca aberta&#10;&#10;Descrição gerada automaticamente com confiança média">
              <a:extLst>
                <a:ext uri="{FF2B5EF4-FFF2-40B4-BE49-F238E27FC236}">
                  <a16:creationId xmlns:a16="http://schemas.microsoft.com/office/drawing/2014/main" id="{AA6378E9-F58A-BD3C-0F21-33DBD4151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399261" y="2624331"/>
              <a:ext cx="427986" cy="997346"/>
            </a:xfrm>
            <a:prstGeom prst="rect">
              <a:avLst/>
            </a:prstGeom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653E0E95-A3E6-340F-F4BB-05EE157429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0654" y="257352"/>
            <a:ext cx="480333" cy="49121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BEF86C3-A5D6-7B94-FA7A-1F991ED65DE4}"/>
              </a:ext>
            </a:extLst>
          </p:cNvPr>
          <p:cNvSpPr txBox="1"/>
          <p:nvPr/>
        </p:nvSpPr>
        <p:spPr>
          <a:xfrm>
            <a:off x="1882483" y="281762"/>
            <a:ext cx="601231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VOCÊ JÁ BRINCOU DE JOGO DA MEMÓRIA? </a:t>
            </a:r>
            <a:br>
              <a:rPr lang="pt-PT" sz="14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</a:br>
            <a:endParaRPr lang="pt-BR" dirty="0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893ED3E-8501-EB7C-3117-9EA7402A8CA6}"/>
              </a:ext>
            </a:extLst>
          </p:cNvPr>
          <p:cNvGrpSpPr/>
          <p:nvPr/>
        </p:nvGrpSpPr>
        <p:grpSpPr>
          <a:xfrm>
            <a:off x="2749073" y="3432732"/>
            <a:ext cx="3645854" cy="1251247"/>
            <a:chOff x="1563665" y="2496991"/>
            <a:chExt cx="2877809" cy="1174005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2FF22588-6D58-B8B3-0016-77409C8B3D84}"/>
                </a:ext>
              </a:extLst>
            </p:cNvPr>
            <p:cNvSpPr/>
            <p:nvPr/>
          </p:nvSpPr>
          <p:spPr>
            <a:xfrm>
              <a:off x="1563665" y="2547797"/>
              <a:ext cx="618201" cy="1123199"/>
            </a:xfrm>
            <a:prstGeom prst="round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" name="Imagem 9" descr="Ícone&#10;&#10;Descrição gerada automaticamente">
              <a:extLst>
                <a:ext uri="{FF2B5EF4-FFF2-40B4-BE49-F238E27FC236}">
                  <a16:creationId xmlns:a16="http://schemas.microsoft.com/office/drawing/2014/main" id="{C9836820-3F37-4E34-7D3E-ABF9D9298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622754" y="2847105"/>
              <a:ext cx="500021" cy="503477"/>
            </a:xfrm>
            <a:prstGeom prst="rect">
              <a:avLst/>
            </a:prstGeom>
          </p:spPr>
        </p:pic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31BADA6F-A63A-77CB-128A-32239F40A07F}"/>
                </a:ext>
              </a:extLst>
            </p:cNvPr>
            <p:cNvSpPr/>
            <p:nvPr/>
          </p:nvSpPr>
          <p:spPr>
            <a:xfrm>
              <a:off x="2321519" y="2537243"/>
              <a:ext cx="618201" cy="1123199"/>
            </a:xfrm>
            <a:prstGeom prst="round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91A37E57-2561-E303-AE18-B4D6013D3E43}"/>
                </a:ext>
              </a:extLst>
            </p:cNvPr>
            <p:cNvSpPr/>
            <p:nvPr/>
          </p:nvSpPr>
          <p:spPr>
            <a:xfrm>
              <a:off x="3835684" y="2496991"/>
              <a:ext cx="605790" cy="1143000"/>
            </a:xfrm>
            <a:prstGeom prst="roundRect">
              <a:avLst/>
            </a:prstGeom>
            <a:solidFill>
              <a:srgbClr val="E8CACE"/>
            </a:solidFill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7E3AFA0A-F39E-DD97-0AFD-8FACAD449876}"/>
                </a:ext>
              </a:extLst>
            </p:cNvPr>
            <p:cNvSpPr/>
            <p:nvPr/>
          </p:nvSpPr>
          <p:spPr>
            <a:xfrm>
              <a:off x="3114435" y="2507335"/>
              <a:ext cx="605790" cy="1143000"/>
            </a:xfrm>
            <a:prstGeom prst="roundRect">
              <a:avLst/>
            </a:prstGeom>
            <a:solidFill>
              <a:srgbClr val="E8CACE"/>
            </a:solidFill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Imagem 18" descr="Desenho de animal com a boca aberta&#10;&#10;Descrição gerada automaticamente com confiança média">
              <a:extLst>
                <a:ext uri="{FF2B5EF4-FFF2-40B4-BE49-F238E27FC236}">
                  <a16:creationId xmlns:a16="http://schemas.microsoft.com/office/drawing/2014/main" id="{4409614C-F545-C676-8D30-C353212EE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399261" y="2624331"/>
              <a:ext cx="427986" cy="997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5695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BAB8B99-D368-9984-595A-BA7B06E9A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6000" cy="800189"/>
          </a:xfrm>
        </p:spPr>
        <p:txBody>
          <a:bodyPr/>
          <a:lstStyle/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/>
            </a:pPr>
            <a:r>
              <a:rPr lang="pt-BR" sz="2000" b="0" dirty="0">
                <a:latin typeface="+mn-lt"/>
              </a:rPr>
              <a:t>M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ARQUE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 OPÇÃO</a:t>
            </a:r>
            <a:r>
              <a:rPr lang="pt-PT" sz="2000" b="0" spc="-2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VERDADEIRA:</a:t>
            </a:r>
            <a:br>
              <a:rPr lang="pt-BR" sz="2000" spc="0" dirty="0"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endParaRPr lang="pt-BR" sz="2000" dirty="0">
              <a:latin typeface="+mn-lt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997B161-8618-B8F5-1A52-B667CB48EFBE}"/>
              </a:ext>
            </a:extLst>
          </p:cNvPr>
          <p:cNvSpPr/>
          <p:nvPr/>
        </p:nvSpPr>
        <p:spPr>
          <a:xfrm>
            <a:off x="373269" y="1286231"/>
            <a:ext cx="360000" cy="3600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0C6C349-BAEB-233A-7D38-B749244497B0}"/>
              </a:ext>
            </a:extLst>
          </p:cNvPr>
          <p:cNvSpPr txBox="1"/>
          <p:nvPr/>
        </p:nvSpPr>
        <p:spPr>
          <a:xfrm>
            <a:off x="902983" y="1261366"/>
            <a:ext cx="816188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MARINA VIROU DUAS CARTAS IGUAIS.</a:t>
            </a:r>
          </a:p>
          <a:p>
            <a:endParaRPr lang="pt-BR" sz="2000" dirty="0"/>
          </a:p>
          <a:p>
            <a:r>
              <a:rPr lang="pt-BR" sz="2000" dirty="0"/>
              <a:t>A CARTA DO MACACO ESTÁ  À ESQUERDA DA CARTA DO URSO.</a:t>
            </a:r>
          </a:p>
          <a:p>
            <a:endParaRPr lang="pt-BR" sz="2000" dirty="0"/>
          </a:p>
          <a:p>
            <a:r>
              <a:rPr lang="pt-BR" sz="2000" dirty="0"/>
              <a:t>A CARTA DO PATO ESTÁ ENTRE AS CARTAS DO URSO E DO MACACO. </a:t>
            </a:r>
          </a:p>
          <a:p>
            <a:endParaRPr lang="pt-BR" sz="2000" dirty="0"/>
          </a:p>
          <a:p>
            <a:r>
              <a:rPr lang="pt-BR" sz="2000" dirty="0"/>
              <a:t>A CARTA DO MACACO ESTÁ À DIREITA DA CARTA DO PATO. </a:t>
            </a:r>
          </a:p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D8E4EA9-B4AF-3DC6-7B55-F5ADEF7B2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5774" y="256013"/>
            <a:ext cx="566058" cy="504826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0BFA645-97D8-522E-CCE2-94B8AA3B2843}"/>
              </a:ext>
            </a:extLst>
          </p:cNvPr>
          <p:cNvSpPr/>
          <p:nvPr/>
        </p:nvSpPr>
        <p:spPr>
          <a:xfrm>
            <a:off x="373269" y="1906420"/>
            <a:ext cx="360000" cy="3600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071BC5-CC3A-989F-BD6A-05BAD1DE0A1C}"/>
              </a:ext>
            </a:extLst>
          </p:cNvPr>
          <p:cNvSpPr/>
          <p:nvPr/>
        </p:nvSpPr>
        <p:spPr>
          <a:xfrm>
            <a:off x="373269" y="2571750"/>
            <a:ext cx="360000" cy="3600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5BAD4F6-9864-18A0-9F78-8615FDAC40FD}"/>
              </a:ext>
            </a:extLst>
          </p:cNvPr>
          <p:cNvSpPr/>
          <p:nvPr/>
        </p:nvSpPr>
        <p:spPr>
          <a:xfrm>
            <a:off x="373269" y="3345469"/>
            <a:ext cx="360000" cy="3600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75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BAB8B99-D368-9984-595A-BA7B06E9A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748" y="71879"/>
            <a:ext cx="8376000" cy="584745"/>
          </a:xfrm>
        </p:spPr>
        <p:txBody>
          <a:bodyPr/>
          <a:lstStyle/>
          <a:p>
            <a:r>
              <a:rPr lang="pt-BR" sz="2600" b="1" dirty="0"/>
              <a:t>CORREÇÃO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997B161-8618-B8F5-1A52-B667CB48EFBE}"/>
              </a:ext>
            </a:extLst>
          </p:cNvPr>
          <p:cNvSpPr/>
          <p:nvPr/>
        </p:nvSpPr>
        <p:spPr>
          <a:xfrm>
            <a:off x="376677" y="1307252"/>
            <a:ext cx="360000" cy="3600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148E0DE-2246-39C6-6423-2FF243CFB5A0}"/>
              </a:ext>
            </a:extLst>
          </p:cNvPr>
          <p:cNvSpPr/>
          <p:nvPr/>
        </p:nvSpPr>
        <p:spPr>
          <a:xfrm>
            <a:off x="349800" y="1979361"/>
            <a:ext cx="360000" cy="3600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0C6C349-BAEB-233A-7D38-B749244497B0}"/>
              </a:ext>
            </a:extLst>
          </p:cNvPr>
          <p:cNvSpPr txBox="1"/>
          <p:nvPr/>
        </p:nvSpPr>
        <p:spPr>
          <a:xfrm>
            <a:off x="906390" y="1282387"/>
            <a:ext cx="816188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MARINA VIROU DUAS CARTAS IGUAIS.</a:t>
            </a:r>
          </a:p>
          <a:p>
            <a:endParaRPr lang="pt-BR" sz="2000" dirty="0"/>
          </a:p>
          <a:p>
            <a:r>
              <a:rPr lang="pt-BR" sz="2000" dirty="0"/>
              <a:t>A CARTA DO MACACO ESTÁ  À ESQUERDA DA CARTA DO URSO.</a:t>
            </a:r>
          </a:p>
          <a:p>
            <a:endParaRPr lang="pt-BR" sz="2000" dirty="0"/>
          </a:p>
          <a:p>
            <a:r>
              <a:rPr lang="pt-BR" sz="2000" dirty="0"/>
              <a:t>A CARTA DO PATO ESTÁ ENTRE AS CARTAS DO URSO E DO MACACO. </a:t>
            </a:r>
          </a:p>
          <a:p>
            <a:endParaRPr lang="pt-BR" sz="2000" dirty="0"/>
          </a:p>
          <a:p>
            <a:r>
              <a:rPr lang="pt-BR" sz="2000" dirty="0"/>
              <a:t>A CARTA DO MACACO ESTÁ À DIREITA DA CARTA DO PATO. </a:t>
            </a:r>
          </a:p>
          <a:p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B280F22-E7B0-E3D6-FB3D-53E1ADBAF18A}"/>
              </a:ext>
            </a:extLst>
          </p:cNvPr>
          <p:cNvSpPr txBox="1"/>
          <p:nvPr/>
        </p:nvSpPr>
        <p:spPr>
          <a:xfrm>
            <a:off x="405209" y="1299797"/>
            <a:ext cx="445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X</a:t>
            </a:r>
          </a:p>
        </p:txBody>
      </p:sp>
      <p:pic>
        <p:nvPicPr>
          <p:cNvPr id="4" name="Google Shape;213;p24">
            <a:extLst>
              <a:ext uri="{FF2B5EF4-FFF2-40B4-BE49-F238E27FC236}">
                <a16:creationId xmlns:a16="http://schemas.microsoft.com/office/drawing/2014/main" id="{36D0DE99-AC6A-1895-B0F3-01B3E36170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3528" y="357364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38640ECB-73CD-AFD8-6A55-4AF2C275E672}"/>
              </a:ext>
            </a:extLst>
          </p:cNvPr>
          <p:cNvSpPr/>
          <p:nvPr/>
        </p:nvSpPr>
        <p:spPr>
          <a:xfrm>
            <a:off x="373269" y="2571750"/>
            <a:ext cx="360000" cy="3600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5EC0589D-253B-CC4B-8E75-B7F4B90B53B9}"/>
              </a:ext>
            </a:extLst>
          </p:cNvPr>
          <p:cNvSpPr/>
          <p:nvPr/>
        </p:nvSpPr>
        <p:spPr>
          <a:xfrm>
            <a:off x="373269" y="3345469"/>
            <a:ext cx="360000" cy="3600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Título 2">
            <a:extLst>
              <a:ext uri="{FF2B5EF4-FFF2-40B4-BE49-F238E27FC236}">
                <a16:creationId xmlns:a16="http://schemas.microsoft.com/office/drawing/2014/main" id="{9D25895B-B767-3085-D3CF-07D0B94AF871}"/>
              </a:ext>
            </a:extLst>
          </p:cNvPr>
          <p:cNvSpPr txBox="1">
            <a:spLocks/>
          </p:cNvSpPr>
          <p:nvPr/>
        </p:nvSpPr>
        <p:spPr>
          <a:xfrm>
            <a:off x="286118" y="581086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/>
            </a:pPr>
            <a:r>
              <a:rPr lang="pt-BR" sz="2000" b="0" dirty="0">
                <a:latin typeface="+mn-lt"/>
              </a:rPr>
              <a:t>M</a:t>
            </a:r>
            <a:r>
              <a:rPr lang="pt-PT" sz="2000" b="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ARQUE</a:t>
            </a:r>
            <a:r>
              <a:rPr lang="pt-PT" sz="2000" b="0" spc="-4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 OPÇÃO</a:t>
            </a:r>
            <a:r>
              <a:rPr lang="pt-PT" sz="2000" b="0" spc="-25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VERDADEIRA:</a:t>
            </a:r>
            <a:br>
              <a:rPr lang="pt-BR" sz="2000" dirty="0"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endParaRPr lang="pt-B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617629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E8ADB3-D4CC-4CD9-9DB3-A43CA5E95009}">
  <ds:schemaRefs>
    <ds:schemaRef ds:uri="7700c5b6-cec6-4932-ab65-4424302d85df"/>
    <ds:schemaRef ds:uri="http://schemas.microsoft.com/office/2006/metadata/properties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6fbeb102-8e9f-472b-adc1-a7108b369a00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669890C-7BA3-49F3-A548-5AB95A61BA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5714A2-6084-4741-8985-00CE1B1BA6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2025</Words>
  <Application>Microsoft Office PowerPoint</Application>
  <PresentationFormat>Apresentação na tela (16:9)</PresentationFormat>
  <Paragraphs>215</Paragraphs>
  <Slides>22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1" baseType="lpstr">
      <vt:lpstr>Aptos</vt:lpstr>
      <vt:lpstr>Arial</vt:lpstr>
      <vt:lpstr>Calibri</vt:lpstr>
      <vt:lpstr>docs-Calibri</vt:lpstr>
      <vt:lpstr>Grandstander</vt:lpstr>
      <vt:lpstr>Grandstander Medium</vt:lpstr>
      <vt:lpstr>Grandstander SemiBold</vt:lpstr>
      <vt:lpstr>Lato</vt:lpstr>
      <vt:lpstr>Simple Light</vt:lpstr>
      <vt:lpstr>Apresentação do PowerPoint</vt:lpstr>
      <vt:lpstr>Apresentação do PowerPoint</vt:lpstr>
      <vt:lpstr>Apresentação do PowerPoint</vt:lpstr>
      <vt:lpstr>     CONVERSE COM A TURMA</vt:lpstr>
      <vt:lpstr>      VAMOS LOCALIZAR O CESTO DE LIXO NA IMAGEM?</vt:lpstr>
      <vt:lpstr>PERCURSO DA SALA DE AULA ATÉ A SAÍDA DA ESCOLA</vt:lpstr>
      <vt:lpstr>NESSE JOGO O OBJETIVO É ENCONTRAR AS CARTAS IGUAIS. A PROFESSORA LEVOU PARA A SALA O JOGO DA MEMÓRIA DOS ANIMAIS.  OBSERVE AS CARTAS VIRADAS POR MARINA.</vt:lpstr>
      <vt:lpstr>MARQUE A OPÇÃO VERDADEIRA: </vt:lpstr>
      <vt:lpstr>CORREÇÃO</vt:lpstr>
      <vt:lpstr>OBSERVE O MAPA. </vt:lpstr>
      <vt:lpstr>Apresentação do PowerPoint</vt:lpstr>
      <vt:lpstr>VEJA O MAPA DA SALA DE AULA DO 2º ANO A E RESPONDA.</vt:lpstr>
      <vt:lpstr>Apresentação do PowerPoint</vt:lpstr>
      <vt:lpstr>CORREÇÃO</vt:lpstr>
      <vt:lpstr>Apresentação do PowerPoint</vt:lpstr>
      <vt:lpstr>Apresentação do PowerPoint</vt:lpstr>
      <vt:lpstr>PENSE NO CAMINHO QUE VOCÊ FAZ PARA IR DA ENTRADA DA ESCOLA ATÉ A SUA SALA DE AULA. TRACE ESSE CAMINHO E DESENHE O QUE VOCÊ VÊ AO LONGO DELE (AS SALAS, O PÁTIO E OUTRAS COISAS QUE VOCÊ OBSERVA). FAÇA SEU DESENHO. DEPOIS, DESCREVA PARA A SUA TURMA O QUE FEZ.</vt:lpstr>
      <vt:lpstr>PENSE NO CAMINHO QUE VOCÊ FAZ PARA VIR DA ENTRADA DA ESCOLA ATÉ A SUA SALA DE AULA. TRACE ESSE CAMINHO E DESENHE O QUE VOCÊ VÊ AO LONGO DELE (AS SALAS, O PÁTIO E OUTRAS COISAS QUE VOCÊ OBSERVA). FAÇA SEU DESENHO. DEPOIS, DESCREVA PARA A SUA TURMA O QUE FEZ.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Viviane Da Costa Batista Pereira</dc:creator>
  <cp:keywords/>
  <dc:description/>
  <cp:lastModifiedBy>Fabiana Jurcic</cp:lastModifiedBy>
  <cp:revision>38</cp:revision>
  <dcterms:modified xsi:type="dcterms:W3CDTF">2025-01-07T22:02:35Z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