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27"/>
  </p:notesMasterIdLst>
  <p:sldIdLst>
    <p:sldId id="256" r:id="rId5"/>
    <p:sldId id="257" r:id="rId6"/>
    <p:sldId id="258" r:id="rId7"/>
    <p:sldId id="259" r:id="rId8"/>
    <p:sldId id="260" r:id="rId9"/>
    <p:sldId id="287" r:id="rId10"/>
    <p:sldId id="261" r:id="rId11"/>
    <p:sldId id="288" r:id="rId12"/>
    <p:sldId id="273" r:id="rId13"/>
    <p:sldId id="289" r:id="rId14"/>
    <p:sldId id="274" r:id="rId15"/>
    <p:sldId id="290" r:id="rId16"/>
    <p:sldId id="275" r:id="rId17"/>
    <p:sldId id="282" r:id="rId18"/>
    <p:sldId id="283" r:id="rId19"/>
    <p:sldId id="284" r:id="rId20"/>
    <p:sldId id="263" r:id="rId21"/>
    <p:sldId id="265" r:id="rId22"/>
    <p:sldId id="266" r:id="rId23"/>
    <p:sldId id="285" r:id="rId24"/>
    <p:sldId id="286" r:id="rId25"/>
    <p:sldId id="268" r:id="rId2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499" userDrawn="1">
          <p15:clr>
            <a:srgbClr val="747775"/>
          </p15:clr>
        </p15:guide>
      </p15:sldGuideLst>
    </p:ext>
    <p:ext uri="{2D200454-40CA-4A62-9FC3-DE9A4176ACB9}">
      <p15:notes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4" roundtripDataSignature="AMtx7mik8+S/cBXA7ijFpoP+JAVP54KW0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E2706EA-6F46-4A0D-B81F-455CEC2F9B11}">
  <a:tblStyle styleId="{7E2706EA-6F46-4A0D-B81F-455CEC2F9B11}"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BEEEF"/>
          </a:solidFill>
        </a:fill>
      </a:tcStyle>
    </a:wholeTbl>
    <a:band1H>
      <a:tcTxStyle/>
      <a:tcStyle>
        <a:tcBdr/>
        <a:fill>
          <a:solidFill>
            <a:srgbClr val="D5DBDE"/>
          </a:solidFill>
        </a:fill>
      </a:tcStyle>
    </a:band1H>
    <a:band2H>
      <a:tcTxStyle/>
      <a:tcStyle>
        <a:tcBdr/>
      </a:tcStyle>
    </a:band2H>
    <a:band1V>
      <a:tcTxStyle/>
      <a:tcStyle>
        <a:tcBdr/>
        <a:fill>
          <a:solidFill>
            <a:srgbClr val="D5DBDE"/>
          </a:solidFill>
        </a:fill>
      </a:tcStyle>
    </a:band1V>
    <a:band2V>
      <a:tcTxStyle/>
      <a:tcStyle>
        <a:tcBdr/>
      </a:tcStyle>
    </a:band2V>
    <a:lastCol>
      <a:tcTxStyle b="on" i="off">
        <a:font>
          <a:latin typeface="Arial"/>
          <a:ea typeface="Arial"/>
          <a:cs typeface="Arial"/>
        </a:font>
        <a:schemeClr val="lt1"/>
      </a:tcTxStyle>
      <a:tcStyle>
        <a:tcBdr/>
        <a:fill>
          <a:solidFill>
            <a:schemeClr val="accent3"/>
          </a:solidFill>
        </a:fill>
      </a:tcStyle>
    </a:lastCol>
    <a:firstCol>
      <a:tcTxStyle b="on" i="off">
        <a:font>
          <a:latin typeface="Arial"/>
          <a:ea typeface="Arial"/>
          <a:cs typeface="Arial"/>
        </a:font>
        <a:schemeClr val="lt1"/>
      </a:tcTxStyle>
      <a:tcStyle>
        <a:tcBdr/>
        <a:fill>
          <a:solidFill>
            <a:schemeClr val="accent3"/>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3"/>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3"/>
          </a:solidFill>
        </a:fill>
      </a:tcStyle>
    </a:firstRow>
    <a:neCell>
      <a:tcTxStyle/>
      <a:tcStyle>
        <a:tcBdr/>
      </a:tcStyle>
    </a:neCell>
    <a:nwCell>
      <a:tcTxStyle/>
      <a:tcStyle>
        <a:tcBdr/>
      </a:tcStyle>
    </a:nwCell>
  </a:tblStyle>
  <a:tblStyle styleId="{5940675A-B579-460E-94D1-54222C63F5DA}" styleName="Nenhum Estilo, Grade de Tabe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23" autoAdjust="0"/>
    <p:restoredTop sz="81864" autoAdjust="0"/>
  </p:normalViewPr>
  <p:slideViewPr>
    <p:cSldViewPr snapToGrid="0">
      <p:cViewPr varScale="1">
        <p:scale>
          <a:sx n="115" d="100"/>
          <a:sy n="115" d="100"/>
        </p:scale>
        <p:origin x="1092" y="96"/>
      </p:cViewPr>
      <p:guideLst>
        <p:guide orient="horz" pos="1620"/>
        <p:guide pos="499"/>
      </p:guideLst>
    </p:cSldViewPr>
  </p:slideViewPr>
  <p:notesTextViewPr>
    <p:cViewPr>
      <p:scale>
        <a:sx n="1" d="1"/>
        <a:sy n="1" d="1"/>
      </p:scale>
      <p:origin x="0" y="0"/>
    </p:cViewPr>
  </p:notesTextViewPr>
  <p:notesViewPr>
    <p:cSldViewPr snapToGrid="0">
      <p:cViewPr>
        <p:scale>
          <a:sx n="148" d="100"/>
          <a:sy n="148" d="100"/>
        </p:scale>
        <p:origin x="2514" y="-358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47"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46"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49"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4" Type="http://customschemas.google.com/relationships/presentationmetadata" Target="meta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4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viane Da Costa Batista Pereira" userId="b305db61-b707-4b19-b05e-6db442671656" providerId="ADAL" clId="{83A83AB9-BC58-473F-AC8A-2E03027467CD}"/>
    <pc:docChg chg="modSld">
      <pc:chgData name="Viviane Da Costa Batista Pereira" userId="b305db61-b707-4b19-b05e-6db442671656" providerId="ADAL" clId="{83A83AB9-BC58-473F-AC8A-2E03027467CD}" dt="2024-11-22T18:50:28.140" v="79" actId="6549"/>
      <pc:docMkLst>
        <pc:docMk/>
      </pc:docMkLst>
      <pc:sldChg chg="modNotesTx">
        <pc:chgData name="Viviane Da Costa Batista Pereira" userId="b305db61-b707-4b19-b05e-6db442671656" providerId="ADAL" clId="{83A83AB9-BC58-473F-AC8A-2E03027467CD}" dt="2024-11-22T18:48:03.928" v="3" actId="20577"/>
        <pc:sldMkLst>
          <pc:docMk/>
          <pc:sldMk cId="0" sldId="259"/>
        </pc:sldMkLst>
      </pc:sldChg>
      <pc:sldChg chg="modNotesTx">
        <pc:chgData name="Viviane Da Costa Batista Pereira" userId="b305db61-b707-4b19-b05e-6db442671656" providerId="ADAL" clId="{83A83AB9-BC58-473F-AC8A-2E03027467CD}" dt="2024-11-22T18:49:11.758" v="73" actId="6549"/>
        <pc:sldMkLst>
          <pc:docMk/>
          <pc:sldMk cId="0" sldId="260"/>
        </pc:sldMkLst>
      </pc:sldChg>
      <pc:sldChg chg="modNotesTx">
        <pc:chgData name="Viviane Da Costa Batista Pereira" userId="b305db61-b707-4b19-b05e-6db442671656" providerId="ADAL" clId="{83A83AB9-BC58-473F-AC8A-2E03027467CD}" dt="2024-11-22T18:49:36.048" v="75" actId="6549"/>
        <pc:sldMkLst>
          <pc:docMk/>
          <pc:sldMk cId="0" sldId="261"/>
        </pc:sldMkLst>
      </pc:sldChg>
      <pc:sldChg chg="modNotesTx">
        <pc:chgData name="Viviane Da Costa Batista Pereira" userId="b305db61-b707-4b19-b05e-6db442671656" providerId="ADAL" clId="{83A83AB9-BC58-473F-AC8A-2E03027467CD}" dt="2024-11-22T18:49:52.508" v="77" actId="6549"/>
        <pc:sldMkLst>
          <pc:docMk/>
          <pc:sldMk cId="1849554579" sldId="273"/>
        </pc:sldMkLst>
      </pc:sldChg>
      <pc:sldChg chg="modNotesTx">
        <pc:chgData name="Viviane Da Costa Batista Pereira" userId="b305db61-b707-4b19-b05e-6db442671656" providerId="ADAL" clId="{83A83AB9-BC58-473F-AC8A-2E03027467CD}" dt="2024-11-22T18:50:24.728" v="78" actId="6549"/>
        <pc:sldMkLst>
          <pc:docMk/>
          <pc:sldMk cId="4164425270" sldId="274"/>
        </pc:sldMkLst>
      </pc:sldChg>
      <pc:sldChg chg="modNotesTx">
        <pc:chgData name="Viviane Da Costa Batista Pereira" userId="b305db61-b707-4b19-b05e-6db442671656" providerId="ADAL" clId="{83A83AB9-BC58-473F-AC8A-2E03027467CD}" dt="2024-11-22T18:49:20.023" v="74" actId="6549"/>
        <pc:sldMkLst>
          <pc:docMk/>
          <pc:sldMk cId="430234484" sldId="287"/>
        </pc:sldMkLst>
      </pc:sldChg>
      <pc:sldChg chg="modNotesTx">
        <pc:chgData name="Viviane Da Costa Batista Pereira" userId="b305db61-b707-4b19-b05e-6db442671656" providerId="ADAL" clId="{83A83AB9-BC58-473F-AC8A-2E03027467CD}" dt="2024-11-22T18:49:40.659" v="76" actId="6549"/>
        <pc:sldMkLst>
          <pc:docMk/>
          <pc:sldMk cId="103308681" sldId="288"/>
        </pc:sldMkLst>
      </pc:sldChg>
      <pc:sldChg chg="modNotesTx">
        <pc:chgData name="Viviane Da Costa Batista Pereira" userId="b305db61-b707-4b19-b05e-6db442671656" providerId="ADAL" clId="{83A83AB9-BC58-473F-AC8A-2E03027467CD}" dt="2024-11-22T18:50:28.140" v="79" actId="6549"/>
        <pc:sldMkLst>
          <pc:docMk/>
          <pc:sldMk cId="1677182768" sldId="29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193320327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gettyimages.com.br/detail/ilustra%C3%A7%C3%A3o/kite-icon-ilustra%C3%A7%C3%A3o-royalty-free/1500939549?phrase=PIPA+-++vetores&amp;adppopup=true"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8" Type="http://schemas.openxmlformats.org/officeDocument/2006/relationships/hyperlink" Target="https://www.gettyimages.com.br/detail/ilustra%C3%A7%C3%A3o/cartoon-children-toys-vector-icons-collection-ilustra%C3%A7%C3%A3o-royalty-free/857333942?phrase=brinquedos&amp;adppopup=true" TargetMode="External"/><Relationship Id="rId3" Type="http://schemas.openxmlformats.org/officeDocument/2006/relationships/hyperlink" Target="https://www.gettyimages.com.br/detail/ilustra%C3%A7%C3%A3o/red-cartoon-car-flat-vector-illustration-icon-ilustra%C3%A7%C3%A3o-royalty-free/1326924480?phrase=CARRO+PNG&amp;adppopup=true" TargetMode="External"/><Relationship Id="rId7" Type="http://schemas.openxmlformats.org/officeDocument/2006/relationships/hyperlink" Target="https://www.gettyimages.com.br/detail/ilustra%C3%A7%C3%A3o/realistic-sport-balls-detailed-3d-leather-ilustra%C3%A7%C3%A3o-royalty-free/1482950622?phrase=bola&amp;adppopup=true" TargetMode="External"/><Relationship Id="rId2" Type="http://schemas.openxmlformats.org/officeDocument/2006/relationships/slide" Target="../slides/slide15.xml"/><Relationship Id="rId1" Type="http://schemas.openxmlformats.org/officeDocument/2006/relationships/notesMaster" Target="../notesMasters/notesMaster1.xml"/><Relationship Id="rId6" Type="http://schemas.openxmlformats.org/officeDocument/2006/relationships/hyperlink" Target="https://www.gettyimages.com.br/detail/ilustra%C3%A7%C3%A3o/kid-bicycle-on-white-background-children-bike-ilustra%C3%A7%C3%A3o-royalty-free/1306482913?phrase=bicicleta+de+crian%C3%A7a&amp;adppopup=true" TargetMode="External"/><Relationship Id="rId5" Type="http://schemas.openxmlformats.org/officeDocument/2006/relationships/hyperlink" Target="https://www.gettyimages.com.br/detail/ilustra%C3%A7%C3%A3o/kite-icon-ilustra%C3%A7%C3%A3o-royalty-free/1500939549?phrase=PIPA+-++vetores&amp;adppopup=true" TargetMode="External"/><Relationship Id="rId4" Type="http://schemas.openxmlformats.org/officeDocument/2006/relationships/hyperlink" Target="https://www.gettyimages.com.br/detail/ilustra%C3%A7%C3%A3o/vector-flower-set-isolated-on-white-background-ilustra%C3%A7%C3%A3o-royalty-free/948816634?phrase=desenho+flor&amp;adppopup=true"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gettyimages.com.br/detail/ilustra%C3%A7%C3%A3o/red-plastic-cap-for-bottles-with-water-soda-ilustra%C3%A7%C3%A3o-royalty-free/1459042923?phrase=TAMPINHAS+&amp;adppopup=true"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gettyimages.com.br/detail/ilustra%C3%A7%C3%A3o/kid-cartoon-character_32-ilustra%C3%A7%C3%A3o-royalty-free/1355408523?phrase=crian%C3%A7a+pensando&amp;adppopup=true"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gettyimages.com.br/detail/ilustra%C3%A7%C3%A3o/fruity-ice-pops-ilustra%C3%A7%C3%A3o-royalty-free/165066631?phrase=cole%C3%A7%C3%A3o+de++palitos+de+picol%C3%A9-+vetores&amp;adppopup=true"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gettyimages.com.br/detail/ilustra%C3%A7%C3%A3o/kite-icon-ilustra%C3%A7%C3%A3o-royalty-free/1500939549?phrase=PIPA+-++vetores&amp;adppopup=true"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gettyimages.com.br/detail/ilustra%C3%A7%C3%A3o/kite-icon-ilustra%C3%A7%C3%A3o-royalty-free/1500939549?phrase=PIPA+-++vetores&amp;adppopup=tru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8" name="Google Shape;98;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20673978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pt-BR" dirty="0"/>
              <a:t>Caro professor, </a:t>
            </a:r>
          </a:p>
          <a:p>
            <a:pPr marL="0" lvl="0" indent="0" algn="l" rtl="0">
              <a:spcBef>
                <a:spcPts val="0"/>
              </a:spcBef>
              <a:spcAft>
                <a:spcPts val="0"/>
              </a:spcAft>
              <a:buNone/>
            </a:pPr>
            <a:r>
              <a:rPr lang="pt-BR" dirty="0"/>
              <a:t>Discuta com os estudantes sobre qual procedimento eles vão utilizar para resolver o problema. </a:t>
            </a:r>
          </a:p>
          <a:p>
            <a:pPr marL="0" lvl="0" indent="0" algn="l" rtl="0">
              <a:spcBef>
                <a:spcPts val="0"/>
              </a:spcBef>
              <a:spcAft>
                <a:spcPts val="0"/>
              </a:spcAft>
              <a:buNone/>
            </a:pPr>
            <a:r>
              <a:rPr lang="pt-BR" dirty="0"/>
              <a:t>Eles devem escrever a sentença matemática nos espaços indicados. </a:t>
            </a:r>
          </a:p>
          <a:p>
            <a:pPr marL="0" lvl="0" indent="0" algn="l" rtl="0">
              <a:spcBef>
                <a:spcPts val="0"/>
              </a:spcBef>
              <a:spcAft>
                <a:spcPts val="0"/>
              </a:spcAft>
              <a:buNone/>
            </a:pPr>
            <a:r>
              <a:rPr lang="pt-BR" dirty="0"/>
              <a:t>Na correção, amplie o campo numérico: </a:t>
            </a:r>
            <a:r>
              <a:rPr lang="pt-BR" i="1" dirty="0"/>
              <a:t>“E se fosse 60 – 30, quantas pipas ficaram?”.</a:t>
            </a:r>
          </a:p>
          <a:p>
            <a:pPr marL="0" lvl="0" indent="0" algn="l" rtl="0">
              <a:spcBef>
                <a:spcPts val="0"/>
              </a:spcBef>
              <a:spcAft>
                <a:spcPts val="0"/>
              </a:spcAft>
              <a:buNone/>
            </a:pPr>
            <a:endParaRPr dirty="0"/>
          </a:p>
        </p:txBody>
      </p:sp>
      <p:sp>
        <p:nvSpPr>
          <p:cNvPr id="136" name="Google Shape;13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830287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pt-BR" dirty="0"/>
          </a:p>
        </p:txBody>
      </p:sp>
      <p:sp>
        <p:nvSpPr>
          <p:cNvPr id="136" name="Google Shape;13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799824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pt-BR" dirty="0"/>
          </a:p>
        </p:txBody>
      </p:sp>
      <p:sp>
        <p:nvSpPr>
          <p:cNvPr id="136" name="Google Shape;13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918337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pt-BR" dirty="0"/>
              <a:t>Caro professor, </a:t>
            </a:r>
          </a:p>
          <a:p>
            <a:pPr marL="0" lvl="0" indent="0" algn="l" rtl="0">
              <a:spcBef>
                <a:spcPts val="0"/>
              </a:spcBef>
              <a:spcAft>
                <a:spcPts val="0"/>
              </a:spcAft>
              <a:buNone/>
            </a:pPr>
            <a:r>
              <a:rPr lang="pt-BR" dirty="0"/>
              <a:t>Nesta atividade, os estudantes devem escrever no quadrado a quantidade total de pipas que há no retângulo, riscar duas pipas, e no círculo devem escrever a quantidade de pipas que restaram, depois de serem retiradas/riscadas duas pipas.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pt-BR" dirty="0"/>
              <a:t>Na correção, amplie o campo numérico: </a:t>
            </a:r>
            <a:r>
              <a:rPr lang="pt-BR" i="1" dirty="0"/>
              <a:t>“E se fosse 30 – 20, quantas pipas ficaram?”, </a:t>
            </a:r>
            <a:r>
              <a:rPr lang="pt-BR" i="0" dirty="0"/>
              <a:t>e assim por diante</a:t>
            </a:r>
            <a:r>
              <a:rPr lang="pt-BR" i="1" dirty="0"/>
              <a:t>.</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pt-BR"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pt-BR" sz="11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https://www.gettyimages.com.br/detail/ilustra%C3%A7%C3%A3o/kite-icon-ilustra%C3%A7%C3%A3o-royalty-free/1500939549?phrase=PIPA+-++vetores&amp;adppopup=true</a:t>
            </a:r>
            <a:endParaRPr lang="pt-BR" sz="1100" kern="100" dirty="0">
              <a:effectLst/>
              <a:latin typeface="Aptos" panose="020B0004020202020204" pitchFamily="34" charset="0"/>
              <a:ea typeface="Aptos" panose="020B0004020202020204" pitchFamily="34" charset="0"/>
              <a:cs typeface="Times New Roman" panose="02020603050405020304" pitchFamily="18" charset="0"/>
            </a:endParaRPr>
          </a:p>
          <a:p>
            <a:pPr marL="0" lvl="0" indent="0" algn="l" rtl="0">
              <a:spcBef>
                <a:spcPts val="0"/>
              </a:spcBef>
              <a:spcAft>
                <a:spcPts val="0"/>
              </a:spcAft>
              <a:buNone/>
            </a:pPr>
            <a:endParaRPr dirty="0"/>
          </a:p>
        </p:txBody>
      </p:sp>
      <p:sp>
        <p:nvSpPr>
          <p:cNvPr id="136" name="Google Shape;13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572984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pt-BR" dirty="0"/>
          </a:p>
          <a:p>
            <a:pPr marL="0" lvl="0" indent="0" algn="l" rtl="0">
              <a:spcBef>
                <a:spcPts val="0"/>
              </a:spcBef>
              <a:spcAft>
                <a:spcPts val="0"/>
              </a:spcAft>
              <a:buNone/>
            </a:pPr>
            <a:endParaRPr dirty="0"/>
          </a:p>
        </p:txBody>
      </p:sp>
      <p:sp>
        <p:nvSpPr>
          <p:cNvPr id="136" name="Google Shape;13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652399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pt-BR" sz="1100" dirty="0">
                <a:latin typeface="+mn-lt"/>
              </a:rPr>
              <a:t>Caro professor,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pt-BR" sz="1100" dirty="0">
                <a:latin typeface="+mn-lt"/>
              </a:rPr>
              <a:t>Nesta atividade, os estudantes devem preencher a tabela registrando a sentença matemática e os resultados. Diga que eles podem, por exemplo, utilizar materiais manipuláveis ou usar o registro de bolinhas/pauzinhos para realizar </a:t>
            </a:r>
            <a:r>
              <a:rPr lang="pt-BR" sz="1100">
                <a:latin typeface="+mn-lt"/>
              </a:rPr>
              <a:t>a subtração.</a:t>
            </a:r>
            <a:endParaRPr lang="pt-BR" sz="1100" dirty="0">
              <a:latin typeface="+mn-lt"/>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pt-BR" sz="1100" dirty="0">
                <a:latin typeface="+mn-lt"/>
              </a:rPr>
              <a:t>Importante que percebam que, ao retirar um ou mais objetos de uma coleção, o resultado final é menor que o inicial.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pt-BR" sz="1100" dirty="0">
              <a:latin typeface="+mn-lt"/>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pt-BR" sz="1100" dirty="0">
                <a:latin typeface="+mn-lt"/>
                <a:hlinkClick r:id="rId3"/>
              </a:rPr>
              <a:t>https://www.gettyimages.com.br/detail/ilustra%C3%A7%C3%A3o/red-cartoon-car-flat-vector-illustration-icon-ilustra%C3%A7%C3%A3o-royalty-free/1326924480?phrase=CARRO+PNG&amp;adppopup=true</a:t>
            </a:r>
            <a:r>
              <a:rPr lang="pt-BR" sz="1100" dirty="0">
                <a:latin typeface="+mn-lt"/>
              </a:rPr>
              <a:t> </a:t>
            </a:r>
          </a:p>
          <a:p>
            <a:pPr marL="0" lvl="0" indent="0" algn="l" rtl="0">
              <a:spcBef>
                <a:spcPts val="0"/>
              </a:spcBef>
              <a:spcAft>
                <a:spcPts val="0"/>
              </a:spcAft>
              <a:buNone/>
            </a:pPr>
            <a:endParaRPr lang="pt-BR" sz="1100" dirty="0">
              <a:latin typeface="+mn-lt"/>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pt-BR" sz="1100" dirty="0">
                <a:latin typeface="+mn-lt"/>
                <a:hlinkClick r:id="rId4"/>
              </a:rPr>
              <a:t>https://www.gettyimages.com.br/detail/ilustra%C3%A7%C3%A3o/vector-flower-set-isolated-on-white-background-ilustra%C3%A7%C3%A3o-royalty-free/948816634?phrase=desenho+flor&amp;adppopup=true</a:t>
            </a:r>
            <a:r>
              <a:rPr lang="pt-BR" sz="1100" dirty="0">
                <a:latin typeface="+mn-lt"/>
              </a:rPr>
              <a:t>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pt-BR" sz="1100" dirty="0">
              <a:latin typeface="+mn-lt"/>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pt-BR" sz="1100" u="sng" kern="100" dirty="0">
                <a:solidFill>
                  <a:srgbClr val="467886"/>
                </a:solidFill>
                <a:effectLst/>
                <a:latin typeface="+mn-lt"/>
                <a:ea typeface="Aptos" panose="020B0004020202020204" pitchFamily="34" charset="0"/>
                <a:cs typeface="Times New Roman" panose="02020603050405020304" pitchFamily="18" charset="0"/>
                <a:hlinkClick r:id="rId5"/>
              </a:rPr>
              <a:t>https://www.gettyimages.com.br/detail/ilustra%C3%A7%C3%A3o/kite-icon-ilustra%C3%A7%C3%A3o-royalty-free/1500939549?phrase=PIPA+-++vetores&amp;adppopup=true</a:t>
            </a:r>
            <a:endParaRPr lang="pt-BR" sz="1100" u="sng" kern="100" dirty="0">
              <a:solidFill>
                <a:srgbClr val="467886"/>
              </a:solidFill>
              <a:effectLst/>
              <a:latin typeface="+mn-lt"/>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pt-BR" sz="1100" u="sng" kern="100" dirty="0">
              <a:solidFill>
                <a:srgbClr val="467886"/>
              </a:solidFill>
              <a:effectLst/>
              <a:latin typeface="+mn-lt"/>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pt-BR" sz="1100" u="sng" kern="100" dirty="0">
                <a:solidFill>
                  <a:srgbClr val="467886"/>
                </a:solidFill>
                <a:effectLst/>
                <a:latin typeface="+mn-lt"/>
                <a:ea typeface="Aptos" panose="020B0004020202020204" pitchFamily="34" charset="0"/>
                <a:cs typeface="Times New Roman" panose="02020603050405020304" pitchFamily="18" charset="0"/>
                <a:hlinkClick r:id="rId6"/>
              </a:rPr>
              <a:t>https://www.gettyimages.com.br/detail/ilustra%C3%A7%C3%A3o/kid-bicycle-on-white-background-children-bike-ilustra%C3%A7%C3%A3o-royalty-free/1306482913?phrase=bicicleta+de+crian%C3%A7a&amp;adppopup=true</a:t>
            </a:r>
            <a:endParaRPr lang="pt-BR" sz="1100" u="sng" kern="100" dirty="0">
              <a:solidFill>
                <a:srgbClr val="467886"/>
              </a:solidFill>
              <a:effectLst/>
              <a:latin typeface="+mn-lt"/>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pt-BR" sz="1100" u="sng" kern="100" dirty="0">
              <a:solidFill>
                <a:srgbClr val="467886"/>
              </a:solidFill>
              <a:effectLst/>
              <a:latin typeface="+mn-lt"/>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pt-BR" sz="1100" u="sng" kern="100" dirty="0">
                <a:solidFill>
                  <a:srgbClr val="467886"/>
                </a:solidFill>
                <a:effectLst/>
                <a:latin typeface="+mn-lt"/>
                <a:ea typeface="Aptos" panose="020B0004020202020204" pitchFamily="34" charset="0"/>
                <a:cs typeface="Times New Roman" panose="02020603050405020304" pitchFamily="18" charset="0"/>
                <a:hlinkClick r:id="rId7"/>
              </a:rPr>
              <a:t>https://www.gettyimages.com.br/detail/ilustra%C3%A7%C3%A3o/realistic-sport-balls-detailed-3d-leather-ilustra%C3%A7%C3%A3o-royalty-free/1482950622?phrase=bola&amp;adppopup=true</a:t>
            </a:r>
            <a:endParaRPr lang="pt-BR" sz="1100" u="sng" kern="100" dirty="0">
              <a:solidFill>
                <a:srgbClr val="467886"/>
              </a:solidFill>
              <a:effectLst/>
              <a:latin typeface="+mn-lt"/>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pt-BR" kern="100" dirty="0">
              <a:latin typeface="+mn-lt"/>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pt-BR" sz="1100" kern="100" dirty="0">
                <a:effectLst/>
                <a:latin typeface="+mn-lt"/>
                <a:ea typeface="Aptos" panose="020B0004020202020204" pitchFamily="34" charset="0"/>
                <a:cs typeface="Times New Roman" panose="02020603050405020304" pitchFamily="18" charset="0"/>
                <a:hlinkClick r:id="rId8"/>
              </a:rPr>
              <a:t>https://www.gettyimages.com.br/detail/ilustra%C3%A7%C3%A3o/cartoon-children-toys-vector-icons-collection-ilustra%C3%A7%C3%A3o-royalty-free/857333942?phrase=brinquedos&amp;adppopup=true</a:t>
            </a:r>
            <a:r>
              <a:rPr lang="pt-BR" sz="1100" kern="100" dirty="0">
                <a:effectLst/>
                <a:latin typeface="+mn-lt"/>
                <a:ea typeface="Aptos" panose="020B00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pt-BR" sz="1100" kern="100" dirty="0">
              <a:effectLst/>
              <a:latin typeface="+mn-lt"/>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pt-BR" sz="1100" kern="100" dirty="0">
              <a:effectLst/>
              <a:latin typeface="+mn-lt"/>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pt-BR" sz="1100" kern="100" dirty="0">
              <a:effectLst/>
              <a:latin typeface="+mn-lt"/>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pt-BR" sz="1100" kern="100" dirty="0">
              <a:effectLst/>
              <a:latin typeface="+mn-lt"/>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pt-BR" sz="1100" dirty="0">
              <a:latin typeface="+mn-lt"/>
            </a:endParaRPr>
          </a:p>
          <a:p>
            <a:pPr marL="0" lvl="0" indent="0" algn="l" rtl="0">
              <a:spcBef>
                <a:spcPts val="0"/>
              </a:spcBef>
              <a:spcAft>
                <a:spcPts val="0"/>
              </a:spcAft>
              <a:buNone/>
            </a:pPr>
            <a:endParaRPr dirty="0"/>
          </a:p>
        </p:txBody>
      </p:sp>
      <p:sp>
        <p:nvSpPr>
          <p:cNvPr id="136" name="Google Shape;13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826070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36" name="Google Shape;13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707690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29c03e3d857_0_2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2" name="Google Shape;162;g29c03e3d857_0_2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4597242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79" name="Google Shape;179;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319838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pt-BR" dirty="0"/>
          </a:p>
          <a:p>
            <a:pPr marL="0" lvl="0" indent="0" algn="l" rtl="0">
              <a:spcBef>
                <a:spcPts val="0"/>
              </a:spcBef>
              <a:spcAft>
                <a:spcPts val="0"/>
              </a:spcAft>
              <a:buNone/>
            </a:pPr>
            <a:endParaRPr lang="pt-BR" dirty="0"/>
          </a:p>
          <a:p>
            <a:pPr marL="0" lvl="0" indent="0" algn="l" rtl="0">
              <a:spcBef>
                <a:spcPts val="0"/>
              </a:spcBef>
              <a:spcAft>
                <a:spcPts val="0"/>
              </a:spcAft>
              <a:buNone/>
            </a:pPr>
            <a:endParaRPr dirty="0"/>
          </a:p>
        </p:txBody>
      </p:sp>
      <p:sp>
        <p:nvSpPr>
          <p:cNvPr id="184" name="Google Shape;184;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670100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29c03e3d857_0_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8" name="Google Shape;108;g29c03e3d857_0_2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pt-BR" sz="1100" b="0" i="0" dirty="0">
                <a:solidFill>
                  <a:srgbClr val="000000"/>
                </a:solidFill>
                <a:effectLst/>
                <a:highlight>
                  <a:srgbClr val="FFFFFF"/>
                </a:highlight>
                <a:latin typeface="+mn-lt"/>
              </a:rPr>
              <a:t>(EF02MA06) Resolver e elaborar problemas de adição e de subtração, envolvendo números de até três ordens, com os significados de juntar, acrescentar, separar, retirar, utilizando estratégias pessoais.</a:t>
            </a:r>
            <a:endParaRPr sz="1100" dirty="0">
              <a:latin typeface="+mn-lt"/>
            </a:endParaRPr>
          </a:p>
        </p:txBody>
      </p:sp>
    </p:spTree>
    <p:extLst>
      <p:ext uri="{BB962C8B-B14F-4D97-AF65-F5344CB8AC3E}">
        <p14:creationId xmlns:p14="http://schemas.microsoft.com/office/powerpoint/2010/main" val="4708111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22997503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7065317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9" name="Google Shape;199;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3663524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gn="l" eaLnBrk="0" hangingPunct="0">
              <a:buNone/>
            </a:pPr>
            <a:r>
              <a:rPr lang="pt-BR" sz="1100" b="0" kern="0" dirty="0">
                <a:solidFill>
                  <a:srgbClr val="231F20"/>
                </a:solidFill>
                <a:effectLst/>
                <a:latin typeface="+mn-lt"/>
              </a:rPr>
              <a:t>Caro professor, </a:t>
            </a:r>
          </a:p>
          <a:p>
            <a:pPr marL="0" marR="95885" indent="0" eaLnBrk="0" hangingPunct="0">
              <a:lnSpc>
                <a:spcPct val="108000"/>
              </a:lnSpc>
              <a:spcBef>
                <a:spcPts val="135"/>
              </a:spcBef>
              <a:spcAft>
                <a:spcPts val="0"/>
              </a:spcAft>
              <a:buNone/>
            </a:pPr>
            <a:r>
              <a:rPr lang="pt-BR" sz="1100" dirty="0">
                <a:solidFill>
                  <a:srgbClr val="231F20"/>
                </a:solidFill>
                <a:effectLst/>
                <a:latin typeface="+mn-lt"/>
                <a:ea typeface="Times New Roman" panose="02020603050405020304" pitchFamily="18" charset="0"/>
              </a:rPr>
              <a:t>Utilize a caixa de coleções (tampinhas, palitos, canudos, lápis etc.) para propor uma situação-problema do campo aditivo, com a ideia de retirar quantidades.</a:t>
            </a:r>
          </a:p>
          <a:p>
            <a:pPr marL="0" marR="95885" indent="0" eaLnBrk="0" hangingPunct="0">
              <a:lnSpc>
                <a:spcPct val="108000"/>
              </a:lnSpc>
              <a:spcBef>
                <a:spcPts val="135"/>
              </a:spcBef>
              <a:spcAft>
                <a:spcPts val="0"/>
              </a:spcAft>
              <a:buNone/>
            </a:pPr>
            <a:r>
              <a:rPr lang="pt-BR" sz="1100" dirty="0">
                <a:solidFill>
                  <a:srgbClr val="231F20"/>
                </a:solidFill>
                <a:effectLst/>
                <a:latin typeface="+mn-lt"/>
              </a:rPr>
              <a:t>Apresente o problema e peça para os estudantes exporem suas ideias de como resolvê-lo. Veja se eles percebem que estamos trabalhando com a ideia de que foram retiradas tampinhas da coleção original (</a:t>
            </a:r>
            <a:r>
              <a:rPr lang="pt-BR" dirty="0">
                <a:solidFill>
                  <a:srgbClr val="231F20"/>
                </a:solidFill>
                <a:latin typeface="+mn-lt"/>
              </a:rPr>
              <a:t>dez</a:t>
            </a:r>
            <a:r>
              <a:rPr lang="pt-BR" sz="1100" dirty="0">
                <a:solidFill>
                  <a:srgbClr val="231F20"/>
                </a:solidFill>
                <a:effectLst/>
                <a:latin typeface="+mn-lt"/>
              </a:rPr>
              <a:t> tampinhas). Eles podem riscar 6 tampinhas da quantidade total, percebendo que restam quatro tampinhas. </a:t>
            </a:r>
          </a:p>
          <a:p>
            <a:pPr marL="0" marR="95885" indent="0" eaLnBrk="0" hangingPunct="0">
              <a:lnSpc>
                <a:spcPct val="108000"/>
              </a:lnSpc>
              <a:spcBef>
                <a:spcPts val="135"/>
              </a:spcBef>
              <a:spcAft>
                <a:spcPts val="0"/>
              </a:spcAft>
              <a:buNone/>
            </a:pPr>
            <a:endParaRPr lang="pt-BR" sz="1100" dirty="0">
              <a:solidFill>
                <a:srgbClr val="231F20"/>
              </a:solidFill>
              <a:effectLst/>
              <a:latin typeface="+mn-lt"/>
            </a:endParaRPr>
          </a:p>
          <a:p>
            <a:pPr marL="0" marR="93345" indent="0" algn="just" eaLnBrk="0" hangingPunct="0">
              <a:lnSpc>
                <a:spcPct val="108000"/>
              </a:lnSpc>
              <a:spcBef>
                <a:spcPts val="135"/>
              </a:spcBef>
              <a:spcAft>
                <a:spcPts val="0"/>
              </a:spcAft>
              <a:buNone/>
            </a:pPr>
            <a:r>
              <a:rPr lang="pt-BR" sz="1100" dirty="0">
                <a:solidFill>
                  <a:srgbClr val="231F20"/>
                </a:solidFill>
                <a:effectLst/>
                <a:latin typeface="+mn-lt"/>
                <a:ea typeface="Times New Roman" panose="02020603050405020304" pitchFamily="18" charset="0"/>
              </a:rPr>
              <a:t>Coloque nove cadernos ou livros empilhados sobre a mesa do professor. Conte a quantidade com a turma. Peça para os estudantes tamparem os olhos com as mãos. Retire dois. Peça para abrirem o olhos e pergunte:</a:t>
            </a:r>
          </a:p>
          <a:p>
            <a:pPr marL="285750" marR="93345" indent="-285750" algn="just" eaLnBrk="0" hangingPunct="0">
              <a:lnSpc>
                <a:spcPct val="108000"/>
              </a:lnSpc>
              <a:spcBef>
                <a:spcPts val="135"/>
              </a:spcBef>
              <a:spcAft>
                <a:spcPts val="0"/>
              </a:spcAft>
              <a:buFont typeface="Wingdings" panose="05000000000000000000" pitchFamily="2" charset="2"/>
              <a:buChar char="Ø"/>
            </a:pPr>
            <a:r>
              <a:rPr lang="pt-BR" sz="1100" i="1" dirty="0">
                <a:solidFill>
                  <a:srgbClr val="231F20"/>
                </a:solidFill>
                <a:effectLst/>
                <a:latin typeface="+mn-lt"/>
                <a:ea typeface="Times New Roman" panose="02020603050405020304" pitchFamily="18" charset="0"/>
              </a:rPr>
              <a:t>O</a:t>
            </a:r>
            <a:r>
              <a:rPr lang="pt-BR" sz="1100" i="1" spc="-60" dirty="0">
                <a:solidFill>
                  <a:srgbClr val="231F20"/>
                </a:solidFill>
                <a:effectLst/>
                <a:latin typeface="+mn-lt"/>
                <a:ea typeface="Times New Roman" panose="02020603050405020304" pitchFamily="18" charset="0"/>
              </a:rPr>
              <a:t> </a:t>
            </a:r>
            <a:r>
              <a:rPr lang="pt-BR" sz="1100" i="1" dirty="0">
                <a:solidFill>
                  <a:srgbClr val="231F20"/>
                </a:solidFill>
                <a:effectLst/>
                <a:latin typeface="+mn-lt"/>
                <a:ea typeface="Times New Roman" panose="02020603050405020304" pitchFamily="18" charset="0"/>
              </a:rPr>
              <a:t>que</a:t>
            </a:r>
            <a:r>
              <a:rPr lang="pt-BR" sz="1100" i="1" spc="-55" dirty="0">
                <a:solidFill>
                  <a:srgbClr val="231F20"/>
                </a:solidFill>
                <a:effectLst/>
                <a:latin typeface="+mn-lt"/>
                <a:ea typeface="Times New Roman" panose="02020603050405020304" pitchFamily="18" charset="0"/>
              </a:rPr>
              <a:t> </a:t>
            </a:r>
            <a:r>
              <a:rPr lang="pt-BR" sz="1100" i="1" dirty="0">
                <a:solidFill>
                  <a:srgbClr val="231F20"/>
                </a:solidFill>
                <a:effectLst/>
                <a:latin typeface="+mn-lt"/>
                <a:ea typeface="Times New Roman" panose="02020603050405020304" pitchFamily="18" charset="0"/>
              </a:rPr>
              <a:t>mudou? </a:t>
            </a:r>
          </a:p>
          <a:p>
            <a:pPr marL="285750" marR="93345" indent="-285750" algn="just" eaLnBrk="0" hangingPunct="0">
              <a:lnSpc>
                <a:spcPct val="108000"/>
              </a:lnSpc>
              <a:spcBef>
                <a:spcPts val="135"/>
              </a:spcBef>
              <a:spcAft>
                <a:spcPts val="0"/>
              </a:spcAft>
              <a:buFont typeface="Wingdings" panose="05000000000000000000" pitchFamily="2" charset="2"/>
              <a:buChar char="Ø"/>
            </a:pPr>
            <a:r>
              <a:rPr lang="pt-BR" sz="1100" i="1" dirty="0">
                <a:solidFill>
                  <a:srgbClr val="231F20"/>
                </a:solidFill>
                <a:effectLst/>
                <a:latin typeface="+mn-lt"/>
                <a:ea typeface="Times New Roman" panose="02020603050405020304" pitchFamily="18" charset="0"/>
              </a:rPr>
              <a:t>Eu</a:t>
            </a:r>
            <a:r>
              <a:rPr lang="pt-BR" sz="1100" i="1" spc="-10" dirty="0">
                <a:solidFill>
                  <a:srgbClr val="231F20"/>
                </a:solidFill>
                <a:effectLst/>
                <a:latin typeface="+mn-lt"/>
                <a:ea typeface="Times New Roman" panose="02020603050405020304" pitchFamily="18" charset="0"/>
              </a:rPr>
              <a:t> </a:t>
            </a:r>
            <a:r>
              <a:rPr lang="pt-BR" sz="1100" i="1" dirty="0">
                <a:solidFill>
                  <a:srgbClr val="231F20"/>
                </a:solidFill>
                <a:effectLst/>
                <a:latin typeface="+mn-lt"/>
                <a:ea typeface="Times New Roman" panose="02020603050405020304" pitchFamily="18" charset="0"/>
              </a:rPr>
              <a:t>retirei</a:t>
            </a:r>
            <a:r>
              <a:rPr lang="pt-BR" sz="1100" i="1" spc="-10" dirty="0">
                <a:solidFill>
                  <a:srgbClr val="231F20"/>
                </a:solidFill>
                <a:effectLst/>
                <a:latin typeface="+mn-lt"/>
                <a:ea typeface="Times New Roman" panose="02020603050405020304" pitchFamily="18" charset="0"/>
              </a:rPr>
              <a:t> </a:t>
            </a:r>
            <a:r>
              <a:rPr lang="pt-BR" sz="1100" i="1" dirty="0">
                <a:solidFill>
                  <a:srgbClr val="231F20"/>
                </a:solidFill>
                <a:effectLst/>
                <a:latin typeface="+mn-lt"/>
                <a:ea typeface="Times New Roman" panose="02020603050405020304" pitchFamily="18" charset="0"/>
              </a:rPr>
              <a:t>algum</a:t>
            </a:r>
            <a:r>
              <a:rPr lang="pt-BR" sz="1100" i="1" spc="-10" dirty="0">
                <a:solidFill>
                  <a:srgbClr val="231F20"/>
                </a:solidFill>
                <a:effectLst/>
                <a:latin typeface="+mn-lt"/>
                <a:ea typeface="Times New Roman" panose="02020603050405020304" pitchFamily="18" charset="0"/>
              </a:rPr>
              <a:t> </a:t>
            </a:r>
            <a:r>
              <a:rPr lang="pt-BR" sz="1100" i="1" dirty="0">
                <a:solidFill>
                  <a:srgbClr val="231F20"/>
                </a:solidFill>
                <a:effectLst/>
                <a:latin typeface="+mn-lt"/>
                <a:ea typeface="Times New Roman" panose="02020603050405020304" pitchFamily="18" charset="0"/>
              </a:rPr>
              <a:t>objeto?</a:t>
            </a:r>
            <a:r>
              <a:rPr lang="pt-BR" sz="1100" i="1" spc="-10" dirty="0">
                <a:solidFill>
                  <a:srgbClr val="231F20"/>
                </a:solidFill>
                <a:effectLst/>
                <a:latin typeface="+mn-lt"/>
                <a:ea typeface="Times New Roman" panose="02020603050405020304" pitchFamily="18" charset="0"/>
              </a:rPr>
              <a:t> </a:t>
            </a:r>
          </a:p>
          <a:p>
            <a:pPr marL="285750" marR="93345" indent="-285750" algn="just" eaLnBrk="0" hangingPunct="0">
              <a:lnSpc>
                <a:spcPct val="108000"/>
              </a:lnSpc>
              <a:spcBef>
                <a:spcPts val="135"/>
              </a:spcBef>
              <a:spcAft>
                <a:spcPts val="0"/>
              </a:spcAft>
              <a:buFont typeface="Wingdings" panose="05000000000000000000" pitchFamily="2" charset="2"/>
              <a:buChar char="Ø"/>
            </a:pPr>
            <a:r>
              <a:rPr lang="pt-BR" sz="1100" i="1" dirty="0">
                <a:solidFill>
                  <a:srgbClr val="231F20"/>
                </a:solidFill>
                <a:effectLst/>
                <a:latin typeface="+mn-lt"/>
                <a:ea typeface="Times New Roman" panose="02020603050405020304" pitchFamily="18" charset="0"/>
              </a:rPr>
              <a:t>Quantos</a:t>
            </a:r>
            <a:r>
              <a:rPr lang="pt-BR" sz="1100" i="1" spc="-10" dirty="0">
                <a:solidFill>
                  <a:srgbClr val="231F20"/>
                </a:solidFill>
                <a:effectLst/>
                <a:latin typeface="+mn-lt"/>
                <a:ea typeface="Times New Roman" panose="02020603050405020304" pitchFamily="18" charset="0"/>
              </a:rPr>
              <a:t> </a:t>
            </a:r>
            <a:r>
              <a:rPr lang="pt-BR" sz="1100" i="1" dirty="0">
                <a:solidFill>
                  <a:srgbClr val="231F20"/>
                </a:solidFill>
                <a:effectLst/>
                <a:latin typeface="+mn-lt"/>
                <a:ea typeface="Times New Roman" panose="02020603050405020304" pitchFamily="18" charset="0"/>
              </a:rPr>
              <a:t>objetos</a:t>
            </a:r>
            <a:r>
              <a:rPr lang="pt-BR" sz="1100" i="1" spc="-10" dirty="0">
                <a:solidFill>
                  <a:srgbClr val="231F20"/>
                </a:solidFill>
                <a:effectLst/>
                <a:latin typeface="+mn-lt"/>
                <a:ea typeface="Times New Roman" panose="02020603050405020304" pitchFamily="18" charset="0"/>
              </a:rPr>
              <a:t> </a:t>
            </a:r>
            <a:r>
              <a:rPr lang="pt-BR" i="1" spc="-10" dirty="0">
                <a:solidFill>
                  <a:srgbClr val="231F20"/>
                </a:solidFill>
                <a:latin typeface="+mn-lt"/>
                <a:ea typeface="Times New Roman" panose="02020603050405020304" pitchFamily="18" charset="0"/>
              </a:rPr>
              <a:t>havia</a:t>
            </a:r>
            <a:r>
              <a:rPr lang="pt-BR" sz="1100" i="1" spc="-10" dirty="0">
                <a:solidFill>
                  <a:srgbClr val="231F20"/>
                </a:solidFill>
                <a:effectLst/>
                <a:latin typeface="+mn-lt"/>
                <a:ea typeface="Times New Roman" panose="02020603050405020304" pitchFamily="18" charset="0"/>
              </a:rPr>
              <a:t> </a:t>
            </a:r>
            <a:r>
              <a:rPr lang="pt-BR" sz="1100" i="1" dirty="0">
                <a:solidFill>
                  <a:srgbClr val="231F20"/>
                </a:solidFill>
                <a:effectLst/>
                <a:latin typeface="+mn-lt"/>
                <a:ea typeface="Times New Roman" panose="02020603050405020304" pitchFamily="18" charset="0"/>
              </a:rPr>
              <a:t>em</a:t>
            </a:r>
            <a:r>
              <a:rPr lang="pt-BR" sz="1100" i="1" spc="-10" dirty="0">
                <a:solidFill>
                  <a:srgbClr val="231F20"/>
                </a:solidFill>
                <a:effectLst/>
                <a:latin typeface="+mn-lt"/>
                <a:ea typeface="Times New Roman" panose="02020603050405020304" pitchFamily="18" charset="0"/>
              </a:rPr>
              <a:t> </a:t>
            </a:r>
            <a:r>
              <a:rPr lang="pt-BR" sz="1100" i="1" dirty="0">
                <a:solidFill>
                  <a:srgbClr val="231F20"/>
                </a:solidFill>
                <a:effectLst/>
                <a:latin typeface="+mn-lt"/>
                <a:ea typeface="Times New Roman" panose="02020603050405020304" pitchFamily="18" charset="0"/>
              </a:rPr>
              <a:t>cima</a:t>
            </a:r>
            <a:r>
              <a:rPr lang="pt-BR" sz="1100" i="1" spc="-10" dirty="0">
                <a:solidFill>
                  <a:srgbClr val="231F20"/>
                </a:solidFill>
                <a:effectLst/>
                <a:latin typeface="+mn-lt"/>
                <a:ea typeface="Times New Roman" panose="02020603050405020304" pitchFamily="18" charset="0"/>
              </a:rPr>
              <a:t> </a:t>
            </a:r>
            <a:r>
              <a:rPr lang="pt-BR" sz="1100" i="1" dirty="0">
                <a:solidFill>
                  <a:srgbClr val="231F20"/>
                </a:solidFill>
                <a:effectLst/>
                <a:latin typeface="+mn-lt"/>
                <a:ea typeface="Times New Roman" panose="02020603050405020304" pitchFamily="18" charset="0"/>
              </a:rPr>
              <a:t>da</a:t>
            </a:r>
            <a:r>
              <a:rPr lang="pt-BR" sz="1100" i="1" spc="-10" dirty="0">
                <a:solidFill>
                  <a:srgbClr val="231F20"/>
                </a:solidFill>
                <a:effectLst/>
                <a:latin typeface="+mn-lt"/>
                <a:ea typeface="Times New Roman" panose="02020603050405020304" pitchFamily="18" charset="0"/>
              </a:rPr>
              <a:t> </a:t>
            </a:r>
            <a:r>
              <a:rPr lang="pt-BR" sz="1100" i="1" dirty="0">
                <a:solidFill>
                  <a:srgbClr val="231F20"/>
                </a:solidFill>
                <a:effectLst/>
                <a:latin typeface="+mn-lt"/>
                <a:ea typeface="Times New Roman" panose="02020603050405020304" pitchFamily="18" charset="0"/>
              </a:rPr>
              <a:t>mesa?</a:t>
            </a:r>
            <a:r>
              <a:rPr lang="pt-BR" sz="1100" i="1" spc="-10" dirty="0">
                <a:solidFill>
                  <a:srgbClr val="231F20"/>
                </a:solidFill>
                <a:effectLst/>
                <a:latin typeface="+mn-lt"/>
                <a:ea typeface="Times New Roman" panose="02020603050405020304" pitchFamily="18" charset="0"/>
              </a:rPr>
              <a:t> </a:t>
            </a:r>
          </a:p>
          <a:p>
            <a:pPr marL="285750" marR="93345" indent="-285750" algn="just" eaLnBrk="0" hangingPunct="0">
              <a:lnSpc>
                <a:spcPct val="108000"/>
              </a:lnSpc>
              <a:spcBef>
                <a:spcPts val="135"/>
              </a:spcBef>
              <a:spcAft>
                <a:spcPts val="0"/>
              </a:spcAft>
              <a:buFont typeface="Wingdings" panose="05000000000000000000" pitchFamily="2" charset="2"/>
              <a:buChar char="Ø"/>
            </a:pPr>
            <a:r>
              <a:rPr lang="pt-BR" sz="1100" i="1" dirty="0">
                <a:solidFill>
                  <a:srgbClr val="231F20"/>
                </a:solidFill>
                <a:effectLst/>
                <a:latin typeface="+mn-lt"/>
                <a:ea typeface="Times New Roman" panose="02020603050405020304" pitchFamily="18" charset="0"/>
              </a:rPr>
              <a:t>E</a:t>
            </a:r>
            <a:r>
              <a:rPr lang="pt-BR" sz="1100" i="1" spc="-10" dirty="0">
                <a:solidFill>
                  <a:srgbClr val="231F20"/>
                </a:solidFill>
                <a:effectLst/>
                <a:latin typeface="+mn-lt"/>
                <a:ea typeface="Times New Roman" panose="02020603050405020304" pitchFamily="18" charset="0"/>
              </a:rPr>
              <a:t> </a:t>
            </a:r>
            <a:r>
              <a:rPr lang="pt-BR" sz="1100" i="1" dirty="0">
                <a:solidFill>
                  <a:srgbClr val="231F20"/>
                </a:solidFill>
                <a:effectLst/>
                <a:latin typeface="+mn-lt"/>
                <a:ea typeface="Times New Roman" panose="02020603050405020304" pitchFamily="18" charset="0"/>
              </a:rPr>
              <a:t>agora,</a:t>
            </a:r>
            <a:r>
              <a:rPr lang="pt-BR" sz="1100" i="1" spc="-10" dirty="0">
                <a:solidFill>
                  <a:srgbClr val="231F20"/>
                </a:solidFill>
                <a:effectLst/>
                <a:latin typeface="+mn-lt"/>
                <a:ea typeface="Times New Roman" panose="02020603050405020304" pitchFamily="18" charset="0"/>
              </a:rPr>
              <a:t> tem </a:t>
            </a:r>
            <a:r>
              <a:rPr lang="pt-BR" sz="1100" i="1" dirty="0">
                <a:solidFill>
                  <a:srgbClr val="231F20"/>
                </a:solidFill>
                <a:effectLst/>
                <a:latin typeface="+mn-lt"/>
                <a:ea typeface="Times New Roman" panose="02020603050405020304" pitchFamily="18" charset="0"/>
              </a:rPr>
              <a:t>quantos</a:t>
            </a:r>
            <a:r>
              <a:rPr lang="pt-BR" sz="1100" i="1" spc="-10" dirty="0">
                <a:solidFill>
                  <a:srgbClr val="231F20"/>
                </a:solidFill>
                <a:effectLst/>
                <a:latin typeface="+mn-lt"/>
                <a:ea typeface="Times New Roman" panose="02020603050405020304" pitchFamily="18" charset="0"/>
              </a:rPr>
              <a:t> </a:t>
            </a:r>
            <a:r>
              <a:rPr lang="pt-BR" sz="1100" i="1" dirty="0">
                <a:solidFill>
                  <a:srgbClr val="231F20"/>
                </a:solidFill>
                <a:effectLst/>
                <a:latin typeface="+mn-lt"/>
                <a:ea typeface="Times New Roman" panose="02020603050405020304" pitchFamily="18" charset="0"/>
              </a:rPr>
              <a:t>objetos? </a:t>
            </a:r>
          </a:p>
          <a:p>
            <a:pPr marL="0" marR="93345" indent="0" algn="just" eaLnBrk="0" hangingPunct="0">
              <a:lnSpc>
                <a:spcPct val="108000"/>
              </a:lnSpc>
              <a:spcBef>
                <a:spcPts val="135"/>
              </a:spcBef>
              <a:spcAft>
                <a:spcPts val="0"/>
              </a:spcAft>
              <a:buFont typeface="Wingdings" panose="05000000000000000000" pitchFamily="2" charset="2"/>
              <a:buNone/>
            </a:pPr>
            <a:r>
              <a:rPr lang="pt-BR" sz="1100" dirty="0">
                <a:solidFill>
                  <a:srgbClr val="231F20"/>
                </a:solidFill>
                <a:effectLst/>
                <a:latin typeface="+mn-lt"/>
                <a:ea typeface="Times New Roman" panose="02020603050405020304" pitchFamily="18" charset="0"/>
              </a:rPr>
              <a:t>Importante que percebam que os</a:t>
            </a:r>
            <a:r>
              <a:rPr lang="pt-BR" sz="1100" spc="-40" dirty="0">
                <a:solidFill>
                  <a:srgbClr val="231F20"/>
                </a:solidFill>
                <a:effectLst/>
                <a:latin typeface="+mn-lt"/>
                <a:ea typeface="Times New Roman" panose="02020603050405020304" pitchFamily="18" charset="0"/>
              </a:rPr>
              <a:t> </a:t>
            </a:r>
            <a:r>
              <a:rPr lang="pt-BR" sz="1100" dirty="0">
                <a:solidFill>
                  <a:srgbClr val="231F20"/>
                </a:solidFill>
                <a:effectLst/>
                <a:latin typeface="+mn-lt"/>
                <a:ea typeface="Times New Roman" panose="02020603050405020304" pitchFamily="18" charset="0"/>
              </a:rPr>
              <a:t>objetos</a:t>
            </a:r>
            <a:r>
              <a:rPr lang="pt-BR" sz="1100" spc="-40" dirty="0">
                <a:solidFill>
                  <a:srgbClr val="231F20"/>
                </a:solidFill>
                <a:effectLst/>
                <a:latin typeface="+mn-lt"/>
                <a:ea typeface="Times New Roman" panose="02020603050405020304" pitchFamily="18" charset="0"/>
              </a:rPr>
              <a:t> </a:t>
            </a:r>
            <a:r>
              <a:rPr lang="pt-BR" sz="1100" dirty="0">
                <a:solidFill>
                  <a:srgbClr val="231F20"/>
                </a:solidFill>
                <a:effectLst/>
                <a:latin typeface="+mn-lt"/>
                <a:ea typeface="Times New Roman" panose="02020603050405020304" pitchFamily="18" charset="0"/>
              </a:rPr>
              <a:t>foram</a:t>
            </a:r>
            <a:r>
              <a:rPr lang="pt-BR" sz="1100" spc="-40" dirty="0">
                <a:solidFill>
                  <a:srgbClr val="231F20"/>
                </a:solidFill>
                <a:effectLst/>
                <a:latin typeface="+mn-lt"/>
                <a:ea typeface="Times New Roman" panose="02020603050405020304" pitchFamily="18" charset="0"/>
              </a:rPr>
              <a:t> </a:t>
            </a:r>
            <a:r>
              <a:rPr lang="pt-BR" sz="1100" dirty="0">
                <a:solidFill>
                  <a:srgbClr val="231F20"/>
                </a:solidFill>
                <a:effectLst/>
                <a:latin typeface="+mn-lt"/>
                <a:ea typeface="Times New Roman" panose="02020603050405020304" pitchFamily="18" charset="0"/>
              </a:rPr>
              <a:t>retirados.</a:t>
            </a:r>
            <a:r>
              <a:rPr lang="pt-BR" sz="1100" spc="-40" dirty="0">
                <a:solidFill>
                  <a:srgbClr val="231F20"/>
                </a:solidFill>
                <a:effectLst/>
                <a:latin typeface="+mn-lt"/>
                <a:ea typeface="Times New Roman" panose="02020603050405020304" pitchFamily="18" charset="0"/>
              </a:rPr>
              <a:t> </a:t>
            </a:r>
          </a:p>
          <a:p>
            <a:pPr marL="0" marR="93345" indent="0" algn="just" eaLnBrk="0" hangingPunct="0">
              <a:lnSpc>
                <a:spcPct val="108000"/>
              </a:lnSpc>
              <a:spcBef>
                <a:spcPts val="135"/>
              </a:spcBef>
              <a:spcAft>
                <a:spcPts val="0"/>
              </a:spcAft>
              <a:buFont typeface="Wingdings" panose="05000000000000000000" pitchFamily="2" charset="2"/>
              <a:buNone/>
            </a:pPr>
            <a:r>
              <a:rPr lang="pt-BR" sz="1100" dirty="0">
                <a:solidFill>
                  <a:srgbClr val="231F20"/>
                </a:solidFill>
                <a:effectLst/>
                <a:latin typeface="+mn-lt"/>
                <a:ea typeface="Times New Roman" panose="02020603050405020304" pitchFamily="18" charset="0"/>
              </a:rPr>
              <a:t>Coloque</a:t>
            </a:r>
            <a:r>
              <a:rPr lang="pt-BR" sz="1100" spc="-40" dirty="0">
                <a:solidFill>
                  <a:srgbClr val="231F20"/>
                </a:solidFill>
                <a:effectLst/>
                <a:latin typeface="+mn-lt"/>
                <a:ea typeface="Times New Roman" panose="02020603050405020304" pitchFamily="18" charset="0"/>
              </a:rPr>
              <a:t> </a:t>
            </a:r>
            <a:r>
              <a:rPr lang="pt-BR" sz="1100" dirty="0">
                <a:solidFill>
                  <a:srgbClr val="231F20"/>
                </a:solidFill>
                <a:effectLst/>
                <a:latin typeface="+mn-lt"/>
                <a:ea typeface="Times New Roman" panose="02020603050405020304" pitchFamily="18" charset="0"/>
              </a:rPr>
              <a:t>no</a:t>
            </a:r>
            <a:r>
              <a:rPr lang="pt-BR" sz="1100" spc="-40" dirty="0">
                <a:solidFill>
                  <a:srgbClr val="231F20"/>
                </a:solidFill>
                <a:effectLst/>
                <a:latin typeface="+mn-lt"/>
                <a:ea typeface="Times New Roman" panose="02020603050405020304" pitchFamily="18" charset="0"/>
              </a:rPr>
              <a:t> </a:t>
            </a:r>
            <a:r>
              <a:rPr lang="pt-BR" sz="1100" dirty="0">
                <a:solidFill>
                  <a:srgbClr val="231F20"/>
                </a:solidFill>
                <a:effectLst/>
                <a:latin typeface="+mn-lt"/>
                <a:ea typeface="Times New Roman" panose="02020603050405020304" pitchFamily="18" charset="0"/>
              </a:rPr>
              <a:t>quadro</a:t>
            </a:r>
            <a:r>
              <a:rPr lang="pt-BR" sz="1100" spc="-40" dirty="0">
                <a:solidFill>
                  <a:srgbClr val="231F20"/>
                </a:solidFill>
                <a:effectLst/>
                <a:latin typeface="+mn-lt"/>
                <a:ea typeface="Times New Roman" panose="02020603050405020304" pitchFamily="18" charset="0"/>
              </a:rPr>
              <a:t> </a:t>
            </a:r>
            <a:r>
              <a:rPr lang="pt-BR" sz="1100" dirty="0">
                <a:solidFill>
                  <a:srgbClr val="231F20"/>
                </a:solidFill>
                <a:effectLst/>
                <a:latin typeface="+mn-lt"/>
                <a:ea typeface="Times New Roman" panose="02020603050405020304" pitchFamily="18" charset="0"/>
              </a:rPr>
              <a:t>quantos</a:t>
            </a:r>
            <a:r>
              <a:rPr lang="pt-BR" sz="1100" spc="-40" dirty="0">
                <a:solidFill>
                  <a:srgbClr val="231F20"/>
                </a:solidFill>
                <a:effectLst/>
                <a:latin typeface="+mn-lt"/>
                <a:ea typeface="Times New Roman" panose="02020603050405020304" pitchFamily="18" charset="0"/>
              </a:rPr>
              <a:t> </a:t>
            </a:r>
            <a:r>
              <a:rPr lang="pt-BR" sz="1100" dirty="0">
                <a:solidFill>
                  <a:srgbClr val="231F20"/>
                </a:solidFill>
                <a:effectLst/>
                <a:latin typeface="+mn-lt"/>
                <a:ea typeface="Times New Roman" panose="02020603050405020304" pitchFamily="18" charset="0"/>
              </a:rPr>
              <a:t>livros havia</a:t>
            </a:r>
            <a:r>
              <a:rPr lang="pt-BR" sz="1100" spc="-40" dirty="0">
                <a:solidFill>
                  <a:srgbClr val="231F20"/>
                </a:solidFill>
                <a:effectLst/>
                <a:latin typeface="+mn-lt"/>
                <a:ea typeface="Times New Roman" panose="02020603050405020304" pitchFamily="18" charset="0"/>
              </a:rPr>
              <a:t> </a:t>
            </a:r>
            <a:r>
              <a:rPr lang="pt-BR" sz="1100" dirty="0">
                <a:solidFill>
                  <a:srgbClr val="231F20"/>
                </a:solidFill>
                <a:effectLst/>
                <a:latin typeface="+mn-lt"/>
                <a:ea typeface="Times New Roman" panose="02020603050405020304" pitchFamily="18" charset="0"/>
              </a:rPr>
              <a:t>na mesa, quantos retirou e quantos ficaram, relacionando com a operação de subtração (9 – 2 = 7). E se havia </a:t>
            </a:r>
            <a:r>
              <a:rPr lang="pt-BR" dirty="0">
                <a:solidFill>
                  <a:srgbClr val="231F20"/>
                </a:solidFill>
                <a:latin typeface="+mn-lt"/>
                <a:ea typeface="Times New Roman" panose="02020603050405020304" pitchFamily="18" charset="0"/>
              </a:rPr>
              <a:t>noventa</a:t>
            </a:r>
            <a:r>
              <a:rPr lang="pt-BR" sz="1100" dirty="0">
                <a:solidFill>
                  <a:srgbClr val="231F20"/>
                </a:solidFill>
                <a:effectLst/>
                <a:latin typeface="+mn-lt"/>
                <a:ea typeface="Times New Roman" panose="02020603050405020304" pitchFamily="18" charset="0"/>
              </a:rPr>
              <a:t> livros e retiramos </a:t>
            </a:r>
            <a:r>
              <a:rPr lang="pt-BR" dirty="0">
                <a:solidFill>
                  <a:srgbClr val="231F20"/>
                </a:solidFill>
                <a:latin typeface="+mn-lt"/>
                <a:ea typeface="Times New Roman" panose="02020603050405020304" pitchFamily="18" charset="0"/>
              </a:rPr>
              <a:t>vinte</a:t>
            </a:r>
            <a:r>
              <a:rPr lang="pt-BR" sz="1100" dirty="0">
                <a:solidFill>
                  <a:srgbClr val="231F20"/>
                </a:solidFill>
                <a:effectLst/>
                <a:latin typeface="+mn-lt"/>
                <a:ea typeface="Times New Roman" panose="02020603050405020304" pitchFamily="18" charset="0"/>
              </a:rPr>
              <a:t>, quantos livros restaram? O estado inicial (quantidade de livros) foi transformado? </a:t>
            </a:r>
          </a:p>
          <a:p>
            <a:pPr marL="0" marR="93345" indent="0" algn="just" eaLnBrk="0" hangingPunct="0">
              <a:lnSpc>
                <a:spcPct val="108000"/>
              </a:lnSpc>
              <a:spcBef>
                <a:spcPts val="135"/>
              </a:spcBef>
              <a:spcAft>
                <a:spcPts val="0"/>
              </a:spcAft>
              <a:buFont typeface="Wingdings" panose="05000000000000000000" pitchFamily="2" charset="2"/>
              <a:buNone/>
            </a:pPr>
            <a:endParaRPr lang="pt-BR" sz="1100" dirty="0">
              <a:solidFill>
                <a:srgbClr val="231F20"/>
              </a:solidFill>
              <a:effectLst/>
              <a:latin typeface="+mn-lt"/>
              <a:ea typeface="Times New Roman" panose="02020603050405020304" pitchFamily="18" charset="0"/>
            </a:endParaRPr>
          </a:p>
          <a:p>
            <a:pPr marL="0" marR="95885" lvl="0" indent="0" algn="just" defTabSz="914400" rtl="0" eaLnBrk="0" fontAlgn="auto" latinLnBrk="0" hangingPunct="0">
              <a:lnSpc>
                <a:spcPct val="108000"/>
              </a:lnSpc>
              <a:spcBef>
                <a:spcPts val="135"/>
              </a:spcBef>
              <a:spcAft>
                <a:spcPts val="0"/>
              </a:spcAft>
              <a:buClr>
                <a:srgbClr val="000000"/>
              </a:buClr>
              <a:buSzPts val="1100"/>
              <a:buFont typeface="Arial"/>
              <a:buNone/>
              <a:tabLst/>
              <a:defRPr/>
            </a:pPr>
            <a:r>
              <a:rPr lang="pt-BR" sz="1200" kern="100" dirty="0">
                <a:effectLst/>
                <a:latin typeface="Aptos" panose="020B0004020202020204" pitchFamily="34" charset="0"/>
                <a:ea typeface="Aptos" panose="020B0004020202020204" pitchFamily="34" charset="0"/>
                <a:cs typeface="Times New Roman" panose="02020603050405020304" pitchFamily="18" charset="0"/>
                <a:hlinkClick r:id="rId3"/>
              </a:rPr>
              <a:t>https://www.gettyimages.com.br/detail/ilustra%C3%A7%C3%A3o/red-plastic-cap-for-bottles-with-water-soda-ilustra%C3%A7%C3%A3o-royalty-free/1459042923?phrase=TAMPINHAS+&amp;adppopup=true</a:t>
            </a:r>
            <a:r>
              <a:rPr lang="pt-BR" sz="1200" kern="100" dirty="0">
                <a:effectLst/>
                <a:latin typeface="Aptos" panose="020B0004020202020204" pitchFamily="34" charset="0"/>
                <a:ea typeface="Aptos" panose="020B0004020202020204" pitchFamily="34" charset="0"/>
                <a:cs typeface="Times New Roman" panose="02020603050405020304" pitchFamily="18" charset="0"/>
              </a:rPr>
              <a:t> </a:t>
            </a:r>
          </a:p>
          <a:p>
            <a:pPr marL="0" marR="95885" lvl="0" indent="0" algn="just" defTabSz="914400" rtl="0" eaLnBrk="0" fontAlgn="auto" latinLnBrk="0" hangingPunct="0">
              <a:lnSpc>
                <a:spcPct val="108000"/>
              </a:lnSpc>
              <a:spcBef>
                <a:spcPts val="135"/>
              </a:spcBef>
              <a:spcAft>
                <a:spcPts val="0"/>
              </a:spcAft>
              <a:buClr>
                <a:srgbClr val="000000"/>
              </a:buClr>
              <a:buSzPts val="1100"/>
              <a:buFont typeface="Arial"/>
              <a:buNone/>
              <a:tabLst/>
              <a:defRPr/>
            </a:pPr>
            <a:endParaRPr lang="pt-BR" sz="1100" u="sng" kern="100" dirty="0">
              <a:solidFill>
                <a:srgbClr val="467886"/>
              </a:solidFill>
              <a:effectLst/>
              <a:latin typeface="+mn-lt"/>
              <a:ea typeface="Aptos" panose="020B0004020202020204" pitchFamily="34" charset="0"/>
              <a:cs typeface="Times New Roman" panose="02020603050405020304" pitchFamily="18" charset="0"/>
            </a:endParaRPr>
          </a:p>
          <a:p>
            <a:pPr marL="0" marR="95885" lvl="0" indent="0" algn="just" defTabSz="914400" rtl="0" eaLnBrk="0" fontAlgn="auto" latinLnBrk="0" hangingPunct="0">
              <a:lnSpc>
                <a:spcPct val="108000"/>
              </a:lnSpc>
              <a:spcBef>
                <a:spcPts val="135"/>
              </a:spcBef>
              <a:spcAft>
                <a:spcPts val="0"/>
              </a:spcAft>
              <a:buClr>
                <a:srgbClr val="000000"/>
              </a:buClr>
              <a:buSzPts val="1100"/>
              <a:buFont typeface="Arial"/>
              <a:buNone/>
              <a:tabLst/>
              <a:defRPr/>
            </a:pPr>
            <a:endParaRPr lang="pt-BR" sz="1100" kern="100" dirty="0">
              <a:effectLst/>
              <a:latin typeface="Aptos" panose="020B0004020202020204" pitchFamily="34" charset="0"/>
              <a:ea typeface="Aptos" panose="020B0004020202020204" pitchFamily="34" charset="0"/>
              <a:cs typeface="Times New Roman" panose="02020603050405020304" pitchFamily="18" charset="0"/>
            </a:endParaRPr>
          </a:p>
          <a:p>
            <a:pPr marL="0" marR="95885" indent="0" algn="just" eaLnBrk="0" hangingPunct="0">
              <a:lnSpc>
                <a:spcPct val="108000"/>
              </a:lnSpc>
              <a:spcBef>
                <a:spcPts val="135"/>
              </a:spcBef>
              <a:spcAft>
                <a:spcPts val="0"/>
              </a:spcAft>
              <a:buNone/>
            </a:pPr>
            <a:endParaRPr lang="pt-BR" sz="1100" dirty="0">
              <a:solidFill>
                <a:srgbClr val="231F20"/>
              </a:solidFill>
              <a:effectLst/>
              <a:latin typeface="+mn-lt"/>
            </a:endParaRPr>
          </a:p>
          <a:p>
            <a:pPr marL="0" lvl="0" indent="0" algn="l" rtl="0">
              <a:spcBef>
                <a:spcPts val="0"/>
              </a:spcBef>
              <a:spcAft>
                <a:spcPts val="0"/>
              </a:spcAft>
              <a:buNone/>
            </a:pPr>
            <a:endParaRPr lang="pt-BR" dirty="0"/>
          </a:p>
        </p:txBody>
      </p:sp>
      <p:sp>
        <p:nvSpPr>
          <p:cNvPr id="117" name="Google Shape;11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927550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gn="just" eaLnBrk="0" hangingPunct="0">
              <a:buNone/>
            </a:pPr>
            <a:r>
              <a:rPr lang="pt-BR" sz="1100" b="0" kern="0" dirty="0">
                <a:effectLst/>
                <a:latin typeface="+mn-lt"/>
              </a:rPr>
              <a:t>Caro professor, </a:t>
            </a:r>
          </a:p>
          <a:p>
            <a:pPr marL="0" indent="0" algn="just" eaLnBrk="0" hangingPunct="0">
              <a:buNone/>
            </a:pPr>
            <a:r>
              <a:rPr lang="pt-BR" sz="1100" b="0" kern="0" dirty="0">
                <a:effectLst/>
                <a:latin typeface="+mn-lt"/>
              </a:rPr>
              <a:t>Com os estudantes em duplas, providencie dois sacos plásticos transparentes para cada dupla e materiais como tampinhas, cubinhos do Material Dourado ou palitos. </a:t>
            </a:r>
          </a:p>
          <a:p>
            <a:pPr marL="0" indent="0" algn="just" eaLnBrk="0" hangingPunct="0">
              <a:buNone/>
            </a:pPr>
            <a:r>
              <a:rPr lang="pt-BR" sz="1100" b="0" kern="0" dirty="0">
                <a:effectLst/>
                <a:latin typeface="+mn-lt"/>
              </a:rPr>
              <a:t>Peça para um estudante </a:t>
            </a:r>
            <a:r>
              <a:rPr lang="pt-BR" sz="1100" dirty="0">
                <a:solidFill>
                  <a:srgbClr val="231F20"/>
                </a:solidFill>
                <a:effectLst/>
                <a:latin typeface="+mn-lt"/>
                <a:ea typeface="Times New Roman" panose="02020603050405020304" pitchFamily="18" charset="0"/>
              </a:rPr>
              <a:t>colocar oito palitos em um saco transparente. Então, outro deve tirar três palitos do saco.</a:t>
            </a:r>
          </a:p>
          <a:p>
            <a:pPr marL="171450" lvl="0" indent="-171450" algn="just" eaLnBrk="0" hangingPunct="0">
              <a:lnSpc>
                <a:spcPts val="1370"/>
              </a:lnSpc>
              <a:spcBef>
                <a:spcPts val="135"/>
              </a:spcBef>
              <a:buClr>
                <a:srgbClr val="231F20"/>
              </a:buClr>
              <a:buSzPts val="1200"/>
              <a:buFont typeface="Wingdings" panose="05000000000000000000" pitchFamily="2" charset="2"/>
              <a:buChar char="Ø"/>
              <a:tabLst>
                <a:tab pos="226695" algn="l"/>
              </a:tabLst>
            </a:pPr>
            <a:r>
              <a:rPr lang="pt-BR" sz="1100" i="1" spc="0" dirty="0">
                <a:solidFill>
                  <a:srgbClr val="231F20"/>
                </a:solidFill>
                <a:effectLst/>
                <a:latin typeface="+mn-lt"/>
                <a:ea typeface="Times New Roman" panose="02020603050405020304" pitchFamily="18" charset="0"/>
                <a:cs typeface="Wingdings" panose="05000000000000000000" pitchFamily="2" charset="2"/>
              </a:rPr>
              <a:t>Quantos</a:t>
            </a:r>
            <a:r>
              <a:rPr lang="pt-BR" sz="1100" i="1" spc="-35" dirty="0">
                <a:solidFill>
                  <a:srgbClr val="231F20"/>
                </a:solidFill>
                <a:effectLst/>
                <a:latin typeface="+mn-lt"/>
                <a:ea typeface="Times New Roman" panose="02020603050405020304" pitchFamily="18" charset="0"/>
                <a:cs typeface="Wingdings" panose="05000000000000000000" pitchFamily="2" charset="2"/>
              </a:rPr>
              <a:t> </a:t>
            </a:r>
            <a:r>
              <a:rPr lang="pt-BR" sz="1100" i="1" spc="0" dirty="0">
                <a:solidFill>
                  <a:srgbClr val="231F20"/>
                </a:solidFill>
                <a:effectLst/>
                <a:latin typeface="+mn-lt"/>
                <a:ea typeface="Times New Roman" panose="02020603050405020304" pitchFamily="18" charset="0"/>
                <a:cs typeface="Wingdings" panose="05000000000000000000" pitchFamily="2" charset="2"/>
              </a:rPr>
              <a:t>palitos</a:t>
            </a:r>
            <a:r>
              <a:rPr lang="pt-BR" sz="1100" i="1" spc="-25" dirty="0">
                <a:solidFill>
                  <a:srgbClr val="231F20"/>
                </a:solidFill>
                <a:effectLst/>
                <a:latin typeface="+mn-lt"/>
                <a:ea typeface="Times New Roman" panose="02020603050405020304" pitchFamily="18" charset="0"/>
                <a:cs typeface="Wingdings" panose="05000000000000000000" pitchFamily="2" charset="2"/>
              </a:rPr>
              <a:t> </a:t>
            </a:r>
            <a:r>
              <a:rPr lang="pt-BR" sz="1100" i="1" spc="0" dirty="0">
                <a:solidFill>
                  <a:srgbClr val="231F20"/>
                </a:solidFill>
                <a:effectLst/>
                <a:latin typeface="+mn-lt"/>
                <a:ea typeface="Times New Roman" panose="02020603050405020304" pitchFamily="18" charset="0"/>
                <a:cs typeface="Wingdings" panose="05000000000000000000" pitchFamily="2" charset="2"/>
              </a:rPr>
              <a:t>ficaram</a:t>
            </a:r>
            <a:r>
              <a:rPr lang="pt-BR" sz="1100" i="1" spc="-25" dirty="0">
                <a:solidFill>
                  <a:srgbClr val="231F20"/>
                </a:solidFill>
                <a:effectLst/>
                <a:latin typeface="+mn-lt"/>
                <a:ea typeface="Times New Roman" panose="02020603050405020304" pitchFamily="18" charset="0"/>
                <a:cs typeface="Wingdings" panose="05000000000000000000" pitchFamily="2" charset="2"/>
              </a:rPr>
              <a:t> </a:t>
            </a:r>
            <a:r>
              <a:rPr lang="pt-BR" sz="1100" i="1" spc="0" dirty="0">
                <a:solidFill>
                  <a:srgbClr val="231F20"/>
                </a:solidFill>
                <a:effectLst/>
                <a:latin typeface="+mn-lt"/>
                <a:ea typeface="Times New Roman" panose="02020603050405020304" pitchFamily="18" charset="0"/>
                <a:cs typeface="Wingdings" panose="05000000000000000000" pitchFamily="2" charset="2"/>
              </a:rPr>
              <a:t>no</a:t>
            </a:r>
            <a:r>
              <a:rPr lang="pt-BR" sz="1100" i="1" spc="-20" dirty="0">
                <a:solidFill>
                  <a:srgbClr val="231F20"/>
                </a:solidFill>
                <a:effectLst/>
                <a:latin typeface="+mn-lt"/>
                <a:ea typeface="Times New Roman" panose="02020603050405020304" pitchFamily="18" charset="0"/>
                <a:cs typeface="Wingdings" panose="05000000000000000000" pitchFamily="2" charset="2"/>
              </a:rPr>
              <a:t> </a:t>
            </a:r>
            <a:r>
              <a:rPr lang="pt-BR" sz="1100" i="1" spc="0" dirty="0">
                <a:solidFill>
                  <a:srgbClr val="231F20"/>
                </a:solidFill>
                <a:effectLst/>
                <a:latin typeface="+mn-lt"/>
                <a:ea typeface="Times New Roman" panose="02020603050405020304" pitchFamily="18" charset="0"/>
                <a:cs typeface="Wingdings" panose="05000000000000000000" pitchFamily="2" charset="2"/>
              </a:rPr>
              <a:t>saco?</a:t>
            </a:r>
            <a:r>
              <a:rPr lang="pt-BR" sz="1100" i="1" spc="-25" dirty="0">
                <a:solidFill>
                  <a:srgbClr val="231F20"/>
                </a:solidFill>
                <a:effectLst/>
                <a:latin typeface="+mn-lt"/>
                <a:ea typeface="Times New Roman" panose="02020603050405020304" pitchFamily="18" charset="0"/>
                <a:cs typeface="Wingdings" panose="05000000000000000000" pitchFamily="2" charset="2"/>
              </a:rPr>
              <a:t> </a:t>
            </a:r>
            <a:r>
              <a:rPr lang="pt-BR" sz="1100" i="1" spc="0" dirty="0">
                <a:solidFill>
                  <a:srgbClr val="231F20"/>
                </a:solidFill>
                <a:effectLst/>
                <a:latin typeface="+mn-lt"/>
                <a:ea typeface="Times New Roman" panose="02020603050405020304" pitchFamily="18" charset="0"/>
                <a:cs typeface="Wingdings" panose="05000000000000000000" pitchFamily="2" charset="2"/>
              </a:rPr>
              <a:t>Qual</a:t>
            </a:r>
            <a:r>
              <a:rPr lang="pt-BR" sz="1100" i="1" spc="-25" dirty="0">
                <a:solidFill>
                  <a:srgbClr val="231F20"/>
                </a:solidFill>
                <a:effectLst/>
                <a:latin typeface="+mn-lt"/>
                <a:ea typeface="Times New Roman" panose="02020603050405020304" pitchFamily="18" charset="0"/>
                <a:cs typeface="Wingdings" panose="05000000000000000000" pitchFamily="2" charset="2"/>
              </a:rPr>
              <a:t> </a:t>
            </a:r>
            <a:r>
              <a:rPr lang="pt-BR" sz="1100" i="1" spc="0" dirty="0">
                <a:solidFill>
                  <a:srgbClr val="231F20"/>
                </a:solidFill>
                <a:effectLst/>
                <a:latin typeface="+mn-lt"/>
                <a:ea typeface="Times New Roman" panose="02020603050405020304" pitchFamily="18" charset="0"/>
                <a:cs typeface="Wingdings" panose="05000000000000000000" pitchFamily="2" charset="2"/>
              </a:rPr>
              <a:t>operação</a:t>
            </a:r>
            <a:r>
              <a:rPr lang="pt-BR" sz="1100" i="1" spc="-20" dirty="0">
                <a:solidFill>
                  <a:srgbClr val="231F20"/>
                </a:solidFill>
                <a:effectLst/>
                <a:latin typeface="+mn-lt"/>
                <a:ea typeface="Times New Roman" panose="02020603050405020304" pitchFamily="18" charset="0"/>
                <a:cs typeface="Wingdings" panose="05000000000000000000" pitchFamily="2" charset="2"/>
              </a:rPr>
              <a:t> </a:t>
            </a:r>
            <a:r>
              <a:rPr lang="pt-BR" sz="1100" i="1" spc="-10" dirty="0">
                <a:solidFill>
                  <a:srgbClr val="231F20"/>
                </a:solidFill>
                <a:effectLst/>
                <a:latin typeface="+mn-lt"/>
                <a:ea typeface="Times New Roman" panose="02020603050405020304" pitchFamily="18" charset="0"/>
                <a:cs typeface="Wingdings" panose="05000000000000000000" pitchFamily="2" charset="2"/>
              </a:rPr>
              <a:t>fizemos?</a:t>
            </a:r>
          </a:p>
          <a:p>
            <a:pPr marL="171450" marR="95885" indent="-171450" algn="just" eaLnBrk="0" hangingPunct="0">
              <a:lnSpc>
                <a:spcPct val="108000"/>
              </a:lnSpc>
              <a:spcBef>
                <a:spcPts val="135"/>
              </a:spcBef>
              <a:spcAft>
                <a:spcPts val="0"/>
              </a:spcAft>
              <a:buFont typeface="Wingdings" panose="05000000000000000000" pitchFamily="2" charset="2"/>
              <a:buChar char="Ø"/>
            </a:pPr>
            <a:r>
              <a:rPr lang="pt-BR" sz="1100" i="1" dirty="0">
                <a:solidFill>
                  <a:srgbClr val="231F20"/>
                </a:solidFill>
                <a:effectLst/>
                <a:latin typeface="+mn-lt"/>
                <a:ea typeface="Times New Roman" panose="02020603050405020304" pitchFamily="18" charset="0"/>
              </a:rPr>
              <a:t>Que conta faríamos para mostrar o que fizeram?</a:t>
            </a:r>
            <a:endParaRPr lang="pt-BR" sz="1100" dirty="0">
              <a:effectLst/>
              <a:latin typeface="+mn-lt"/>
              <a:ea typeface="Times New Roman" panose="02020603050405020304" pitchFamily="18" charset="0"/>
            </a:endParaRPr>
          </a:p>
          <a:p>
            <a:pPr marL="0" indent="0" algn="just" eaLnBrk="0" hangingPunct="0">
              <a:spcBef>
                <a:spcPts val="5"/>
              </a:spcBef>
              <a:spcAft>
                <a:spcPts val="0"/>
              </a:spcAft>
              <a:buNone/>
            </a:pPr>
            <a:r>
              <a:rPr lang="pt-BR" sz="1100" dirty="0">
                <a:solidFill>
                  <a:srgbClr val="231F20"/>
                </a:solidFill>
                <a:effectLst/>
                <a:latin typeface="+mn-lt"/>
                <a:ea typeface="Times New Roman" panose="02020603050405020304" pitchFamily="18" charset="0"/>
              </a:rPr>
              <a:t>Apresente</a:t>
            </a:r>
            <a:r>
              <a:rPr lang="pt-BR" sz="1100" spc="-30" dirty="0">
                <a:solidFill>
                  <a:srgbClr val="231F20"/>
                </a:solidFill>
                <a:effectLst/>
                <a:latin typeface="+mn-lt"/>
                <a:ea typeface="Times New Roman" panose="02020603050405020304" pitchFamily="18" charset="0"/>
              </a:rPr>
              <a:t> </a:t>
            </a:r>
            <a:r>
              <a:rPr lang="pt-BR" sz="1100" dirty="0">
                <a:solidFill>
                  <a:srgbClr val="231F20"/>
                </a:solidFill>
                <a:effectLst/>
                <a:latin typeface="+mn-lt"/>
                <a:ea typeface="Times New Roman" panose="02020603050405020304" pitchFamily="18" charset="0"/>
              </a:rPr>
              <a:t>a</a:t>
            </a:r>
            <a:r>
              <a:rPr lang="pt-BR" sz="1100" spc="-25" dirty="0">
                <a:solidFill>
                  <a:srgbClr val="231F20"/>
                </a:solidFill>
                <a:effectLst/>
                <a:latin typeface="+mn-lt"/>
                <a:ea typeface="Times New Roman" panose="02020603050405020304" pitchFamily="18" charset="0"/>
              </a:rPr>
              <a:t> </a:t>
            </a:r>
            <a:r>
              <a:rPr lang="pt-BR" sz="1100" dirty="0">
                <a:solidFill>
                  <a:srgbClr val="231F20"/>
                </a:solidFill>
                <a:effectLst/>
                <a:latin typeface="+mn-lt"/>
                <a:ea typeface="Times New Roman" panose="02020603050405020304" pitchFamily="18" charset="0"/>
              </a:rPr>
              <a:t>sentença</a:t>
            </a:r>
            <a:r>
              <a:rPr lang="pt-BR" sz="1100" spc="-20" dirty="0">
                <a:solidFill>
                  <a:srgbClr val="231F20"/>
                </a:solidFill>
                <a:effectLst/>
                <a:latin typeface="+mn-lt"/>
                <a:ea typeface="Times New Roman" panose="02020603050405020304" pitchFamily="18" charset="0"/>
              </a:rPr>
              <a:t> </a:t>
            </a:r>
            <a:r>
              <a:rPr lang="pt-BR" sz="1100" dirty="0">
                <a:solidFill>
                  <a:srgbClr val="231F20"/>
                </a:solidFill>
                <a:effectLst/>
                <a:latin typeface="+mn-lt"/>
                <a:ea typeface="Times New Roman" panose="02020603050405020304" pitchFamily="18" charset="0"/>
              </a:rPr>
              <a:t>matemática,</a:t>
            </a:r>
            <a:r>
              <a:rPr lang="pt-BR" sz="1100" spc="-20" dirty="0">
                <a:solidFill>
                  <a:srgbClr val="231F20"/>
                </a:solidFill>
                <a:effectLst/>
                <a:latin typeface="+mn-lt"/>
                <a:ea typeface="Times New Roman" panose="02020603050405020304" pitchFamily="18" charset="0"/>
              </a:rPr>
              <a:t> </a:t>
            </a:r>
            <a:r>
              <a:rPr lang="pt-BR" sz="1100" dirty="0">
                <a:solidFill>
                  <a:srgbClr val="231F20"/>
                </a:solidFill>
                <a:effectLst/>
                <a:latin typeface="+mn-lt"/>
                <a:ea typeface="Times New Roman" panose="02020603050405020304" pitchFamily="18" charset="0"/>
              </a:rPr>
              <a:t>empregando</a:t>
            </a:r>
            <a:r>
              <a:rPr lang="pt-BR" sz="1100" spc="-20" dirty="0">
                <a:solidFill>
                  <a:srgbClr val="231F20"/>
                </a:solidFill>
                <a:effectLst/>
                <a:latin typeface="+mn-lt"/>
                <a:ea typeface="Times New Roman" panose="02020603050405020304" pitchFamily="18" charset="0"/>
              </a:rPr>
              <a:t> </a:t>
            </a:r>
            <a:r>
              <a:rPr lang="pt-BR" sz="1100" dirty="0">
                <a:solidFill>
                  <a:srgbClr val="231F20"/>
                </a:solidFill>
                <a:effectLst/>
                <a:latin typeface="+mn-lt"/>
                <a:ea typeface="Times New Roman" panose="02020603050405020304" pitchFamily="18" charset="0"/>
              </a:rPr>
              <a:t>os</a:t>
            </a:r>
            <a:r>
              <a:rPr lang="pt-BR" sz="1100" spc="-25" dirty="0">
                <a:solidFill>
                  <a:srgbClr val="231F20"/>
                </a:solidFill>
                <a:effectLst/>
                <a:latin typeface="+mn-lt"/>
                <a:ea typeface="Times New Roman" panose="02020603050405020304" pitchFamily="18" charset="0"/>
              </a:rPr>
              <a:t> </a:t>
            </a:r>
            <a:r>
              <a:rPr lang="pt-BR" sz="1100" dirty="0">
                <a:solidFill>
                  <a:srgbClr val="231F20"/>
                </a:solidFill>
                <a:effectLst/>
                <a:latin typeface="+mn-lt"/>
                <a:ea typeface="Times New Roman" panose="02020603050405020304" pitchFamily="18" charset="0"/>
              </a:rPr>
              <a:t>sinais</a:t>
            </a:r>
            <a:r>
              <a:rPr lang="pt-BR" sz="1100" spc="-20" dirty="0">
                <a:solidFill>
                  <a:srgbClr val="231F20"/>
                </a:solidFill>
                <a:effectLst/>
                <a:latin typeface="+mn-lt"/>
                <a:ea typeface="Times New Roman" panose="02020603050405020304" pitchFamily="18" charset="0"/>
              </a:rPr>
              <a:t> </a:t>
            </a:r>
            <a:r>
              <a:rPr lang="pt-BR" sz="1100" dirty="0">
                <a:solidFill>
                  <a:srgbClr val="231F20"/>
                </a:solidFill>
                <a:effectLst/>
                <a:latin typeface="+mn-lt"/>
                <a:ea typeface="Times New Roman" panose="02020603050405020304" pitchFamily="18" charset="0"/>
              </a:rPr>
              <a:t>de</a:t>
            </a:r>
            <a:r>
              <a:rPr lang="pt-BR" sz="1100" spc="-20" dirty="0">
                <a:solidFill>
                  <a:srgbClr val="231F20"/>
                </a:solidFill>
                <a:effectLst/>
                <a:latin typeface="+mn-lt"/>
                <a:ea typeface="Times New Roman" panose="02020603050405020304" pitchFamily="18" charset="0"/>
              </a:rPr>
              <a:t> </a:t>
            </a:r>
            <a:r>
              <a:rPr lang="pt-BR" sz="1100" dirty="0">
                <a:solidFill>
                  <a:srgbClr val="231F20"/>
                </a:solidFill>
                <a:effectLst/>
                <a:latin typeface="+mn-lt"/>
                <a:ea typeface="Times New Roman" panose="02020603050405020304" pitchFamily="18" charset="0"/>
              </a:rPr>
              <a:t>–</a:t>
            </a:r>
            <a:r>
              <a:rPr lang="pt-BR" sz="1100" spc="-20" dirty="0">
                <a:solidFill>
                  <a:srgbClr val="231F20"/>
                </a:solidFill>
                <a:effectLst/>
                <a:latin typeface="+mn-lt"/>
                <a:ea typeface="Times New Roman" panose="02020603050405020304" pitchFamily="18" charset="0"/>
              </a:rPr>
              <a:t> </a:t>
            </a:r>
            <a:r>
              <a:rPr lang="pt-BR" sz="1100" dirty="0">
                <a:solidFill>
                  <a:srgbClr val="231F20"/>
                </a:solidFill>
                <a:effectLst/>
                <a:latin typeface="+mn-lt"/>
                <a:ea typeface="Times New Roman" panose="02020603050405020304" pitchFamily="18" charset="0"/>
              </a:rPr>
              <a:t>e</a:t>
            </a:r>
            <a:r>
              <a:rPr lang="pt-BR" sz="1100" spc="-20" dirty="0">
                <a:solidFill>
                  <a:srgbClr val="231F20"/>
                </a:solidFill>
                <a:effectLst/>
                <a:latin typeface="+mn-lt"/>
                <a:ea typeface="Times New Roman" panose="02020603050405020304" pitchFamily="18" charset="0"/>
              </a:rPr>
              <a:t> </a:t>
            </a:r>
            <a:r>
              <a:rPr lang="pt-BR" sz="1100" dirty="0">
                <a:solidFill>
                  <a:srgbClr val="231F20"/>
                </a:solidFill>
                <a:effectLst/>
                <a:latin typeface="+mn-lt"/>
                <a:ea typeface="Times New Roman" panose="02020603050405020304" pitchFamily="18" charset="0"/>
              </a:rPr>
              <a:t>=,</a:t>
            </a:r>
            <a:r>
              <a:rPr lang="pt-BR" sz="1100" spc="-15" dirty="0">
                <a:solidFill>
                  <a:srgbClr val="231F20"/>
                </a:solidFill>
                <a:effectLst/>
                <a:latin typeface="+mn-lt"/>
                <a:ea typeface="Times New Roman" panose="02020603050405020304" pitchFamily="18" charset="0"/>
              </a:rPr>
              <a:t> </a:t>
            </a:r>
            <a:r>
              <a:rPr lang="pt-BR" sz="1100" dirty="0">
                <a:solidFill>
                  <a:srgbClr val="231F20"/>
                </a:solidFill>
                <a:effectLst/>
                <a:latin typeface="+mn-lt"/>
                <a:ea typeface="Times New Roman" panose="02020603050405020304" pitchFamily="18" charset="0"/>
              </a:rPr>
              <a:t>ou</a:t>
            </a:r>
            <a:r>
              <a:rPr lang="pt-BR" sz="1100" spc="-25" dirty="0">
                <a:solidFill>
                  <a:srgbClr val="231F20"/>
                </a:solidFill>
                <a:effectLst/>
                <a:latin typeface="+mn-lt"/>
                <a:ea typeface="Times New Roman" panose="02020603050405020304" pitchFamily="18" charset="0"/>
              </a:rPr>
              <a:t> </a:t>
            </a:r>
            <a:r>
              <a:rPr lang="pt-BR" sz="1100" dirty="0">
                <a:solidFill>
                  <a:srgbClr val="231F20"/>
                </a:solidFill>
                <a:effectLst/>
                <a:latin typeface="+mn-lt"/>
                <a:ea typeface="Times New Roman" panose="02020603050405020304" pitchFamily="18" charset="0"/>
              </a:rPr>
              <a:t>seja,</a:t>
            </a:r>
            <a:r>
              <a:rPr lang="pt-BR" sz="1100" spc="-15" dirty="0">
                <a:solidFill>
                  <a:srgbClr val="231F20"/>
                </a:solidFill>
                <a:effectLst/>
                <a:latin typeface="+mn-lt"/>
                <a:ea typeface="Times New Roman" panose="02020603050405020304" pitchFamily="18" charset="0"/>
              </a:rPr>
              <a:t> </a:t>
            </a:r>
            <a:r>
              <a:rPr lang="pt-BR" sz="1100" b="0" dirty="0">
                <a:solidFill>
                  <a:srgbClr val="231F20"/>
                </a:solidFill>
                <a:effectLst/>
                <a:latin typeface="+mn-lt"/>
                <a:ea typeface="Times New Roman" panose="02020603050405020304" pitchFamily="18" charset="0"/>
              </a:rPr>
              <a:t>8 – 3</a:t>
            </a:r>
            <a:r>
              <a:rPr lang="pt-BR" sz="1100" b="0" spc="-20" dirty="0">
                <a:solidFill>
                  <a:srgbClr val="231F20"/>
                </a:solidFill>
                <a:effectLst/>
                <a:latin typeface="+mn-lt"/>
                <a:ea typeface="Times New Roman" panose="02020603050405020304" pitchFamily="18" charset="0"/>
              </a:rPr>
              <a:t> </a:t>
            </a:r>
            <a:r>
              <a:rPr lang="pt-BR" sz="1100" b="0" dirty="0">
                <a:solidFill>
                  <a:srgbClr val="231F20"/>
                </a:solidFill>
                <a:effectLst/>
                <a:latin typeface="+mn-lt"/>
                <a:ea typeface="Times New Roman" panose="02020603050405020304" pitchFamily="18" charset="0"/>
              </a:rPr>
              <a:t>=</a:t>
            </a:r>
            <a:r>
              <a:rPr lang="pt-BR" sz="1100" b="0" spc="-20" dirty="0">
                <a:solidFill>
                  <a:srgbClr val="231F20"/>
                </a:solidFill>
                <a:effectLst/>
                <a:latin typeface="+mn-lt"/>
                <a:ea typeface="Times New Roman" panose="02020603050405020304" pitchFamily="18" charset="0"/>
              </a:rPr>
              <a:t> </a:t>
            </a:r>
            <a:r>
              <a:rPr lang="pt-BR" sz="1100" b="0" spc="-25" dirty="0">
                <a:solidFill>
                  <a:srgbClr val="231F20"/>
                </a:solidFill>
                <a:effectLst/>
                <a:latin typeface="+mn-lt"/>
                <a:ea typeface="Times New Roman" panose="02020603050405020304" pitchFamily="18" charset="0"/>
              </a:rPr>
              <a:t>5. Amplie o desafio: E se fossem </a:t>
            </a:r>
            <a:r>
              <a:rPr lang="pt-BR" spc="-25" dirty="0">
                <a:solidFill>
                  <a:srgbClr val="231F20"/>
                </a:solidFill>
                <a:latin typeface="+mn-lt"/>
                <a:ea typeface="Times New Roman" panose="02020603050405020304" pitchFamily="18" charset="0"/>
              </a:rPr>
              <a:t>oitenta</a:t>
            </a:r>
            <a:r>
              <a:rPr lang="pt-BR" sz="1100" b="0" spc="-25" dirty="0">
                <a:solidFill>
                  <a:srgbClr val="231F20"/>
                </a:solidFill>
                <a:effectLst/>
                <a:latin typeface="+mn-lt"/>
                <a:ea typeface="Times New Roman" panose="02020603050405020304" pitchFamily="18" charset="0"/>
              </a:rPr>
              <a:t> palitos no saco plástico e retiramos trinta, quantos ficam no saco plástico? Escreva no quadro a sentença matemática: 80 – 30 = 50. Importante aumentar gradativamente o campo numérico, tendo como apoio conhecimentos anteriores. </a:t>
            </a:r>
          </a:p>
          <a:p>
            <a:pPr marL="0" indent="0" algn="just" eaLnBrk="0" hangingPunct="0">
              <a:spcBef>
                <a:spcPts val="5"/>
              </a:spcBef>
              <a:spcAft>
                <a:spcPts val="0"/>
              </a:spcAft>
              <a:buNone/>
            </a:pPr>
            <a:r>
              <a:rPr lang="pt-BR" sz="1100" b="0" spc="-25" dirty="0">
                <a:solidFill>
                  <a:srgbClr val="231F20"/>
                </a:solidFill>
                <a:effectLst/>
                <a:latin typeface="+mn-lt"/>
                <a:ea typeface="Times New Roman" panose="02020603050405020304" pitchFamily="18" charset="0"/>
              </a:rPr>
              <a:t>Peça para repetirem com outras quantidades (de 1 a 9 e 10 a 90). </a:t>
            </a:r>
          </a:p>
          <a:p>
            <a:pPr marL="0" marR="93345" indent="0" algn="just" eaLnBrk="0" hangingPunct="0">
              <a:lnSpc>
                <a:spcPct val="108000"/>
              </a:lnSpc>
              <a:spcBef>
                <a:spcPts val="135"/>
              </a:spcBef>
              <a:spcAft>
                <a:spcPts val="0"/>
              </a:spcAft>
              <a:buNone/>
            </a:pPr>
            <a:endParaRPr lang="pt-BR" sz="1100" dirty="0">
              <a:solidFill>
                <a:srgbClr val="231F20"/>
              </a:solidFill>
              <a:effectLst/>
              <a:latin typeface="+mn-lt"/>
              <a:ea typeface="Times New Roman" panose="02020603050405020304" pitchFamily="18" charset="0"/>
            </a:endParaRPr>
          </a:p>
          <a:p>
            <a:pPr marL="0" marR="93345" lvl="0" indent="0" algn="just" defTabSz="914400" rtl="0" eaLnBrk="0" fontAlgn="auto" latinLnBrk="0" hangingPunct="0">
              <a:lnSpc>
                <a:spcPct val="108000"/>
              </a:lnSpc>
              <a:spcBef>
                <a:spcPts val="135"/>
              </a:spcBef>
              <a:spcAft>
                <a:spcPts val="0"/>
              </a:spcAft>
              <a:buClr>
                <a:srgbClr val="000000"/>
              </a:buClr>
              <a:buSzPts val="1100"/>
              <a:buFont typeface="Arial"/>
              <a:buNone/>
              <a:tabLst/>
              <a:defRPr/>
            </a:pPr>
            <a:r>
              <a:rPr lang="pt-BR" sz="1200" dirty="0">
                <a:hlinkClick r:id="rId3"/>
              </a:rPr>
              <a:t>https://www.gettyimages.com.br/detail/ilustra%C3%A7%C3%A3o/kid-cartoon-character_32-ilustra%C3%A7%C3%A3o-royalty-free/1355408523?phrase=crian%C3%A7a+pensando&amp;adppopup=true</a:t>
            </a:r>
            <a:r>
              <a:rPr lang="pt-BR" sz="1200" dirty="0"/>
              <a:t> </a:t>
            </a:r>
          </a:p>
          <a:p>
            <a:pPr marL="0" marR="93345" lvl="0" indent="0" algn="just" defTabSz="914400" rtl="0" eaLnBrk="0" fontAlgn="auto" latinLnBrk="0" hangingPunct="0">
              <a:lnSpc>
                <a:spcPct val="108000"/>
              </a:lnSpc>
              <a:spcBef>
                <a:spcPts val="135"/>
              </a:spcBef>
              <a:spcAft>
                <a:spcPts val="0"/>
              </a:spcAft>
              <a:buClr>
                <a:srgbClr val="000000"/>
              </a:buClr>
              <a:buSzPts val="1100"/>
              <a:buFont typeface="Arial"/>
              <a:buNone/>
              <a:tabLst/>
              <a:defRPr/>
            </a:pPr>
            <a:endParaRPr lang="pt-BR" sz="1200" dirty="0"/>
          </a:p>
          <a:p>
            <a:pPr marL="0" marR="93345" lvl="0" indent="0" algn="just" defTabSz="914400" rtl="0" eaLnBrk="0" fontAlgn="auto" latinLnBrk="0" hangingPunct="0">
              <a:lnSpc>
                <a:spcPct val="108000"/>
              </a:lnSpc>
              <a:spcBef>
                <a:spcPts val="135"/>
              </a:spcBef>
              <a:spcAft>
                <a:spcPts val="0"/>
              </a:spcAft>
              <a:buClr>
                <a:srgbClr val="000000"/>
              </a:buClr>
              <a:buSzPts val="1100"/>
              <a:buFont typeface="Arial"/>
              <a:buNone/>
              <a:tabLst/>
              <a:defRPr/>
            </a:pPr>
            <a:r>
              <a:rPr lang="pt-BR" sz="12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rPr>
              <a:t>https://www.gettyimages.com.br/detail/ilustra%C3%A7%C3%A3o/fruity-ice-pops-ilustra%C3%A7%C3%A3o-royalty-free/165066631?phrase=cole%C3%A7%C3%A3o+de++palitos+de+picol%C3%A9-+vetores&amp;adppopup=true</a:t>
            </a:r>
            <a:r>
              <a:rPr lang="pt-BR" sz="12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rPr>
              <a:t>   </a:t>
            </a:r>
            <a:r>
              <a:rPr lang="pt-BR" sz="1800" b="1" u="sng" kern="100" dirty="0">
                <a:solidFill>
                  <a:srgbClr val="467886"/>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rPr>
              <a:t>NÃO CONSEGUI BAIXAR FREE</a:t>
            </a:r>
            <a:endParaRPr lang="pt-BR"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marL="0" marR="93345" indent="0" algn="just" eaLnBrk="0" hangingPunct="0">
              <a:lnSpc>
                <a:spcPct val="108000"/>
              </a:lnSpc>
              <a:spcBef>
                <a:spcPts val="135"/>
              </a:spcBef>
              <a:spcAft>
                <a:spcPts val="0"/>
              </a:spcAft>
              <a:buNone/>
            </a:pPr>
            <a:r>
              <a:rPr lang="pt-BR" sz="1100" dirty="0">
                <a:solidFill>
                  <a:srgbClr val="231F20"/>
                </a:solidFill>
                <a:effectLst/>
                <a:latin typeface="+mn-lt"/>
                <a:ea typeface="Times New Roman" panose="02020603050405020304" pitchFamily="18" charset="0"/>
              </a:rPr>
              <a:t> </a:t>
            </a:r>
            <a:endParaRPr lang="pt-BR" sz="1100" dirty="0">
              <a:effectLst/>
              <a:latin typeface="+mn-lt"/>
              <a:ea typeface="Times New Roman" panose="02020603050405020304" pitchFamily="18" charset="0"/>
            </a:endParaRPr>
          </a:p>
          <a:p>
            <a:pPr marL="0" lvl="0" indent="0" algn="l" rtl="0">
              <a:spcBef>
                <a:spcPts val="0"/>
              </a:spcBef>
              <a:spcAft>
                <a:spcPts val="0"/>
              </a:spcAft>
              <a:buNone/>
            </a:pPr>
            <a:endParaRPr dirty="0"/>
          </a:p>
        </p:txBody>
      </p:sp>
      <p:sp>
        <p:nvSpPr>
          <p:cNvPr id="126" name="Google Shape;12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512890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pt-BR" dirty="0"/>
              <a:t>Caro professor,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pt-BR" dirty="0"/>
              <a:t>Agrupe os estudantes em duplas. Para as atividades desta aula os estudantes podem ser organizados em duplas. Eles terão as imagens das pipas como apoio para as contagens. Na correção de cada uma delas, aumente o campo numérico para que possam se apoiar em cálculos conhecidos para resolver outros desconhecidos, como: 13 – 5 = 8, assim, 130 – 50 = 80.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pt-BR" dirty="0"/>
              <a:t>A atividade traz um procedimento comum de cálculo, em que os estudantes são convidados a riscar cinco pipas de um conjunto de treze pipas. Discuta com a turma sobre esse procedimento: Fariam diferente? Como?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pt-BR" b="1"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pt-BR"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pt-BR" sz="12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https://www.gettyimages.com.br/detail/ilustra%C3%A7%C3%A3o/kite-icon-ilustra%C3%A7%C3%A3o-royalty-free/1500939549?phrase=PIPA+-++vetores&amp;adppopup=true</a:t>
            </a:r>
            <a:endParaRPr lang="pt-BR"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dirty="0"/>
          </a:p>
        </p:txBody>
      </p:sp>
      <p:sp>
        <p:nvSpPr>
          <p:cNvPr id="136" name="Google Shape;13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668977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pt-BR"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pt-BR" sz="12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https://www.gettyimages.com.br/detail/ilustra%C3%A7%C3%A3o/kite-icon-ilustra%C3%A7%C3%A3o-royalty-free/1500939549?phrase=PIPA+-++vetores&amp;adppopup=true</a:t>
            </a:r>
            <a:endParaRPr lang="pt-BR"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dirty="0"/>
          </a:p>
        </p:txBody>
      </p:sp>
      <p:sp>
        <p:nvSpPr>
          <p:cNvPr id="136" name="Google Shape;13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851955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48" name="Google Shape;148;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972077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48" name="Google Shape;148;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936247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36" name="Google Shape;13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858303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 Capa - Matemática">
  <p:cSld name="1. Capa - Matemática">
    <p:bg>
      <p:bgPr>
        <a:blipFill>
          <a:blip r:embed="rId2">
            <a:alphaModFix/>
          </a:blip>
          <a:stretch>
            <a:fillRect/>
          </a:stretch>
        </a:blipFill>
        <a:effectLst/>
      </p:bgPr>
    </p:bg>
    <p:spTree>
      <p:nvGrpSpPr>
        <p:cNvPr id="1" name="Shape 9"/>
        <p:cNvGrpSpPr/>
        <p:nvPr/>
      </p:nvGrpSpPr>
      <p:grpSpPr>
        <a:xfrm>
          <a:off x="0" y="0"/>
          <a:ext cx="0" cy="0"/>
          <a:chOff x="0" y="0"/>
          <a:chExt cx="0" cy="0"/>
        </a:xfrm>
      </p:grpSpPr>
      <p:pic>
        <p:nvPicPr>
          <p:cNvPr id="10" name="Google Shape;10;p8"/>
          <p:cNvPicPr preferRelativeResize="0"/>
          <p:nvPr/>
        </p:nvPicPr>
        <p:blipFill rotWithShape="1">
          <a:blip r:embed="rId3">
            <a:alphaModFix/>
          </a:blip>
          <a:srcRect/>
          <a:stretch/>
        </p:blipFill>
        <p:spPr>
          <a:xfrm>
            <a:off x="7831700" y="255450"/>
            <a:ext cx="1037050" cy="1018525"/>
          </a:xfrm>
          <a:prstGeom prst="rect">
            <a:avLst/>
          </a:prstGeom>
          <a:noFill/>
          <a:ln>
            <a:noFill/>
          </a:ln>
        </p:spPr>
      </p:pic>
      <p:sp>
        <p:nvSpPr>
          <p:cNvPr id="11" name="Google Shape;11;p8"/>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dirty="0"/>
          </a:p>
        </p:txBody>
      </p:sp>
      <p:pic>
        <p:nvPicPr>
          <p:cNvPr id="12" name="Google Shape;12;p8"/>
          <p:cNvPicPr preferRelativeResize="0"/>
          <p:nvPr/>
        </p:nvPicPr>
        <p:blipFill rotWithShape="1">
          <a:blip r:embed="rId4">
            <a:alphaModFix/>
          </a:blip>
          <a:srcRect/>
          <a:stretch/>
        </p:blipFill>
        <p:spPr>
          <a:xfrm>
            <a:off x="249878" y="255449"/>
            <a:ext cx="1090250" cy="867850"/>
          </a:xfrm>
          <a:prstGeom prst="rect">
            <a:avLst/>
          </a:prstGeom>
          <a:noFill/>
          <a:ln>
            <a:noFill/>
          </a:ln>
        </p:spPr>
      </p:pic>
      <p:pic>
        <p:nvPicPr>
          <p:cNvPr id="13" name="Google Shape;13;p8"/>
          <p:cNvPicPr preferRelativeResize="0"/>
          <p:nvPr/>
        </p:nvPicPr>
        <p:blipFill rotWithShape="1">
          <a:blip r:embed="rId5">
            <a:alphaModFix/>
          </a:blip>
          <a:srcRect/>
          <a:stretch/>
        </p:blipFill>
        <p:spPr>
          <a:xfrm>
            <a:off x="6834025" y="4630550"/>
            <a:ext cx="2034725" cy="264400"/>
          </a:xfrm>
          <a:prstGeom prst="rect">
            <a:avLst/>
          </a:prstGeom>
          <a:noFill/>
          <a:ln>
            <a:noFill/>
          </a:ln>
        </p:spPr>
      </p:pic>
      <p:pic>
        <p:nvPicPr>
          <p:cNvPr id="14" name="Google Shape;14;p8"/>
          <p:cNvPicPr preferRelativeResize="0"/>
          <p:nvPr/>
        </p:nvPicPr>
        <p:blipFill rotWithShape="1">
          <a:blip r:embed="rId6">
            <a:alphaModFix/>
          </a:blip>
          <a:srcRect/>
          <a:stretch/>
        </p:blipFill>
        <p:spPr>
          <a:xfrm>
            <a:off x="1522450" y="402600"/>
            <a:ext cx="1090250" cy="409489"/>
          </a:xfrm>
          <a:prstGeom prst="rect">
            <a:avLst/>
          </a:prstGeom>
          <a:noFill/>
          <a:ln>
            <a:noFill/>
          </a:ln>
        </p:spPr>
      </p:pic>
      <p:pic>
        <p:nvPicPr>
          <p:cNvPr id="15" name="Google Shape;15;p8"/>
          <p:cNvPicPr preferRelativeResize="0"/>
          <p:nvPr/>
        </p:nvPicPr>
        <p:blipFill rotWithShape="1">
          <a:blip r:embed="rId7">
            <a:alphaModFix/>
          </a:blip>
          <a:srcRect/>
          <a:stretch/>
        </p:blipFill>
        <p:spPr>
          <a:xfrm>
            <a:off x="4093950" y="607487"/>
            <a:ext cx="1037050" cy="1004213"/>
          </a:xfrm>
          <a:prstGeom prst="rect">
            <a:avLst/>
          </a:prstGeom>
          <a:noFill/>
          <a:ln>
            <a:noFill/>
          </a:ln>
        </p:spPr>
      </p:pic>
      <p:sp>
        <p:nvSpPr>
          <p:cNvPr id="16" name="Google Shape;16;p8"/>
          <p:cNvSpPr txBox="1"/>
          <p:nvPr/>
        </p:nvSpPr>
        <p:spPr>
          <a:xfrm rot="-5400000">
            <a:off x="8622225" y="1107904"/>
            <a:ext cx="8841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00" b="0" i="0" u="none" strike="noStrike" cap="none" dirty="0">
                <a:solidFill>
                  <a:srgbClr val="333333"/>
                </a:solidFill>
                <a:latin typeface="Grandstander Medium"/>
                <a:ea typeface="Grandstander Medium"/>
                <a:cs typeface="Grandstander Medium"/>
                <a:sym typeface="Grandstander Medium"/>
              </a:rPr>
              <a:t>2025_AI_B1_V1</a:t>
            </a:r>
            <a:endParaRPr sz="700" b="0" i="0" u="none" strike="noStrike" cap="none" dirty="0">
              <a:solidFill>
                <a:srgbClr val="000000"/>
              </a:solidFill>
              <a:latin typeface="Grandstander Medium"/>
              <a:ea typeface="Grandstander Medium"/>
              <a:cs typeface="Grandstander Medium"/>
              <a:sym typeface="Grandstander Medium"/>
            </a:endParaRPr>
          </a:p>
        </p:txBody>
      </p:sp>
      <p:sp>
        <p:nvSpPr>
          <p:cNvPr id="17" name="Google Shape;17;p8"/>
          <p:cNvSpPr/>
          <p:nvPr/>
        </p:nvSpPr>
        <p:spPr>
          <a:xfrm rot="-48255" flipH="1">
            <a:off x="8006887" y="784003"/>
            <a:ext cx="812180" cy="424256"/>
          </a:xfrm>
          <a:prstGeom prst="roundRect">
            <a:avLst>
              <a:gd name="adj" fmla="val 7293"/>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pt-BR" sz="2000" b="0" i="0" u="none" strike="noStrike" cap="none" dirty="0">
                <a:solidFill>
                  <a:srgbClr val="FFFFFF"/>
                </a:solidFill>
                <a:latin typeface="Grandstander Medium"/>
                <a:ea typeface="Grandstander Medium"/>
                <a:cs typeface="Grandstander Medium"/>
                <a:sym typeface="Grandstander Medium"/>
              </a:rPr>
              <a:t>ANO</a:t>
            </a:r>
            <a:endParaRPr sz="2000" b="0" i="0" u="none" strike="noStrike" cap="none" dirty="0">
              <a:solidFill>
                <a:srgbClr val="FFFFFF"/>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6. Sistematizando">
  <p:cSld name="6. Sistematizando">
    <p:bg>
      <p:bgPr>
        <a:blipFill>
          <a:blip r:embed="rId2">
            <a:alphaModFix/>
          </a:blip>
          <a:stretch>
            <a:fillRect/>
          </a:stretch>
        </a:blipFill>
        <a:effectLst/>
      </p:bgPr>
    </p:bg>
    <p:spTree>
      <p:nvGrpSpPr>
        <p:cNvPr id="1" name="Shape 76"/>
        <p:cNvGrpSpPr/>
        <p:nvPr/>
      </p:nvGrpSpPr>
      <p:grpSpPr>
        <a:xfrm>
          <a:off x="0" y="0"/>
          <a:ext cx="0" cy="0"/>
          <a:chOff x="0" y="0"/>
          <a:chExt cx="0" cy="0"/>
        </a:xfrm>
      </p:grpSpPr>
      <p:sp>
        <p:nvSpPr>
          <p:cNvPr id="77" name="Google Shape;77;p16"/>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dirty="0"/>
          </a:p>
        </p:txBody>
      </p:sp>
      <p:sp>
        <p:nvSpPr>
          <p:cNvPr id="78" name="Google Shape;78;p16"/>
          <p:cNvSpPr/>
          <p:nvPr/>
        </p:nvSpPr>
        <p:spPr>
          <a:xfrm>
            <a:off x="204850" y="225325"/>
            <a:ext cx="8757000" cy="4701000"/>
          </a:xfrm>
          <a:prstGeom prst="roundRect">
            <a:avLst>
              <a:gd name="adj" fmla="val 3153"/>
            </a:avLst>
          </a:prstGeom>
          <a:solidFill>
            <a:srgbClr val="FFFCF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79" name="Google Shape;79;p16"/>
          <p:cNvSpPr txBox="1"/>
          <p:nvPr/>
        </p:nvSpPr>
        <p:spPr>
          <a:xfrm rot="-59266">
            <a:off x="134913" y="147496"/>
            <a:ext cx="2175323" cy="386156"/>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chemeClr val="dk1"/>
              </a:buClr>
              <a:buSzPts val="1600"/>
              <a:buFont typeface="Arial"/>
              <a:buNone/>
            </a:pPr>
            <a:r>
              <a:rPr lang="pt-BR" sz="1800" b="0" i="0" u="none" strike="noStrike" cap="none" dirty="0">
                <a:solidFill>
                  <a:schemeClr val="lt1"/>
                </a:solidFill>
                <a:latin typeface="Grandstander SemiBold"/>
                <a:ea typeface="Grandstander SemiBold"/>
                <a:cs typeface="Grandstander SemiBold"/>
                <a:sym typeface="Grandstander SemiBold"/>
              </a:rPr>
              <a:t>SISTEMATIZANDO</a:t>
            </a:r>
            <a:endParaRPr sz="1800" b="0" i="0" u="none" strike="noStrike" cap="none" dirty="0">
              <a:solidFill>
                <a:schemeClr val="lt1"/>
              </a:solidFill>
              <a:latin typeface="Grandstander SemiBold"/>
              <a:ea typeface="Grandstander SemiBold"/>
              <a:cs typeface="Grandstander SemiBold"/>
              <a:sym typeface="Grandstander SemiBold"/>
            </a:endParaRPr>
          </a:p>
        </p:txBody>
      </p:sp>
      <p:sp>
        <p:nvSpPr>
          <p:cNvPr id="80" name="Google Shape;80;p16"/>
          <p:cNvSpPr txBox="1"/>
          <p:nvPr/>
        </p:nvSpPr>
        <p:spPr>
          <a:xfrm rot="-5400000">
            <a:off x="8622225" y="362054"/>
            <a:ext cx="8841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00" b="0" i="0" u="none" strike="noStrike" cap="none" dirty="0">
                <a:solidFill>
                  <a:srgbClr val="333333"/>
                </a:solidFill>
                <a:latin typeface="Grandstander Medium"/>
                <a:ea typeface="Grandstander Medium"/>
                <a:cs typeface="Grandstander Medium"/>
                <a:sym typeface="Grandstander Medium"/>
              </a:rPr>
              <a:t>2025_AI_B1_V1</a:t>
            </a:r>
            <a:endParaRPr sz="700" b="0" i="0" u="none" strike="noStrike" cap="none" dirty="0">
              <a:solidFill>
                <a:srgbClr val="000000"/>
              </a:solidFill>
              <a:latin typeface="Grandstander Medium"/>
              <a:ea typeface="Grandstander Medium"/>
              <a:cs typeface="Grandstander Medium"/>
              <a:sym typeface="Grandstander Medium"/>
            </a:endParaRPr>
          </a:p>
        </p:txBody>
      </p:sp>
      <p:sp>
        <p:nvSpPr>
          <p:cNvPr id="81" name="Google Shape;81;p16"/>
          <p:cNvSpPr txBox="1">
            <a:spLocks noGrp="1"/>
          </p:cNvSpPr>
          <p:nvPr>
            <p:ph type="body" idx="1"/>
          </p:nvPr>
        </p:nvSpPr>
        <p:spPr>
          <a:xfrm>
            <a:off x="456450" y="1239625"/>
            <a:ext cx="8258700" cy="3297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2000"/>
              <a:buFont typeface="Lato"/>
              <a:buNone/>
              <a:defRPr sz="2000">
                <a:solidFill>
                  <a:schemeClr val="dk1"/>
                </a:solidFill>
                <a:latin typeface="Arial"/>
                <a:ea typeface="Arial"/>
                <a:cs typeface="Arial"/>
                <a:sym typeface="Arial"/>
              </a:defRPr>
            </a:lvl1pPr>
            <a:lvl2pPr marL="914400" lvl="1"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9pPr>
          </a:lstStyle>
          <a:p>
            <a:endParaRPr/>
          </a:p>
        </p:txBody>
      </p:sp>
      <p:sp>
        <p:nvSpPr>
          <p:cNvPr id="82" name="Google Shape;82;p16"/>
          <p:cNvSpPr txBox="1">
            <a:spLocks noGrp="1"/>
          </p:cNvSpPr>
          <p:nvPr>
            <p:ph type="title"/>
          </p:nvPr>
        </p:nvSpPr>
        <p:spPr>
          <a:xfrm>
            <a:off x="456450" y="673625"/>
            <a:ext cx="8376000" cy="572700"/>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400"/>
              <a:buFont typeface="Lato"/>
              <a:buNone/>
              <a:defRPr sz="2400"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9pPr>
          </a:lstStyle>
          <a:p>
            <a:endParaRPr/>
          </a:p>
        </p:txBody>
      </p:sp>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8. Aprofundando">
  <p:cSld name="8. Aprofundando ">
    <p:bg>
      <p:bgPr>
        <a:blipFill>
          <a:blip r:embed="rId2">
            <a:alphaModFix/>
          </a:blip>
          <a:stretch>
            <a:fillRect/>
          </a:stretch>
        </a:blipFill>
        <a:effectLst/>
      </p:bgPr>
    </p:bg>
    <p:spTree>
      <p:nvGrpSpPr>
        <p:cNvPr id="1" name="Shape 83"/>
        <p:cNvGrpSpPr/>
        <p:nvPr/>
      </p:nvGrpSpPr>
      <p:grpSpPr>
        <a:xfrm>
          <a:off x="0" y="0"/>
          <a:ext cx="0" cy="0"/>
          <a:chOff x="0" y="0"/>
          <a:chExt cx="0" cy="0"/>
        </a:xfrm>
      </p:grpSpPr>
      <p:sp>
        <p:nvSpPr>
          <p:cNvPr id="84" name="Google Shape;84;p18"/>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dirty="0"/>
          </a:p>
        </p:txBody>
      </p:sp>
      <p:sp>
        <p:nvSpPr>
          <p:cNvPr id="85" name="Google Shape;85;p18"/>
          <p:cNvSpPr/>
          <p:nvPr/>
        </p:nvSpPr>
        <p:spPr>
          <a:xfrm>
            <a:off x="204850" y="225325"/>
            <a:ext cx="8757000" cy="4701000"/>
          </a:xfrm>
          <a:prstGeom prst="roundRect">
            <a:avLst>
              <a:gd name="adj" fmla="val 3153"/>
            </a:avLst>
          </a:prstGeom>
          <a:solidFill>
            <a:srgbClr val="FFFCF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86" name="Google Shape;86;p18"/>
          <p:cNvSpPr txBox="1"/>
          <p:nvPr/>
        </p:nvSpPr>
        <p:spPr>
          <a:xfrm rot="-60427">
            <a:off x="134914" y="147892"/>
            <a:ext cx="2082322" cy="386156"/>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dirty="0">
                <a:solidFill>
                  <a:schemeClr val="lt1"/>
                </a:solidFill>
                <a:latin typeface="Grandstander SemiBold"/>
                <a:ea typeface="Grandstander SemiBold"/>
                <a:cs typeface="Grandstander SemiBold"/>
                <a:sym typeface="Grandstander SemiBold"/>
              </a:rPr>
              <a:t>APROFUNDANDO</a:t>
            </a:r>
            <a:endParaRPr sz="1800" b="0" i="0" u="none" strike="noStrike" cap="none" dirty="0">
              <a:solidFill>
                <a:schemeClr val="lt1"/>
              </a:solidFill>
              <a:latin typeface="Grandstander SemiBold"/>
              <a:ea typeface="Grandstander SemiBold"/>
              <a:cs typeface="Grandstander SemiBold"/>
              <a:sym typeface="Grandstander SemiBold"/>
            </a:endParaRPr>
          </a:p>
        </p:txBody>
      </p:sp>
      <p:sp>
        <p:nvSpPr>
          <p:cNvPr id="87" name="Google Shape;87;p18"/>
          <p:cNvSpPr txBox="1"/>
          <p:nvPr/>
        </p:nvSpPr>
        <p:spPr>
          <a:xfrm rot="-5400000">
            <a:off x="8622225" y="362054"/>
            <a:ext cx="8841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00" b="0" i="0" u="none" strike="noStrike" cap="none" dirty="0">
                <a:solidFill>
                  <a:srgbClr val="333333"/>
                </a:solidFill>
                <a:latin typeface="Grandstander Medium"/>
                <a:ea typeface="Grandstander Medium"/>
                <a:cs typeface="Grandstander Medium"/>
                <a:sym typeface="Grandstander Medium"/>
              </a:rPr>
              <a:t>2025_AI_B1_V1</a:t>
            </a:r>
            <a:endParaRPr sz="700" b="0" i="0" u="none" strike="noStrike" cap="none" dirty="0">
              <a:solidFill>
                <a:srgbClr val="000000"/>
              </a:solidFill>
              <a:latin typeface="Grandstander Medium"/>
              <a:ea typeface="Grandstander Medium"/>
              <a:cs typeface="Grandstander Medium"/>
              <a:sym typeface="Grandstander Medium"/>
            </a:endParaRPr>
          </a:p>
        </p:txBody>
      </p:sp>
      <p:sp>
        <p:nvSpPr>
          <p:cNvPr id="88" name="Google Shape;88;p18"/>
          <p:cNvSpPr txBox="1">
            <a:spLocks noGrp="1"/>
          </p:cNvSpPr>
          <p:nvPr>
            <p:ph type="body" idx="1"/>
          </p:nvPr>
        </p:nvSpPr>
        <p:spPr>
          <a:xfrm>
            <a:off x="456450" y="1239625"/>
            <a:ext cx="8258700" cy="3297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2000"/>
              <a:buFont typeface="Lato"/>
              <a:buNone/>
              <a:defRPr sz="2000">
                <a:solidFill>
                  <a:schemeClr val="dk1"/>
                </a:solidFill>
                <a:latin typeface="Arial"/>
                <a:ea typeface="Arial"/>
                <a:cs typeface="Arial"/>
                <a:sym typeface="Arial"/>
              </a:defRPr>
            </a:lvl1pPr>
            <a:lvl2pPr marL="914400" lvl="1"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9pPr>
          </a:lstStyle>
          <a:p>
            <a:endParaRPr/>
          </a:p>
        </p:txBody>
      </p:sp>
      <p:sp>
        <p:nvSpPr>
          <p:cNvPr id="89" name="Google Shape;89;p18"/>
          <p:cNvSpPr txBox="1">
            <a:spLocks noGrp="1"/>
          </p:cNvSpPr>
          <p:nvPr>
            <p:ph type="title"/>
          </p:nvPr>
        </p:nvSpPr>
        <p:spPr>
          <a:xfrm>
            <a:off x="456450" y="673625"/>
            <a:ext cx="8376000" cy="572700"/>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400"/>
              <a:buFont typeface="Lato"/>
              <a:buNone/>
              <a:defRPr sz="2400"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9pPr>
          </a:lstStyle>
          <a:p>
            <a:endParaRPr/>
          </a:p>
        </p:txBody>
      </p:sp>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8. Aprofundando">
  <p:cSld name="10. Sem seção">
    <p:bg>
      <p:bgPr>
        <a:blipFill>
          <a:blip r:embed="rId2">
            <a:alphaModFix/>
          </a:blip>
          <a:stretch>
            <a:fillRect/>
          </a:stretch>
        </a:blipFill>
        <a:effectLst/>
      </p:bgPr>
    </p:bg>
    <p:spTree>
      <p:nvGrpSpPr>
        <p:cNvPr id="1" name="Shape 90"/>
        <p:cNvGrpSpPr/>
        <p:nvPr/>
      </p:nvGrpSpPr>
      <p:grpSpPr>
        <a:xfrm>
          <a:off x="0" y="0"/>
          <a:ext cx="0" cy="0"/>
          <a:chOff x="0" y="0"/>
          <a:chExt cx="0" cy="0"/>
        </a:xfrm>
      </p:grpSpPr>
      <p:sp>
        <p:nvSpPr>
          <p:cNvPr id="91" name="Google Shape;91;g29c03e3d857_0_153"/>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dirty="0"/>
          </a:p>
        </p:txBody>
      </p:sp>
      <p:sp>
        <p:nvSpPr>
          <p:cNvPr id="92" name="Google Shape;92;g29c03e3d857_0_153"/>
          <p:cNvSpPr/>
          <p:nvPr/>
        </p:nvSpPr>
        <p:spPr>
          <a:xfrm>
            <a:off x="204850" y="225325"/>
            <a:ext cx="8757000" cy="4701000"/>
          </a:xfrm>
          <a:prstGeom prst="roundRect">
            <a:avLst>
              <a:gd name="adj" fmla="val 3153"/>
            </a:avLst>
          </a:prstGeom>
          <a:solidFill>
            <a:srgbClr val="FFFCF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93" name="Google Shape;93;g29c03e3d857_0_153"/>
          <p:cNvSpPr txBox="1"/>
          <p:nvPr/>
        </p:nvSpPr>
        <p:spPr>
          <a:xfrm rot="-5400000">
            <a:off x="8622225" y="362054"/>
            <a:ext cx="8841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00" b="0" i="0" u="none" strike="noStrike" cap="none" dirty="0">
                <a:solidFill>
                  <a:srgbClr val="333333"/>
                </a:solidFill>
                <a:latin typeface="Grandstander Medium"/>
                <a:ea typeface="Grandstander Medium"/>
                <a:cs typeface="Grandstander Medium"/>
                <a:sym typeface="Grandstander Medium"/>
              </a:rPr>
              <a:t>2025_AI_B1_V1</a:t>
            </a:r>
            <a:endParaRPr sz="700" b="0" i="0" u="none" strike="noStrike" cap="none" dirty="0">
              <a:solidFill>
                <a:srgbClr val="000000"/>
              </a:solidFill>
              <a:latin typeface="Grandstander Medium"/>
              <a:ea typeface="Grandstander Medium"/>
              <a:cs typeface="Grandstander Medium"/>
              <a:sym typeface="Grandstander Medium"/>
            </a:endParaRPr>
          </a:p>
        </p:txBody>
      </p:sp>
      <p:sp>
        <p:nvSpPr>
          <p:cNvPr id="94" name="Google Shape;94;g29c03e3d857_0_153"/>
          <p:cNvSpPr txBox="1">
            <a:spLocks noGrp="1"/>
          </p:cNvSpPr>
          <p:nvPr>
            <p:ph type="body" idx="1"/>
          </p:nvPr>
        </p:nvSpPr>
        <p:spPr>
          <a:xfrm>
            <a:off x="456450" y="1239625"/>
            <a:ext cx="8258700" cy="3297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2000"/>
              <a:buFont typeface="Lato"/>
              <a:buNone/>
              <a:defRPr sz="2000">
                <a:solidFill>
                  <a:schemeClr val="dk1"/>
                </a:solidFill>
                <a:latin typeface="Arial"/>
                <a:ea typeface="Arial"/>
                <a:cs typeface="Arial"/>
                <a:sym typeface="Arial"/>
              </a:defRPr>
            </a:lvl1pPr>
            <a:lvl2pPr marL="914400" lvl="1"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9pPr>
          </a:lstStyle>
          <a:p>
            <a:endParaRPr/>
          </a:p>
        </p:txBody>
      </p:sp>
      <p:sp>
        <p:nvSpPr>
          <p:cNvPr id="95" name="Google Shape;95;g29c03e3d857_0_153"/>
          <p:cNvSpPr txBox="1">
            <a:spLocks noGrp="1"/>
          </p:cNvSpPr>
          <p:nvPr>
            <p:ph type="title"/>
          </p:nvPr>
        </p:nvSpPr>
        <p:spPr>
          <a:xfrm>
            <a:off x="456450" y="673625"/>
            <a:ext cx="8376000" cy="572700"/>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400"/>
              <a:buFont typeface="Lato"/>
              <a:buNone/>
              <a:defRPr sz="2400"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9pPr>
          </a:lstStyle>
          <a:p>
            <a:endParaRPr/>
          </a:p>
        </p:txBody>
      </p:sp>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 Conteúdo/Objetivo de aprendizagem">
  <p:cSld name="2. Conteúdo e objetivos">
    <p:bg>
      <p:bgPr>
        <a:blipFill>
          <a:blip r:embed="rId2">
            <a:alphaModFix/>
          </a:blip>
          <a:stretch>
            <a:fillRect/>
          </a:stretch>
        </a:blipFill>
        <a:effectLst/>
      </p:bgPr>
    </p:bg>
    <p:spTree>
      <p:nvGrpSpPr>
        <p:cNvPr id="1" name="Shape 18"/>
        <p:cNvGrpSpPr/>
        <p:nvPr/>
      </p:nvGrpSpPr>
      <p:grpSpPr>
        <a:xfrm>
          <a:off x="0" y="0"/>
          <a:ext cx="0" cy="0"/>
          <a:chOff x="0" y="0"/>
          <a:chExt cx="0" cy="0"/>
        </a:xfrm>
      </p:grpSpPr>
      <p:sp>
        <p:nvSpPr>
          <p:cNvPr id="19" name="Google Shape;19;p9"/>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dirty="0"/>
          </a:p>
        </p:txBody>
      </p:sp>
      <p:sp>
        <p:nvSpPr>
          <p:cNvPr id="20" name="Google Shape;20;p9"/>
          <p:cNvSpPr/>
          <p:nvPr/>
        </p:nvSpPr>
        <p:spPr>
          <a:xfrm>
            <a:off x="204850" y="225325"/>
            <a:ext cx="8757000" cy="4701000"/>
          </a:xfrm>
          <a:prstGeom prst="roundRect">
            <a:avLst>
              <a:gd name="adj" fmla="val 3153"/>
            </a:avLst>
          </a:prstGeom>
          <a:solidFill>
            <a:srgbClr val="FFFCF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1" name="Google Shape;21;p9"/>
          <p:cNvSpPr/>
          <p:nvPr/>
        </p:nvSpPr>
        <p:spPr>
          <a:xfrm>
            <a:off x="4550725" y="225325"/>
            <a:ext cx="4411200" cy="4701000"/>
          </a:xfrm>
          <a:prstGeom prst="roundRect">
            <a:avLst>
              <a:gd name="adj" fmla="val 3153"/>
            </a:avLst>
          </a:prstGeom>
          <a:solidFill>
            <a:srgbClr val="F6EDE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2" name="Google Shape;22;p9"/>
          <p:cNvSpPr txBox="1">
            <a:spLocks noGrp="1"/>
          </p:cNvSpPr>
          <p:nvPr>
            <p:ph type="body" idx="1"/>
          </p:nvPr>
        </p:nvSpPr>
        <p:spPr>
          <a:xfrm>
            <a:off x="4818875" y="740314"/>
            <a:ext cx="3888300" cy="37200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0"/>
              </a:spcBef>
              <a:spcAft>
                <a:spcPts val="0"/>
              </a:spcAft>
              <a:buClr>
                <a:srgbClr val="74489D"/>
              </a:buClr>
              <a:buSzPts val="2000"/>
              <a:buFont typeface="Lato"/>
              <a:buChar char="●"/>
              <a:defRPr sz="2000">
                <a:solidFill>
                  <a:schemeClr val="dk1"/>
                </a:solidFill>
                <a:latin typeface="Arial"/>
                <a:ea typeface="Arial"/>
                <a:cs typeface="Arial"/>
                <a:sym typeface="Arial"/>
              </a:defRPr>
            </a:lvl1pPr>
            <a:lvl2pPr marL="914400" lvl="1"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9pPr>
          </a:lstStyle>
          <a:p>
            <a:endParaRPr/>
          </a:p>
        </p:txBody>
      </p:sp>
      <p:sp>
        <p:nvSpPr>
          <p:cNvPr id="23" name="Google Shape;23;p9"/>
          <p:cNvSpPr txBox="1"/>
          <p:nvPr/>
        </p:nvSpPr>
        <p:spPr>
          <a:xfrm rot="-59810">
            <a:off x="134959" y="152901"/>
            <a:ext cx="1534732" cy="386156"/>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dirty="0">
                <a:solidFill>
                  <a:schemeClr val="lt1"/>
                </a:solidFill>
                <a:latin typeface="Grandstander SemiBold"/>
                <a:ea typeface="Grandstander SemiBold"/>
                <a:cs typeface="Grandstander SemiBold"/>
                <a:sym typeface="Grandstander SemiBold"/>
              </a:rPr>
              <a:t>CONTEÚDO</a:t>
            </a:r>
            <a:endParaRPr sz="1800" b="0" i="0" u="none" strike="noStrike" cap="none" dirty="0">
              <a:solidFill>
                <a:schemeClr val="lt1"/>
              </a:solidFill>
              <a:latin typeface="Grandstander SemiBold"/>
              <a:ea typeface="Grandstander SemiBold"/>
              <a:cs typeface="Grandstander SemiBold"/>
              <a:sym typeface="Grandstander SemiBold"/>
            </a:endParaRPr>
          </a:p>
        </p:txBody>
      </p:sp>
      <p:sp>
        <p:nvSpPr>
          <p:cNvPr id="24" name="Google Shape;24;p9"/>
          <p:cNvSpPr txBox="1"/>
          <p:nvPr/>
        </p:nvSpPr>
        <p:spPr>
          <a:xfrm rot="-59789">
            <a:off x="4478342" y="133655"/>
            <a:ext cx="3749044" cy="386162"/>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dirty="0">
                <a:solidFill>
                  <a:schemeClr val="lt1"/>
                </a:solidFill>
                <a:latin typeface="Grandstander SemiBold"/>
                <a:ea typeface="Grandstander SemiBold"/>
                <a:cs typeface="Grandstander SemiBold"/>
                <a:sym typeface="Grandstander SemiBold"/>
              </a:rPr>
              <a:t>OBJETIVOS DE APRENDIZAGEM</a:t>
            </a:r>
            <a:endParaRPr sz="1800" b="0" i="0" u="none" strike="noStrike" cap="none" dirty="0">
              <a:solidFill>
                <a:schemeClr val="lt1"/>
              </a:solidFill>
              <a:latin typeface="Grandstander SemiBold"/>
              <a:ea typeface="Grandstander SemiBold"/>
              <a:cs typeface="Grandstander SemiBold"/>
              <a:sym typeface="Grandstander SemiBold"/>
            </a:endParaRPr>
          </a:p>
        </p:txBody>
      </p:sp>
      <p:sp>
        <p:nvSpPr>
          <p:cNvPr id="25" name="Google Shape;25;p9"/>
          <p:cNvSpPr txBox="1">
            <a:spLocks noGrp="1"/>
          </p:cNvSpPr>
          <p:nvPr>
            <p:ph type="body" idx="2"/>
          </p:nvPr>
        </p:nvSpPr>
        <p:spPr>
          <a:xfrm>
            <a:off x="434375" y="740314"/>
            <a:ext cx="3888300" cy="37200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0"/>
              </a:spcBef>
              <a:spcAft>
                <a:spcPts val="0"/>
              </a:spcAft>
              <a:buClr>
                <a:srgbClr val="74489D"/>
              </a:buClr>
              <a:buSzPts val="2000"/>
              <a:buFont typeface="Lato"/>
              <a:buChar char="●"/>
              <a:defRPr sz="2000">
                <a:solidFill>
                  <a:schemeClr val="dk1"/>
                </a:solidFill>
                <a:latin typeface="Arial"/>
                <a:ea typeface="Arial"/>
                <a:cs typeface="Arial"/>
                <a:sym typeface="Arial"/>
              </a:defRPr>
            </a:lvl1pPr>
            <a:lvl2pPr marL="914400" lvl="1"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9pPr>
          </a:lstStyle>
          <a:p>
            <a:endParaRPr/>
          </a:p>
        </p:txBody>
      </p:sp>
      <p:sp>
        <p:nvSpPr>
          <p:cNvPr id="26" name="Google Shape;26;p9"/>
          <p:cNvSpPr txBox="1"/>
          <p:nvPr/>
        </p:nvSpPr>
        <p:spPr>
          <a:xfrm rot="-5400000">
            <a:off x="8622225" y="362054"/>
            <a:ext cx="8841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00" b="0" i="0" u="none" strike="noStrike" cap="none" dirty="0">
                <a:solidFill>
                  <a:srgbClr val="333333"/>
                </a:solidFill>
                <a:latin typeface="Grandstander Medium"/>
                <a:ea typeface="Grandstander Medium"/>
                <a:cs typeface="Grandstander Medium"/>
                <a:sym typeface="Grandstander Medium"/>
              </a:rPr>
              <a:t>2025_AI_B1_V1</a:t>
            </a:r>
            <a:endParaRPr sz="700" b="0" i="0" u="none" strike="noStrike" cap="none" dirty="0">
              <a:solidFill>
                <a:srgbClr val="000000"/>
              </a:solidFill>
              <a:latin typeface="Grandstander Medium"/>
              <a:ea typeface="Grandstander Medium"/>
              <a:cs typeface="Grandstander Medium"/>
              <a:sym typeface="Grandstander Medium"/>
            </a:endParaRPr>
          </a:p>
        </p:txBody>
      </p:sp>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3. Para começar">
  <p:cSld name="3. Para começar">
    <p:bg>
      <p:bgPr>
        <a:blipFill>
          <a:blip r:embed="rId2">
            <a:alphaModFix/>
          </a:blip>
          <a:stretch>
            <a:fillRect/>
          </a:stretch>
        </a:blipFill>
        <a:effectLst/>
      </p:bgPr>
    </p:bg>
    <p:spTree>
      <p:nvGrpSpPr>
        <p:cNvPr id="1" name="Shape 27"/>
        <p:cNvGrpSpPr/>
        <p:nvPr/>
      </p:nvGrpSpPr>
      <p:grpSpPr>
        <a:xfrm>
          <a:off x="0" y="0"/>
          <a:ext cx="0" cy="0"/>
          <a:chOff x="0" y="0"/>
          <a:chExt cx="0" cy="0"/>
        </a:xfrm>
      </p:grpSpPr>
      <p:sp>
        <p:nvSpPr>
          <p:cNvPr id="28" name="Google Shape;28;p13"/>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dirty="0"/>
          </a:p>
        </p:txBody>
      </p:sp>
      <p:sp>
        <p:nvSpPr>
          <p:cNvPr id="29" name="Google Shape;29;p13"/>
          <p:cNvSpPr/>
          <p:nvPr/>
        </p:nvSpPr>
        <p:spPr>
          <a:xfrm>
            <a:off x="204850" y="225325"/>
            <a:ext cx="8757000" cy="4701000"/>
          </a:xfrm>
          <a:prstGeom prst="roundRect">
            <a:avLst>
              <a:gd name="adj" fmla="val 3153"/>
            </a:avLst>
          </a:prstGeom>
          <a:solidFill>
            <a:srgbClr val="FFFCF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0" name="Google Shape;30;p13"/>
          <p:cNvSpPr txBox="1"/>
          <p:nvPr/>
        </p:nvSpPr>
        <p:spPr>
          <a:xfrm rot="-59551">
            <a:off x="134926" y="148991"/>
            <a:ext cx="1991699" cy="386156"/>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chemeClr val="dk1"/>
              </a:buClr>
              <a:buSzPts val="1600"/>
              <a:buFont typeface="Arial"/>
              <a:buNone/>
            </a:pPr>
            <a:r>
              <a:rPr lang="pt-BR" sz="1800" b="0" i="0" u="none" strike="noStrike" cap="none" dirty="0">
                <a:solidFill>
                  <a:schemeClr val="lt1"/>
                </a:solidFill>
                <a:latin typeface="Grandstander SemiBold"/>
                <a:ea typeface="Grandstander SemiBold"/>
                <a:cs typeface="Grandstander SemiBold"/>
                <a:sym typeface="Grandstander SemiBold"/>
              </a:rPr>
              <a:t>PARA COMEÇAR</a:t>
            </a:r>
            <a:endParaRPr sz="1800" b="0" i="0" u="none" strike="noStrike" cap="none" dirty="0">
              <a:solidFill>
                <a:schemeClr val="lt1"/>
              </a:solidFill>
              <a:latin typeface="Grandstander SemiBold"/>
              <a:ea typeface="Grandstander SemiBold"/>
              <a:cs typeface="Grandstander SemiBold"/>
              <a:sym typeface="Grandstander SemiBold"/>
            </a:endParaRPr>
          </a:p>
        </p:txBody>
      </p:sp>
      <p:sp>
        <p:nvSpPr>
          <p:cNvPr id="31" name="Google Shape;31;p13"/>
          <p:cNvSpPr txBox="1"/>
          <p:nvPr/>
        </p:nvSpPr>
        <p:spPr>
          <a:xfrm rot="-5400000">
            <a:off x="8622225" y="362054"/>
            <a:ext cx="8841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00" b="0" i="0" u="none" strike="noStrike" cap="none" dirty="0">
                <a:solidFill>
                  <a:srgbClr val="333333"/>
                </a:solidFill>
                <a:latin typeface="Grandstander Medium"/>
                <a:ea typeface="Grandstander Medium"/>
                <a:cs typeface="Grandstander Medium"/>
                <a:sym typeface="Grandstander Medium"/>
              </a:rPr>
              <a:t>2025_AI_B1_V1</a:t>
            </a:r>
            <a:endParaRPr sz="700" b="0" i="0" u="none" strike="noStrike" cap="none" dirty="0">
              <a:solidFill>
                <a:srgbClr val="000000"/>
              </a:solidFill>
              <a:latin typeface="Grandstander Medium"/>
              <a:ea typeface="Grandstander Medium"/>
              <a:cs typeface="Grandstander Medium"/>
              <a:sym typeface="Grandstander Medium"/>
            </a:endParaRPr>
          </a:p>
        </p:txBody>
      </p:sp>
      <p:sp>
        <p:nvSpPr>
          <p:cNvPr id="32" name="Google Shape;32;p13"/>
          <p:cNvSpPr txBox="1">
            <a:spLocks noGrp="1"/>
          </p:cNvSpPr>
          <p:nvPr>
            <p:ph type="body" idx="1"/>
          </p:nvPr>
        </p:nvSpPr>
        <p:spPr>
          <a:xfrm>
            <a:off x="456450" y="1239625"/>
            <a:ext cx="8258700" cy="3297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2000"/>
              <a:buFont typeface="Lato"/>
              <a:buNone/>
              <a:defRPr sz="2000">
                <a:solidFill>
                  <a:schemeClr val="dk1"/>
                </a:solidFill>
                <a:latin typeface="Arial"/>
                <a:ea typeface="Arial"/>
                <a:cs typeface="Arial"/>
                <a:sym typeface="Arial"/>
              </a:defRPr>
            </a:lvl1pPr>
            <a:lvl2pPr marL="914400" lvl="1"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9pPr>
          </a:lstStyle>
          <a:p>
            <a:endParaRPr/>
          </a:p>
        </p:txBody>
      </p:sp>
      <p:sp>
        <p:nvSpPr>
          <p:cNvPr id="33" name="Google Shape;33;p13"/>
          <p:cNvSpPr txBox="1">
            <a:spLocks noGrp="1"/>
          </p:cNvSpPr>
          <p:nvPr>
            <p:ph type="title"/>
          </p:nvPr>
        </p:nvSpPr>
        <p:spPr>
          <a:xfrm>
            <a:off x="456450" y="673625"/>
            <a:ext cx="8376000" cy="572700"/>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400"/>
              <a:buFont typeface="Lato"/>
              <a:buNone/>
              <a:defRPr sz="2400"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9pPr>
          </a:lstStyle>
          <a:p>
            <a:endParaRPr/>
          </a:p>
        </p:txBody>
      </p:sp>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8. Aprofundando">
  <p:cSld name="9. Nova seção">
    <p:bg>
      <p:bgPr>
        <a:blipFill>
          <a:blip r:embed="rId2">
            <a:alphaModFix/>
          </a:blip>
          <a:stretch>
            <a:fillRect/>
          </a:stretch>
        </a:blipFill>
        <a:effectLst/>
      </p:bgPr>
    </p:bg>
    <p:spTree>
      <p:nvGrpSpPr>
        <p:cNvPr id="1" name="Shape 34"/>
        <p:cNvGrpSpPr/>
        <p:nvPr/>
      </p:nvGrpSpPr>
      <p:grpSpPr>
        <a:xfrm>
          <a:off x="0" y="0"/>
          <a:ext cx="0" cy="0"/>
          <a:chOff x="0" y="0"/>
          <a:chExt cx="0" cy="0"/>
        </a:xfrm>
      </p:grpSpPr>
      <p:sp>
        <p:nvSpPr>
          <p:cNvPr id="35" name="Google Shape;35;g29c03e3d857_0_144"/>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dirty="0"/>
          </a:p>
        </p:txBody>
      </p:sp>
      <p:sp>
        <p:nvSpPr>
          <p:cNvPr id="36" name="Google Shape;36;g29c03e3d857_0_144"/>
          <p:cNvSpPr/>
          <p:nvPr/>
        </p:nvSpPr>
        <p:spPr>
          <a:xfrm>
            <a:off x="204850" y="225325"/>
            <a:ext cx="8757000" cy="4701000"/>
          </a:xfrm>
          <a:prstGeom prst="roundRect">
            <a:avLst>
              <a:gd name="adj" fmla="val 3153"/>
            </a:avLst>
          </a:prstGeom>
          <a:solidFill>
            <a:srgbClr val="FFFCF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7" name="Google Shape;37;g29c03e3d857_0_144"/>
          <p:cNvSpPr txBox="1"/>
          <p:nvPr/>
        </p:nvSpPr>
        <p:spPr>
          <a:xfrm rot="-5400000">
            <a:off x="8622225" y="362054"/>
            <a:ext cx="8841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00" b="0" i="0" u="none" strike="noStrike" cap="none" dirty="0">
                <a:solidFill>
                  <a:srgbClr val="333333"/>
                </a:solidFill>
                <a:latin typeface="Grandstander Medium"/>
                <a:ea typeface="Grandstander Medium"/>
                <a:cs typeface="Grandstander Medium"/>
                <a:sym typeface="Grandstander Medium"/>
              </a:rPr>
              <a:t>2025_AI_B1_V1</a:t>
            </a:r>
            <a:endParaRPr sz="700" b="0" i="0" u="none" strike="noStrike" cap="none" dirty="0">
              <a:solidFill>
                <a:srgbClr val="000000"/>
              </a:solidFill>
              <a:latin typeface="Grandstander Medium"/>
              <a:ea typeface="Grandstander Medium"/>
              <a:cs typeface="Grandstander Medium"/>
              <a:sym typeface="Grandstander Medium"/>
            </a:endParaRPr>
          </a:p>
        </p:txBody>
      </p:sp>
      <p:sp>
        <p:nvSpPr>
          <p:cNvPr id="38" name="Google Shape;38;g29c03e3d857_0_144"/>
          <p:cNvSpPr txBox="1">
            <a:spLocks noGrp="1"/>
          </p:cNvSpPr>
          <p:nvPr>
            <p:ph type="body" idx="1"/>
          </p:nvPr>
        </p:nvSpPr>
        <p:spPr>
          <a:xfrm>
            <a:off x="456450" y="1239625"/>
            <a:ext cx="8258700" cy="3297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2000"/>
              <a:buFont typeface="Lato"/>
              <a:buNone/>
              <a:defRPr sz="2000">
                <a:solidFill>
                  <a:schemeClr val="dk1"/>
                </a:solidFill>
                <a:latin typeface="Arial"/>
                <a:ea typeface="Arial"/>
                <a:cs typeface="Arial"/>
                <a:sym typeface="Arial"/>
              </a:defRPr>
            </a:lvl1pPr>
            <a:lvl2pPr marL="914400" lvl="1"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9pPr>
          </a:lstStyle>
          <a:p>
            <a:endParaRPr/>
          </a:p>
        </p:txBody>
      </p:sp>
      <p:sp>
        <p:nvSpPr>
          <p:cNvPr id="39" name="Google Shape;39;g29c03e3d857_0_144"/>
          <p:cNvSpPr txBox="1">
            <a:spLocks noGrp="1"/>
          </p:cNvSpPr>
          <p:nvPr>
            <p:ph type="title"/>
          </p:nvPr>
        </p:nvSpPr>
        <p:spPr>
          <a:xfrm>
            <a:off x="456450" y="673625"/>
            <a:ext cx="8376000" cy="572700"/>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400"/>
              <a:buFont typeface="Lato"/>
              <a:buNone/>
              <a:defRPr sz="2400"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9pPr>
          </a:lstStyle>
          <a:p>
            <a:endParaRPr/>
          </a:p>
        </p:txBody>
      </p:sp>
      <p:sp>
        <p:nvSpPr>
          <p:cNvPr id="40" name="Google Shape;40;g29c03e3d857_0_144"/>
          <p:cNvSpPr txBox="1">
            <a:spLocks noGrp="1"/>
          </p:cNvSpPr>
          <p:nvPr>
            <p:ph type="subTitle" idx="2"/>
          </p:nvPr>
        </p:nvSpPr>
        <p:spPr>
          <a:xfrm rot="-60000">
            <a:off x="131681" y="157220"/>
            <a:ext cx="4336952" cy="367500"/>
          </a:xfrm>
          <a:prstGeom prst="rect">
            <a:avLst/>
          </a:prstGeom>
          <a:solidFill>
            <a:srgbClr val="74489D"/>
          </a:solid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2000"/>
              <a:buNone/>
              <a:defRPr sz="1800">
                <a:solidFill>
                  <a:schemeClr val="lt1"/>
                </a:solidFill>
                <a:latin typeface="Grandstander SemiBold"/>
                <a:ea typeface="Grandstander SemiBold"/>
                <a:cs typeface="Grandstander SemiBold"/>
                <a:sym typeface="Grandstander SemiBold"/>
              </a:defRPr>
            </a:lvl1pPr>
            <a:lvl2pPr lvl="1" algn="l">
              <a:lnSpc>
                <a:spcPct val="100000"/>
              </a:lnSpc>
              <a:spcBef>
                <a:spcPts val="0"/>
              </a:spcBef>
              <a:spcAft>
                <a:spcPts val="0"/>
              </a:spcAft>
              <a:buSzPts val="2000"/>
              <a:buNone/>
              <a:defRPr/>
            </a:lvl2pPr>
            <a:lvl3pPr lvl="2" algn="l">
              <a:lnSpc>
                <a:spcPct val="100000"/>
              </a:lnSpc>
              <a:spcBef>
                <a:spcPts val="0"/>
              </a:spcBef>
              <a:spcAft>
                <a:spcPts val="0"/>
              </a:spcAft>
              <a:buSzPts val="2000"/>
              <a:buNone/>
              <a:defRPr/>
            </a:lvl3pPr>
            <a:lvl4pPr lvl="3" algn="l">
              <a:lnSpc>
                <a:spcPct val="100000"/>
              </a:lnSpc>
              <a:spcBef>
                <a:spcPts val="0"/>
              </a:spcBef>
              <a:spcAft>
                <a:spcPts val="0"/>
              </a:spcAft>
              <a:buSzPts val="2000"/>
              <a:buNone/>
              <a:defRPr/>
            </a:lvl4pPr>
            <a:lvl5pPr lvl="4" algn="l">
              <a:lnSpc>
                <a:spcPct val="100000"/>
              </a:lnSpc>
              <a:spcBef>
                <a:spcPts val="0"/>
              </a:spcBef>
              <a:spcAft>
                <a:spcPts val="0"/>
              </a:spcAft>
              <a:buSzPts val="2000"/>
              <a:buNone/>
              <a:defRPr/>
            </a:lvl5pPr>
            <a:lvl6pPr lvl="5" algn="l">
              <a:lnSpc>
                <a:spcPct val="100000"/>
              </a:lnSpc>
              <a:spcBef>
                <a:spcPts val="0"/>
              </a:spcBef>
              <a:spcAft>
                <a:spcPts val="0"/>
              </a:spcAft>
              <a:buSzPts val="2000"/>
              <a:buNone/>
              <a:defRPr/>
            </a:lvl6pPr>
            <a:lvl7pPr lvl="6" algn="l">
              <a:lnSpc>
                <a:spcPct val="100000"/>
              </a:lnSpc>
              <a:spcBef>
                <a:spcPts val="0"/>
              </a:spcBef>
              <a:spcAft>
                <a:spcPts val="0"/>
              </a:spcAft>
              <a:buSzPts val="2000"/>
              <a:buNone/>
              <a:defRPr/>
            </a:lvl7pPr>
            <a:lvl8pPr lvl="7" algn="l">
              <a:lnSpc>
                <a:spcPct val="100000"/>
              </a:lnSpc>
              <a:spcBef>
                <a:spcPts val="0"/>
              </a:spcBef>
              <a:spcAft>
                <a:spcPts val="0"/>
              </a:spcAft>
              <a:buSzPts val="2000"/>
              <a:buNone/>
              <a:defRPr/>
            </a:lvl8pPr>
            <a:lvl9pPr lvl="8" algn="l">
              <a:lnSpc>
                <a:spcPct val="100000"/>
              </a:lnSpc>
              <a:spcBef>
                <a:spcPts val="0"/>
              </a:spcBef>
              <a:spcAft>
                <a:spcPts val="0"/>
              </a:spcAft>
              <a:buSzPts val="2000"/>
              <a:buNone/>
              <a:defRPr/>
            </a:lvl9pPr>
          </a:lstStyle>
          <a:p>
            <a:endParaRPr/>
          </a:p>
        </p:txBody>
      </p:sp>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5. Praticando">
  <p:cSld name="5. Praticando">
    <p:bg>
      <p:bgPr>
        <a:blipFill>
          <a:blip r:embed="rId2">
            <a:alphaModFix/>
          </a:blip>
          <a:stretch>
            <a:fillRect/>
          </a:stretch>
        </a:blipFill>
        <a:effectLst/>
      </p:bgPr>
    </p:bg>
    <p:spTree>
      <p:nvGrpSpPr>
        <p:cNvPr id="1" name="Shape 41"/>
        <p:cNvGrpSpPr/>
        <p:nvPr/>
      </p:nvGrpSpPr>
      <p:grpSpPr>
        <a:xfrm>
          <a:off x="0" y="0"/>
          <a:ext cx="0" cy="0"/>
          <a:chOff x="0" y="0"/>
          <a:chExt cx="0" cy="0"/>
        </a:xfrm>
      </p:grpSpPr>
      <p:sp>
        <p:nvSpPr>
          <p:cNvPr id="42" name="Google Shape;42;p15"/>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dirty="0"/>
          </a:p>
        </p:txBody>
      </p:sp>
      <p:sp>
        <p:nvSpPr>
          <p:cNvPr id="43" name="Google Shape;43;p15"/>
          <p:cNvSpPr/>
          <p:nvPr/>
        </p:nvSpPr>
        <p:spPr>
          <a:xfrm>
            <a:off x="204850" y="225325"/>
            <a:ext cx="8757000" cy="4701000"/>
          </a:xfrm>
          <a:prstGeom prst="roundRect">
            <a:avLst>
              <a:gd name="adj" fmla="val 3153"/>
            </a:avLst>
          </a:prstGeom>
          <a:solidFill>
            <a:srgbClr val="FFFCF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44" name="Google Shape;44;p15"/>
          <p:cNvSpPr txBox="1"/>
          <p:nvPr/>
        </p:nvSpPr>
        <p:spPr>
          <a:xfrm rot="-59133">
            <a:off x="134946" y="151223"/>
            <a:ext cx="1744158" cy="386156"/>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dirty="0">
                <a:solidFill>
                  <a:schemeClr val="lt1"/>
                </a:solidFill>
                <a:latin typeface="Grandstander SemiBold"/>
                <a:ea typeface="Grandstander SemiBold"/>
                <a:cs typeface="Grandstander SemiBold"/>
                <a:sym typeface="Grandstander SemiBold"/>
              </a:rPr>
              <a:t>PRATICANDO</a:t>
            </a:r>
            <a:endParaRPr sz="1800" b="0" i="0" u="none" strike="noStrike" cap="none" dirty="0">
              <a:solidFill>
                <a:schemeClr val="lt1"/>
              </a:solidFill>
              <a:latin typeface="Grandstander SemiBold"/>
              <a:ea typeface="Grandstander SemiBold"/>
              <a:cs typeface="Grandstander SemiBold"/>
              <a:sym typeface="Grandstander SemiBold"/>
            </a:endParaRPr>
          </a:p>
        </p:txBody>
      </p:sp>
      <p:sp>
        <p:nvSpPr>
          <p:cNvPr id="45" name="Google Shape;45;p15"/>
          <p:cNvSpPr txBox="1"/>
          <p:nvPr/>
        </p:nvSpPr>
        <p:spPr>
          <a:xfrm rot="-5400000">
            <a:off x="8622225" y="362054"/>
            <a:ext cx="8841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00" b="0" i="0" u="none" strike="noStrike" cap="none" dirty="0">
                <a:solidFill>
                  <a:srgbClr val="333333"/>
                </a:solidFill>
                <a:latin typeface="Grandstander Medium"/>
                <a:ea typeface="Grandstander Medium"/>
                <a:cs typeface="Grandstander Medium"/>
                <a:sym typeface="Grandstander Medium"/>
              </a:rPr>
              <a:t>2025_AI_B1_V1</a:t>
            </a:r>
            <a:endParaRPr sz="700" b="0" i="0" u="none" strike="noStrike" cap="none" dirty="0">
              <a:solidFill>
                <a:srgbClr val="000000"/>
              </a:solidFill>
              <a:latin typeface="Grandstander Medium"/>
              <a:ea typeface="Grandstander Medium"/>
              <a:cs typeface="Grandstander Medium"/>
              <a:sym typeface="Grandstander Medium"/>
            </a:endParaRPr>
          </a:p>
        </p:txBody>
      </p:sp>
      <p:sp>
        <p:nvSpPr>
          <p:cNvPr id="46" name="Google Shape;46;p15"/>
          <p:cNvSpPr txBox="1">
            <a:spLocks noGrp="1"/>
          </p:cNvSpPr>
          <p:nvPr>
            <p:ph type="body" idx="1"/>
          </p:nvPr>
        </p:nvSpPr>
        <p:spPr>
          <a:xfrm>
            <a:off x="456450" y="1239625"/>
            <a:ext cx="8258700" cy="3297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2000"/>
              <a:buFont typeface="Lato"/>
              <a:buNone/>
              <a:defRPr sz="2000">
                <a:solidFill>
                  <a:schemeClr val="dk1"/>
                </a:solidFill>
                <a:latin typeface="Arial"/>
                <a:ea typeface="Arial"/>
                <a:cs typeface="Arial"/>
                <a:sym typeface="Arial"/>
              </a:defRPr>
            </a:lvl1pPr>
            <a:lvl2pPr marL="914400" lvl="1"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9pPr>
          </a:lstStyle>
          <a:p>
            <a:endParaRPr/>
          </a:p>
        </p:txBody>
      </p:sp>
      <p:sp>
        <p:nvSpPr>
          <p:cNvPr id="47" name="Google Shape;47;p15"/>
          <p:cNvSpPr txBox="1">
            <a:spLocks noGrp="1"/>
          </p:cNvSpPr>
          <p:nvPr>
            <p:ph type="title"/>
          </p:nvPr>
        </p:nvSpPr>
        <p:spPr>
          <a:xfrm>
            <a:off x="456450" y="673625"/>
            <a:ext cx="8376000" cy="572700"/>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400"/>
              <a:buFont typeface="Lato"/>
              <a:buNone/>
              <a:defRPr sz="2400"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9pPr>
          </a:lstStyle>
          <a:p>
            <a:endParaRPr/>
          </a:p>
        </p:txBody>
      </p:sp>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7. O que aprendemos hoje?">
  <p:cSld name="7. O que aprendemos hoje">
    <p:bg>
      <p:bgPr>
        <a:blipFill>
          <a:blip r:embed="rId2">
            <a:alphaModFix/>
          </a:blip>
          <a:stretch>
            <a:fillRect/>
          </a:stretch>
        </a:blipFill>
        <a:effectLst/>
      </p:bgPr>
    </p:bg>
    <p:spTree>
      <p:nvGrpSpPr>
        <p:cNvPr id="1" name="Shape 48"/>
        <p:cNvGrpSpPr/>
        <p:nvPr/>
      </p:nvGrpSpPr>
      <p:grpSpPr>
        <a:xfrm>
          <a:off x="0" y="0"/>
          <a:ext cx="0" cy="0"/>
          <a:chOff x="0" y="0"/>
          <a:chExt cx="0" cy="0"/>
        </a:xfrm>
      </p:grpSpPr>
      <p:sp>
        <p:nvSpPr>
          <p:cNvPr id="49" name="Google Shape;49;p17"/>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dirty="0"/>
          </a:p>
        </p:txBody>
      </p:sp>
      <p:sp>
        <p:nvSpPr>
          <p:cNvPr id="50" name="Google Shape;50;p17"/>
          <p:cNvSpPr/>
          <p:nvPr/>
        </p:nvSpPr>
        <p:spPr>
          <a:xfrm>
            <a:off x="204850" y="225325"/>
            <a:ext cx="8757000" cy="4701000"/>
          </a:xfrm>
          <a:prstGeom prst="roundRect">
            <a:avLst>
              <a:gd name="adj" fmla="val 3153"/>
            </a:avLst>
          </a:prstGeom>
          <a:solidFill>
            <a:srgbClr val="FFFCF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51" name="Google Shape;51;p17"/>
          <p:cNvSpPr txBox="1"/>
          <p:nvPr/>
        </p:nvSpPr>
        <p:spPr>
          <a:xfrm rot="-59852">
            <a:off x="134836" y="138777"/>
            <a:ext cx="3153478" cy="386156"/>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dirty="0">
                <a:solidFill>
                  <a:schemeClr val="lt1"/>
                </a:solidFill>
                <a:latin typeface="Grandstander SemiBold"/>
                <a:ea typeface="Grandstander SemiBold"/>
                <a:cs typeface="Grandstander SemiBold"/>
                <a:sym typeface="Grandstander SemiBold"/>
              </a:rPr>
              <a:t>O QUE APRENDEMOS HOJE?</a:t>
            </a:r>
            <a:endParaRPr sz="1800" b="0" i="0" u="none" strike="noStrike" cap="none" dirty="0">
              <a:solidFill>
                <a:schemeClr val="lt1"/>
              </a:solidFill>
              <a:latin typeface="Grandstander SemiBold"/>
              <a:ea typeface="Grandstander SemiBold"/>
              <a:cs typeface="Grandstander SemiBold"/>
              <a:sym typeface="Grandstander SemiBold"/>
            </a:endParaRPr>
          </a:p>
        </p:txBody>
      </p:sp>
      <p:sp>
        <p:nvSpPr>
          <p:cNvPr id="52" name="Google Shape;52;p17"/>
          <p:cNvSpPr txBox="1"/>
          <p:nvPr/>
        </p:nvSpPr>
        <p:spPr>
          <a:xfrm rot="-5400000">
            <a:off x="8622225" y="362054"/>
            <a:ext cx="8841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00" b="0" i="0" u="none" strike="noStrike" cap="none" dirty="0">
                <a:solidFill>
                  <a:srgbClr val="333333"/>
                </a:solidFill>
                <a:latin typeface="Grandstander Medium"/>
                <a:ea typeface="Grandstander Medium"/>
                <a:cs typeface="Grandstander Medium"/>
                <a:sym typeface="Grandstander Medium"/>
              </a:rPr>
              <a:t>2025_AI_B1_V1</a:t>
            </a:r>
            <a:endParaRPr sz="700" b="0" i="0" u="none" strike="noStrike" cap="none" dirty="0">
              <a:solidFill>
                <a:srgbClr val="000000"/>
              </a:solidFill>
              <a:latin typeface="Grandstander Medium"/>
              <a:ea typeface="Grandstander Medium"/>
              <a:cs typeface="Grandstander Medium"/>
              <a:sym typeface="Grandstander Medium"/>
            </a:endParaRPr>
          </a:p>
        </p:txBody>
      </p:sp>
      <p:pic>
        <p:nvPicPr>
          <p:cNvPr id="53" name="Google Shape;53;p17"/>
          <p:cNvPicPr preferRelativeResize="0"/>
          <p:nvPr/>
        </p:nvPicPr>
        <p:blipFill rotWithShape="1">
          <a:blip r:embed="rId3">
            <a:alphaModFix/>
          </a:blip>
          <a:srcRect l="15588" r="14095"/>
          <a:stretch/>
        </p:blipFill>
        <p:spPr>
          <a:xfrm>
            <a:off x="360650" y="504800"/>
            <a:ext cx="3001025" cy="4268000"/>
          </a:xfrm>
          <a:prstGeom prst="rect">
            <a:avLst/>
          </a:prstGeom>
          <a:noFill/>
          <a:ln>
            <a:noFill/>
          </a:ln>
        </p:spPr>
      </p:pic>
      <p:sp>
        <p:nvSpPr>
          <p:cNvPr id="54" name="Google Shape;54;p17"/>
          <p:cNvSpPr txBox="1">
            <a:spLocks noGrp="1"/>
          </p:cNvSpPr>
          <p:nvPr>
            <p:ph type="body" idx="1"/>
          </p:nvPr>
        </p:nvSpPr>
        <p:spPr>
          <a:xfrm>
            <a:off x="3521638" y="740325"/>
            <a:ext cx="5185500" cy="37200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0"/>
              </a:spcBef>
              <a:spcAft>
                <a:spcPts val="0"/>
              </a:spcAft>
              <a:buClr>
                <a:srgbClr val="74489D"/>
              </a:buClr>
              <a:buSzPts val="2000"/>
              <a:buFont typeface="Lato"/>
              <a:buChar char="●"/>
              <a:defRPr sz="2000">
                <a:solidFill>
                  <a:schemeClr val="dk1"/>
                </a:solidFill>
                <a:latin typeface="Arial"/>
                <a:ea typeface="Arial"/>
                <a:cs typeface="Arial"/>
                <a:sym typeface="Arial"/>
              </a:defRPr>
            </a:lvl1pPr>
            <a:lvl2pPr marL="914400" lvl="1"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9pPr>
          </a:lstStyle>
          <a:p>
            <a:endParaRPr/>
          </a:p>
        </p:txBody>
      </p:sp>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9. Referências ">
  <p:cSld name="11. Referências">
    <p:bg>
      <p:bgPr>
        <a:blipFill>
          <a:blip r:embed="rId2">
            <a:alphaModFix/>
          </a:blip>
          <a:stretch>
            <a:fillRect/>
          </a:stretch>
        </a:blipFill>
        <a:effectLst/>
      </p:bgPr>
    </p:bg>
    <p:spTree>
      <p:nvGrpSpPr>
        <p:cNvPr id="1" name="Shape 55"/>
        <p:cNvGrpSpPr/>
        <p:nvPr/>
      </p:nvGrpSpPr>
      <p:grpSpPr>
        <a:xfrm>
          <a:off x="0" y="0"/>
          <a:ext cx="0" cy="0"/>
          <a:chOff x="0" y="0"/>
          <a:chExt cx="0" cy="0"/>
        </a:xfrm>
      </p:grpSpPr>
      <p:sp>
        <p:nvSpPr>
          <p:cNvPr id="56" name="Google Shape;56;p19"/>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dirty="0"/>
          </a:p>
        </p:txBody>
      </p:sp>
      <p:sp>
        <p:nvSpPr>
          <p:cNvPr id="57" name="Google Shape;57;p19"/>
          <p:cNvSpPr/>
          <p:nvPr/>
        </p:nvSpPr>
        <p:spPr>
          <a:xfrm>
            <a:off x="204850" y="225325"/>
            <a:ext cx="8757000" cy="4701000"/>
          </a:xfrm>
          <a:prstGeom prst="roundRect">
            <a:avLst>
              <a:gd name="adj" fmla="val 3153"/>
            </a:avLst>
          </a:prstGeom>
          <a:solidFill>
            <a:srgbClr val="FFFCF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58" name="Google Shape;58;p19"/>
          <p:cNvSpPr txBox="1"/>
          <p:nvPr/>
        </p:nvSpPr>
        <p:spPr>
          <a:xfrm rot="-60039">
            <a:off x="134940" y="150748"/>
            <a:ext cx="1769370" cy="386156"/>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dirty="0">
                <a:solidFill>
                  <a:schemeClr val="lt1"/>
                </a:solidFill>
                <a:latin typeface="Grandstander SemiBold"/>
                <a:ea typeface="Grandstander SemiBold"/>
                <a:cs typeface="Grandstander SemiBold"/>
                <a:sym typeface="Grandstander SemiBold"/>
              </a:rPr>
              <a:t>REFERÊNCIAS</a:t>
            </a:r>
            <a:endParaRPr sz="1800" b="0" i="0" u="none" strike="noStrike" cap="none" dirty="0">
              <a:solidFill>
                <a:schemeClr val="lt1"/>
              </a:solidFill>
              <a:latin typeface="Grandstander SemiBold"/>
              <a:ea typeface="Grandstander SemiBold"/>
              <a:cs typeface="Grandstander SemiBold"/>
              <a:sym typeface="Grandstander SemiBold"/>
            </a:endParaRPr>
          </a:p>
        </p:txBody>
      </p:sp>
      <p:sp>
        <p:nvSpPr>
          <p:cNvPr id="59" name="Google Shape;59;p19"/>
          <p:cNvSpPr txBox="1"/>
          <p:nvPr/>
        </p:nvSpPr>
        <p:spPr>
          <a:xfrm rot="-5400000">
            <a:off x="8622225" y="362054"/>
            <a:ext cx="8841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00" b="0" i="0" u="none" strike="noStrike" cap="none" dirty="0">
                <a:solidFill>
                  <a:srgbClr val="333333"/>
                </a:solidFill>
                <a:latin typeface="Grandstander Medium"/>
                <a:ea typeface="Grandstander Medium"/>
                <a:cs typeface="Grandstander Medium"/>
                <a:sym typeface="Grandstander Medium"/>
              </a:rPr>
              <a:t>2025_AI_B1_V1</a:t>
            </a:r>
            <a:endParaRPr sz="700" b="0" i="0" u="none" strike="noStrike" cap="none" dirty="0">
              <a:solidFill>
                <a:srgbClr val="000000"/>
              </a:solidFill>
              <a:latin typeface="Grandstander Medium"/>
              <a:ea typeface="Grandstander Medium"/>
              <a:cs typeface="Grandstander Medium"/>
              <a:sym typeface="Grandstander Medium"/>
            </a:endParaRPr>
          </a:p>
        </p:txBody>
      </p:sp>
      <p:sp>
        <p:nvSpPr>
          <p:cNvPr id="60" name="Google Shape;60;p19"/>
          <p:cNvSpPr txBox="1">
            <a:spLocks noGrp="1"/>
          </p:cNvSpPr>
          <p:nvPr>
            <p:ph type="body" idx="1"/>
          </p:nvPr>
        </p:nvSpPr>
        <p:spPr>
          <a:xfrm>
            <a:off x="459300" y="797675"/>
            <a:ext cx="8295900" cy="38655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1600"/>
              <a:buFont typeface="Lato"/>
              <a:buNone/>
              <a:defRPr>
                <a:solidFill>
                  <a:schemeClr val="dk1"/>
                </a:solidFill>
                <a:latin typeface="Arial"/>
                <a:ea typeface="Arial"/>
                <a:cs typeface="Arial"/>
                <a:sym typeface="Arial"/>
              </a:defRPr>
            </a:lvl1pPr>
            <a:lvl2pPr marL="914400" lvl="1" indent="-330200" algn="l">
              <a:lnSpc>
                <a:spcPct val="100000"/>
              </a:lnSpc>
              <a:spcBef>
                <a:spcPts val="0"/>
              </a:spcBef>
              <a:spcAft>
                <a:spcPts val="0"/>
              </a:spcAft>
              <a:buClr>
                <a:srgbClr val="74489D"/>
              </a:buClr>
              <a:buSzPts val="1600"/>
              <a:buFont typeface="Lato"/>
              <a:buChar char="○"/>
              <a:defRPr>
                <a:solidFill>
                  <a:schemeClr val="dk1"/>
                </a:solidFill>
                <a:latin typeface="Lato"/>
                <a:ea typeface="Lato"/>
                <a:cs typeface="Lato"/>
                <a:sym typeface="Lato"/>
              </a:defRPr>
            </a:lvl2pPr>
            <a:lvl3pPr marL="1371600" lvl="2"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3pPr>
            <a:lvl4pPr marL="1828800" lvl="3"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4pPr>
            <a:lvl5pPr marL="2286000" lvl="4"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5pPr>
            <a:lvl6pPr marL="2743200" lvl="5"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6pPr>
            <a:lvl7pPr marL="3200400" lvl="6"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7pPr>
            <a:lvl8pPr marL="3657600" lvl="7"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8pPr>
            <a:lvl9pPr marL="4114800" lvl="8"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9pPr>
          </a:lstStyle>
          <a:p>
            <a:endParaRPr/>
          </a:p>
        </p:txBody>
      </p:sp>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0. Contra capa">
  <p:cSld name="12. Fechamento">
    <p:bg>
      <p:bgPr>
        <a:blipFill>
          <a:blip r:embed="rId2">
            <a:alphaModFix/>
          </a:blip>
          <a:stretch>
            <a:fillRect/>
          </a:stretch>
        </a:blipFill>
        <a:effectLst/>
      </p:bgPr>
    </p:bg>
    <p:spTree>
      <p:nvGrpSpPr>
        <p:cNvPr id="1" name="Shape 61"/>
        <p:cNvGrpSpPr/>
        <p:nvPr/>
      </p:nvGrpSpPr>
      <p:grpSpPr>
        <a:xfrm>
          <a:off x="0" y="0"/>
          <a:ext cx="0" cy="0"/>
          <a:chOff x="0" y="0"/>
          <a:chExt cx="0" cy="0"/>
        </a:xfrm>
      </p:grpSpPr>
      <p:grpSp>
        <p:nvGrpSpPr>
          <p:cNvPr id="62" name="Google Shape;62;p11"/>
          <p:cNvGrpSpPr/>
          <p:nvPr/>
        </p:nvGrpSpPr>
        <p:grpSpPr>
          <a:xfrm>
            <a:off x="3213025" y="1212517"/>
            <a:ext cx="3022750" cy="2990400"/>
            <a:chOff x="3060625" y="1076550"/>
            <a:chExt cx="3022750" cy="2990400"/>
          </a:xfrm>
        </p:grpSpPr>
        <p:pic>
          <p:nvPicPr>
            <p:cNvPr id="63" name="Google Shape;63;p11"/>
            <p:cNvPicPr preferRelativeResize="0"/>
            <p:nvPr/>
          </p:nvPicPr>
          <p:blipFill rotWithShape="1">
            <a:blip r:embed="rId3">
              <a:alphaModFix/>
            </a:blip>
            <a:srcRect/>
            <a:stretch/>
          </p:blipFill>
          <p:spPr>
            <a:xfrm>
              <a:off x="3060625" y="1076550"/>
              <a:ext cx="3022750" cy="2990400"/>
            </a:xfrm>
            <a:prstGeom prst="rect">
              <a:avLst/>
            </a:prstGeom>
            <a:noFill/>
            <a:ln>
              <a:noFill/>
            </a:ln>
          </p:spPr>
        </p:pic>
        <p:pic>
          <p:nvPicPr>
            <p:cNvPr id="64" name="Google Shape;64;p11"/>
            <p:cNvPicPr preferRelativeResize="0"/>
            <p:nvPr/>
          </p:nvPicPr>
          <p:blipFill rotWithShape="1">
            <a:blip r:embed="rId4">
              <a:alphaModFix/>
            </a:blip>
            <a:srcRect/>
            <a:stretch/>
          </p:blipFill>
          <p:spPr>
            <a:xfrm>
              <a:off x="3545350" y="2438712"/>
              <a:ext cx="2053300" cy="266075"/>
            </a:xfrm>
            <a:prstGeom prst="rect">
              <a:avLst/>
            </a:prstGeom>
            <a:noFill/>
            <a:ln>
              <a:noFill/>
            </a:ln>
          </p:spPr>
        </p:pic>
      </p:grpSp>
      <p:sp>
        <p:nvSpPr>
          <p:cNvPr id="65" name="Google Shape;65;p11"/>
          <p:cNvSpPr txBox="1"/>
          <p:nvPr/>
        </p:nvSpPr>
        <p:spPr>
          <a:xfrm rot="-5400000">
            <a:off x="8622225" y="362054"/>
            <a:ext cx="8841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00" b="0" i="0" u="none" strike="noStrike" cap="none" dirty="0">
                <a:solidFill>
                  <a:srgbClr val="333333"/>
                </a:solidFill>
                <a:latin typeface="Grandstander Medium"/>
                <a:ea typeface="Grandstander Medium"/>
                <a:cs typeface="Grandstander Medium"/>
                <a:sym typeface="Grandstander Medium"/>
              </a:rPr>
              <a:t>2025_AI_B1_V1</a:t>
            </a:r>
            <a:endParaRPr sz="700" b="0" i="0" u="none" strike="noStrike" cap="none" dirty="0">
              <a:solidFill>
                <a:srgbClr val="000000"/>
              </a:solidFill>
              <a:latin typeface="Grandstander Medium"/>
              <a:ea typeface="Grandstander Medium"/>
              <a:cs typeface="Grandstander Medium"/>
              <a:sym typeface="Grandstander Medium"/>
            </a:endParaRPr>
          </a:p>
        </p:txBody>
      </p:sp>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4. O que é?">
  <p:cSld name="4. O que é">
    <p:bg>
      <p:bgPr>
        <a:blipFill>
          <a:blip r:embed="rId2">
            <a:alphaModFix/>
          </a:blip>
          <a:stretch>
            <a:fillRect/>
          </a:stretch>
        </a:blipFill>
        <a:effectLst/>
      </p:bgPr>
    </p:bg>
    <p:spTree>
      <p:nvGrpSpPr>
        <p:cNvPr id="1" name="Shape 69"/>
        <p:cNvGrpSpPr/>
        <p:nvPr/>
      </p:nvGrpSpPr>
      <p:grpSpPr>
        <a:xfrm>
          <a:off x="0" y="0"/>
          <a:ext cx="0" cy="0"/>
          <a:chOff x="0" y="0"/>
          <a:chExt cx="0" cy="0"/>
        </a:xfrm>
      </p:grpSpPr>
      <p:sp>
        <p:nvSpPr>
          <p:cNvPr id="70" name="Google Shape;70;p14"/>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dirty="0"/>
          </a:p>
        </p:txBody>
      </p:sp>
      <p:sp>
        <p:nvSpPr>
          <p:cNvPr id="71" name="Google Shape;71;p14"/>
          <p:cNvSpPr/>
          <p:nvPr/>
        </p:nvSpPr>
        <p:spPr>
          <a:xfrm>
            <a:off x="204850" y="225325"/>
            <a:ext cx="8757000" cy="4701000"/>
          </a:xfrm>
          <a:prstGeom prst="roundRect">
            <a:avLst>
              <a:gd name="adj" fmla="val 3153"/>
            </a:avLst>
          </a:prstGeom>
          <a:solidFill>
            <a:srgbClr val="FFFCF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72" name="Google Shape;72;p14"/>
          <p:cNvSpPr txBox="1"/>
          <p:nvPr/>
        </p:nvSpPr>
        <p:spPr>
          <a:xfrm rot="-59722">
            <a:off x="134972" y="154375"/>
            <a:ext cx="1364306" cy="386156"/>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chemeClr val="dk1"/>
              </a:buClr>
              <a:buSzPts val="1600"/>
              <a:buFont typeface="Arial"/>
              <a:buNone/>
            </a:pPr>
            <a:r>
              <a:rPr lang="pt-BR" sz="1800" b="0" i="0" u="none" strike="noStrike" cap="none" dirty="0">
                <a:solidFill>
                  <a:schemeClr val="lt1"/>
                </a:solidFill>
                <a:latin typeface="Grandstander SemiBold"/>
                <a:ea typeface="Grandstander SemiBold"/>
                <a:cs typeface="Grandstander SemiBold"/>
                <a:sym typeface="Grandstander SemiBold"/>
              </a:rPr>
              <a:t>O QUE É?</a:t>
            </a:r>
            <a:endParaRPr sz="1800" b="0" i="0" u="none" strike="noStrike" cap="none" dirty="0">
              <a:solidFill>
                <a:schemeClr val="lt1"/>
              </a:solidFill>
              <a:latin typeface="Grandstander SemiBold"/>
              <a:ea typeface="Grandstander SemiBold"/>
              <a:cs typeface="Grandstander SemiBold"/>
              <a:sym typeface="Grandstander SemiBold"/>
            </a:endParaRPr>
          </a:p>
        </p:txBody>
      </p:sp>
      <p:sp>
        <p:nvSpPr>
          <p:cNvPr id="73" name="Google Shape;73;p14"/>
          <p:cNvSpPr txBox="1"/>
          <p:nvPr/>
        </p:nvSpPr>
        <p:spPr>
          <a:xfrm rot="-5400000">
            <a:off x="8622225" y="362054"/>
            <a:ext cx="8841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00" b="0" i="0" u="none" strike="noStrike" cap="none" dirty="0">
                <a:solidFill>
                  <a:srgbClr val="333333"/>
                </a:solidFill>
                <a:latin typeface="Grandstander Medium"/>
                <a:ea typeface="Grandstander Medium"/>
                <a:cs typeface="Grandstander Medium"/>
                <a:sym typeface="Grandstander Medium"/>
              </a:rPr>
              <a:t>2025_AI_B1_V1</a:t>
            </a:r>
            <a:endParaRPr sz="700" b="0" i="0" u="none" strike="noStrike" cap="none" dirty="0">
              <a:solidFill>
                <a:srgbClr val="000000"/>
              </a:solidFill>
              <a:latin typeface="Grandstander Medium"/>
              <a:ea typeface="Grandstander Medium"/>
              <a:cs typeface="Grandstander Medium"/>
              <a:sym typeface="Grandstander Medium"/>
            </a:endParaRPr>
          </a:p>
        </p:txBody>
      </p:sp>
      <p:sp>
        <p:nvSpPr>
          <p:cNvPr id="74" name="Google Shape;74;p14"/>
          <p:cNvSpPr txBox="1">
            <a:spLocks noGrp="1"/>
          </p:cNvSpPr>
          <p:nvPr>
            <p:ph type="body" idx="1"/>
          </p:nvPr>
        </p:nvSpPr>
        <p:spPr>
          <a:xfrm>
            <a:off x="456450" y="1239625"/>
            <a:ext cx="8258700" cy="3297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2000"/>
              <a:buFont typeface="Lato"/>
              <a:buNone/>
              <a:defRPr sz="2000">
                <a:solidFill>
                  <a:schemeClr val="dk1"/>
                </a:solidFill>
                <a:latin typeface="Arial"/>
                <a:ea typeface="Arial"/>
                <a:cs typeface="Arial"/>
                <a:sym typeface="Arial"/>
              </a:defRPr>
            </a:lvl1pPr>
            <a:lvl2pPr marL="914400" lvl="1"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9pPr>
          </a:lstStyle>
          <a:p>
            <a:endParaRPr/>
          </a:p>
        </p:txBody>
      </p:sp>
      <p:sp>
        <p:nvSpPr>
          <p:cNvPr id="75" name="Google Shape;75;p14"/>
          <p:cNvSpPr txBox="1">
            <a:spLocks noGrp="1"/>
          </p:cNvSpPr>
          <p:nvPr>
            <p:ph type="title"/>
          </p:nvPr>
        </p:nvSpPr>
        <p:spPr>
          <a:xfrm>
            <a:off x="456450" y="673625"/>
            <a:ext cx="8376000" cy="572700"/>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400"/>
              <a:buFont typeface="Lato"/>
              <a:buNone/>
              <a:defRPr sz="2400"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9pPr>
          </a:lstStyle>
          <a:p>
            <a:endParaRPr/>
          </a:p>
        </p:txBody>
      </p:sp>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spAutoFit/>
          </a:bodyPr>
          <a:lstStyle>
            <a:lvl1pPr marR="0" lvl="0" algn="l" rtl="0">
              <a:lnSpc>
                <a:spcPct val="100000"/>
              </a:lnSpc>
              <a:spcBef>
                <a:spcPts val="0"/>
              </a:spcBef>
              <a:spcAft>
                <a:spcPts val="0"/>
              </a:spcAft>
              <a:buClr>
                <a:schemeClr val="dk1"/>
              </a:buClr>
              <a:buSzPts val="2600"/>
              <a:buFont typeface="Lato"/>
              <a:buNone/>
              <a:defRPr sz="2600" b="0" i="0" u="none" strike="noStrike" cap="none">
                <a:solidFill>
                  <a:schemeClr val="dk1"/>
                </a:solidFill>
                <a:latin typeface="Lato"/>
                <a:ea typeface="Lato"/>
                <a:cs typeface="Lato"/>
                <a:sym typeface="Lato"/>
              </a:defRPr>
            </a:lvl1pPr>
            <a:lvl2pPr marR="0" lvl="1"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3pPr>
            <a:lvl4pPr marR="0" lvl="3"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4pPr>
            <a:lvl5pPr marR="0" lvl="4"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5pPr>
            <a:lvl6pPr marR="0" lvl="5"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6pPr>
            <a:lvl7pPr marR="0" lvl="6"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7pPr>
            <a:lvl8pPr marR="0" lvl="7"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8pPr>
            <a:lvl9pPr marR="0" lvl="8"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9pPr>
          </a:lstStyle>
          <a:p>
            <a:endParaRPr/>
          </a:p>
        </p:txBody>
      </p:sp>
      <p:sp>
        <p:nvSpPr>
          <p:cNvPr id="7" name="Google Shape;7;p7"/>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dirty="0"/>
          </a:p>
        </p:txBody>
      </p:sp>
      <p:sp>
        <p:nvSpPr>
          <p:cNvPr id="8" name="Google Shape;8;p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1pPr>
            <a:lvl2pPr marL="914400" marR="0" lvl="1"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2pPr>
            <a:lvl3pPr marL="1371600" marR="0" lvl="2"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8" r:id="rId9"/>
    <p:sldLayoutId id="2147483659" r:id="rId10"/>
    <p:sldLayoutId id="2147483660" r:id="rId11"/>
    <p:sldLayoutId id="2147483661"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0.jpg"/><Relationship Id="rId7"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19.png"/><Relationship Id="rId9" Type="http://schemas.openxmlformats.org/officeDocument/2006/relationships/image" Target="../media/image25.png"/></Relationships>
</file>

<file path=ppt/slides/_rels/slide1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23.png"/><Relationship Id="rId5" Type="http://schemas.openxmlformats.org/officeDocument/2006/relationships/image" Target="../media/image22.png"/><Relationship Id="rId10" Type="http://schemas.openxmlformats.org/officeDocument/2006/relationships/image" Target="../media/image18.png"/><Relationship Id="rId4" Type="http://schemas.openxmlformats.org/officeDocument/2006/relationships/image" Target="../media/image21.png"/><Relationship Id="rId9" Type="http://schemas.openxmlformats.org/officeDocument/2006/relationships/image" Target="../media/image26.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www.gettyimages.com.br/detail/ilustra%C3%A7%C3%A3o/red-plastic-cap-for-bottles-with-water-soda-ilustra%C3%A7%C3%A3o-royalty-free/1459042923?phrase=TAMPINHAS+&amp;adppopup=true"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hyperlink" Target="https://www.gettyimages.com.br/detail/ilustra%C3%A7%C3%A3o/fruity-ice-pops-ilustra%C3%A7%C3%A3o-royalty-free/165066631?phrase=cole%C3%A7%C3%A3o+de++palitos+de+picol%C3%A9-+vetores&amp;adppopup=true" TargetMode="External"/><Relationship Id="rId4" Type="http://schemas.openxmlformats.org/officeDocument/2006/relationships/hyperlink" Target="https://www.gettyimages.com.br/detail/ilustra%C3%A7%C3%A3o/kid-cartoon-character_32-ilustra%C3%A7%C3%A3o-royalty-free/1355408523?phrase=crian%C3%A7a+pensando&amp;adppopup=true"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gettyimages.com.br/detail/ilustra%C3%A7%C3%A3o/kid-cartoon-character_32-ilustra%C3%A7%C3%A3o-royalty-free/1355408523?phrase=crian%C3%A7a+pensando&amp;adppopup=true"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hyperlink" Target="https://www.gettyimages.com.br/detail/ilustra%C3%A7%C3%A3o/kite-icon-ilustra%C3%A7%C3%A3o-royalty-free/1500939549?phrase=PIPA+-++vetores&amp;adppopup=true" TargetMode="External"/><Relationship Id="rId4" Type="http://schemas.openxmlformats.org/officeDocument/2006/relationships/hyperlink" Target="https://www.gettyimages.com.br/detail/ilustra%C3%A7%C3%A3o/red-cartoon-car-flat-vector-illustration-icon-ilustra%C3%A7%C3%A3o-royalty-free/1326924480?phrase=CARRO+PNG&amp;adppopup=true"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gettyimages.com.br/detail/ilustra%C3%A7%C3%A3o/kid-bicycle-on-white-background-children-bike-ilustra%C3%A7%C3%A3o-royalty-free/1306482913?phrase=bicicleta+de+crian%C3%A7a&amp;adppopup=true" TargetMode="External"/><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hyperlink" Target="https://www.gettyimages.com.br/detail/ilustra%C3%A7%C3%A3o/cartoon-children-toys-vector-icons-collection-ilustra%C3%A7%C3%A3o-royalty-free/857333942?phrase=brinquedos&amp;adppopup=true" TargetMode="External"/><Relationship Id="rId4" Type="http://schemas.openxmlformats.org/officeDocument/2006/relationships/hyperlink" Target="https://www.gettyimages.com.br/detail/ilustra%C3%A7%C3%A3o/realistic-sport-balls-detailed-3d-leather-ilustra%C3%A7%C3%A3o-royalty-free/1482950622?phrase=bola&amp;adppopup=true"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
          <p:cNvSpPr/>
          <p:nvPr/>
        </p:nvSpPr>
        <p:spPr>
          <a:xfrm rot="-48394" flipH="1">
            <a:off x="236551" y="4088485"/>
            <a:ext cx="1612194" cy="330035"/>
          </a:xfrm>
          <a:prstGeom prst="roundRect">
            <a:avLst>
              <a:gd name="adj" fmla="val 7293"/>
            </a:avLst>
          </a:prstGeom>
          <a:no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pt-BR" sz="1600" b="0" i="0" u="none" strike="noStrike" cap="none" dirty="0">
                <a:solidFill>
                  <a:srgbClr val="000000"/>
                </a:solidFill>
                <a:latin typeface="Grandstander Medium"/>
                <a:ea typeface="Grandstander Medium"/>
                <a:cs typeface="Grandstander Medium"/>
                <a:sym typeface="Grandstander Medium"/>
              </a:rPr>
              <a:t>1</a:t>
            </a:r>
            <a:r>
              <a:rPr lang="pt-BR" sz="1600" b="0" i="0" u="sng" strike="noStrike" cap="none" baseline="30000" dirty="0">
                <a:solidFill>
                  <a:srgbClr val="000000"/>
                </a:solidFill>
                <a:latin typeface="Grandstander Medium"/>
                <a:ea typeface="Grandstander Medium"/>
                <a:cs typeface="Grandstander Medium"/>
                <a:sym typeface="Grandstander Medium"/>
              </a:rPr>
              <a:t>o</a:t>
            </a:r>
            <a:r>
              <a:rPr lang="pt-BR" sz="1600" b="0" i="0" u="none" strike="noStrike" cap="none" dirty="0">
                <a:solidFill>
                  <a:srgbClr val="000000"/>
                </a:solidFill>
                <a:latin typeface="Grandstander Medium"/>
                <a:ea typeface="Grandstander Medium"/>
                <a:cs typeface="Grandstander Medium"/>
                <a:sym typeface="Grandstander Medium"/>
              </a:rPr>
              <a:t> BIMESTRE</a:t>
            </a:r>
            <a:endParaRPr sz="1600" b="0" i="0" u="none" strike="noStrike" cap="none" dirty="0">
              <a:solidFill>
                <a:srgbClr val="000000"/>
              </a:solidFill>
              <a:latin typeface="Arial"/>
              <a:ea typeface="Arial"/>
              <a:cs typeface="Arial"/>
              <a:sym typeface="Arial"/>
            </a:endParaRPr>
          </a:p>
        </p:txBody>
      </p:sp>
      <p:sp>
        <p:nvSpPr>
          <p:cNvPr id="101" name="Google Shape;101;p1"/>
          <p:cNvSpPr/>
          <p:nvPr/>
        </p:nvSpPr>
        <p:spPr>
          <a:xfrm rot="49167">
            <a:off x="235939" y="4555703"/>
            <a:ext cx="4121210" cy="330035"/>
          </a:xfrm>
          <a:prstGeom prst="roundRect">
            <a:avLst>
              <a:gd name="adj" fmla="val 7293"/>
            </a:avLst>
          </a:prstGeom>
          <a:no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pt-BR" sz="1600" b="0" i="0" u="none" strike="noStrike" cap="none" dirty="0">
                <a:solidFill>
                  <a:srgbClr val="000000"/>
                </a:solidFill>
                <a:latin typeface="Grandstander Medium"/>
                <a:ea typeface="Grandstander Medium"/>
                <a:cs typeface="Grandstander Medium"/>
                <a:sym typeface="Grandstander Medium"/>
              </a:rPr>
              <a:t>ENSINO FUNDAMENTAL: ANOS INICIAIS</a:t>
            </a:r>
            <a:endParaRPr sz="1600" b="0" i="0" u="none" strike="noStrike" cap="none" dirty="0">
              <a:solidFill>
                <a:srgbClr val="000000"/>
              </a:solidFill>
              <a:latin typeface="Arial"/>
              <a:ea typeface="Arial"/>
              <a:cs typeface="Arial"/>
              <a:sym typeface="Arial"/>
            </a:endParaRPr>
          </a:p>
        </p:txBody>
      </p:sp>
      <p:sp>
        <p:nvSpPr>
          <p:cNvPr id="102" name="Google Shape;102;p1"/>
          <p:cNvSpPr txBox="1"/>
          <p:nvPr/>
        </p:nvSpPr>
        <p:spPr>
          <a:xfrm>
            <a:off x="461400" y="1999425"/>
            <a:ext cx="8221200" cy="1480800"/>
          </a:xfrm>
          <a:prstGeom prst="rect">
            <a:avLst/>
          </a:prstGeom>
          <a:noFill/>
          <a:ln>
            <a:noFill/>
          </a:ln>
          <a:effectLst>
            <a:outerShdw dist="47625" dir="5400000" algn="bl" rotWithShape="0">
              <a:srgbClr val="000000">
                <a:alpha val="23921"/>
              </a:srgbClr>
            </a:outerShdw>
          </a:effectLst>
        </p:spPr>
        <p:txBody>
          <a:bodyPr spcFirstLastPara="1" wrap="square" lIns="90000" tIns="18000" rIns="91425" bIns="18000" anchor="ctr" anchorCtr="0">
            <a:normAutofit/>
          </a:bodyPr>
          <a:lstStyle/>
          <a:p>
            <a:pPr marL="0" marR="0" lvl="0" indent="0" algn="ctr" rtl="0">
              <a:lnSpc>
                <a:spcPct val="115000"/>
              </a:lnSpc>
              <a:spcBef>
                <a:spcPts val="0"/>
              </a:spcBef>
              <a:spcAft>
                <a:spcPts val="0"/>
              </a:spcAft>
              <a:buClr>
                <a:schemeClr val="dk1"/>
              </a:buClr>
              <a:buSzPts val="1100"/>
              <a:buFont typeface="Arial"/>
              <a:buNone/>
            </a:pPr>
            <a:r>
              <a:rPr lang="pt-BR" sz="3600" b="1" i="0" u="none" strike="noStrike" cap="none" dirty="0">
                <a:solidFill>
                  <a:srgbClr val="000000"/>
                </a:solidFill>
                <a:latin typeface="Grandstander"/>
                <a:ea typeface="Grandstander"/>
                <a:cs typeface="Grandstander"/>
                <a:sym typeface="Grandstander"/>
              </a:rPr>
              <a:t>RETIRAR</a:t>
            </a:r>
            <a:endParaRPr sz="3600" b="1" i="0" u="none" strike="noStrike" cap="none" dirty="0">
              <a:solidFill>
                <a:srgbClr val="000000"/>
              </a:solidFill>
              <a:latin typeface="Grandstander"/>
              <a:ea typeface="Grandstander"/>
              <a:cs typeface="Grandstander"/>
              <a:sym typeface="Grandstander"/>
            </a:endParaRPr>
          </a:p>
        </p:txBody>
      </p:sp>
      <p:sp>
        <p:nvSpPr>
          <p:cNvPr id="103" name="Google Shape;103;p1"/>
          <p:cNvSpPr/>
          <p:nvPr/>
        </p:nvSpPr>
        <p:spPr>
          <a:xfrm rot="-48481" flipH="1">
            <a:off x="7973178" y="297652"/>
            <a:ext cx="893489" cy="686195"/>
          </a:xfrm>
          <a:prstGeom prst="roundRect">
            <a:avLst>
              <a:gd name="adj" fmla="val 7293"/>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pt-BR" sz="4200" dirty="0">
                <a:solidFill>
                  <a:schemeClr val="lt1"/>
                </a:solidFill>
                <a:latin typeface="Grandstander Medium"/>
                <a:ea typeface="Grandstander Medium"/>
                <a:cs typeface="Grandstander Medium"/>
                <a:sym typeface="Grandstander Medium"/>
              </a:rPr>
              <a:t>2</a:t>
            </a:r>
            <a:r>
              <a:rPr lang="pt-BR" sz="4200" b="0" i="0" u="sng" strike="noStrike" cap="none" baseline="30000" dirty="0">
                <a:solidFill>
                  <a:schemeClr val="lt1"/>
                </a:solidFill>
                <a:latin typeface="Grandstander Medium"/>
                <a:ea typeface="Grandstander Medium"/>
                <a:cs typeface="Grandstander Medium"/>
                <a:sym typeface="Grandstander Medium"/>
              </a:rPr>
              <a:t>o</a:t>
            </a:r>
            <a:endParaRPr sz="2200" b="0" i="0" u="sng" strike="noStrike" cap="none" baseline="30000" dirty="0">
              <a:solidFill>
                <a:schemeClr val="lt1"/>
              </a:solidFill>
              <a:latin typeface="Arial"/>
              <a:ea typeface="Arial"/>
              <a:cs typeface="Arial"/>
              <a:sym typeface="Arial"/>
            </a:endParaRPr>
          </a:p>
        </p:txBody>
      </p:sp>
      <p:sp>
        <p:nvSpPr>
          <p:cNvPr id="104" name="Google Shape;104;p1"/>
          <p:cNvSpPr txBox="1"/>
          <p:nvPr/>
        </p:nvSpPr>
        <p:spPr>
          <a:xfrm rot="-59535">
            <a:off x="3223103" y="3634314"/>
            <a:ext cx="2702505" cy="386054"/>
          </a:xfrm>
          <a:prstGeom prst="rect">
            <a:avLst/>
          </a:prstGeom>
          <a:solidFill>
            <a:srgbClr val="4B5EAA"/>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dirty="0">
                <a:solidFill>
                  <a:srgbClr val="FFFFFF"/>
                </a:solidFill>
                <a:latin typeface="Grandstander SemiBold"/>
                <a:ea typeface="Grandstander SemiBold"/>
                <a:cs typeface="Grandstander SemiBold"/>
                <a:sym typeface="Grandstander SemiBold"/>
              </a:rPr>
              <a:t>MATEMÁTICA</a:t>
            </a:r>
            <a:endParaRPr sz="1800" b="0" i="0" u="none" strike="noStrike" cap="none" dirty="0">
              <a:solidFill>
                <a:srgbClr val="FFFFFF"/>
              </a:solidFill>
              <a:latin typeface="Grandstander SemiBold"/>
              <a:ea typeface="Grandstander SemiBold"/>
              <a:cs typeface="Grandstander SemiBold"/>
              <a:sym typeface="Grandstander SemiBold"/>
            </a:endParaRPr>
          </a:p>
        </p:txBody>
      </p:sp>
      <p:sp>
        <p:nvSpPr>
          <p:cNvPr id="105" name="Google Shape;105;p1"/>
          <p:cNvSpPr txBox="1"/>
          <p:nvPr/>
        </p:nvSpPr>
        <p:spPr>
          <a:xfrm rot="-59878">
            <a:off x="4020872" y="1700599"/>
            <a:ext cx="1102367" cy="355256"/>
          </a:xfrm>
          <a:prstGeom prst="rect">
            <a:avLst/>
          </a:prstGeom>
          <a:solidFill>
            <a:srgbClr val="4B5EAA"/>
          </a:solidFill>
          <a:ln>
            <a:noFill/>
          </a:ln>
        </p:spPr>
        <p:txBody>
          <a:bodyPr spcFirstLastPara="1" wrap="square" lIns="90000" tIns="54000" rIns="91425" bIns="540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dirty="0">
                <a:solidFill>
                  <a:srgbClr val="FFFFFF"/>
                </a:solidFill>
                <a:latin typeface="Grandstander SemiBold"/>
                <a:ea typeface="Grandstander SemiBold"/>
                <a:cs typeface="Grandstander SemiBold"/>
                <a:sym typeface="Grandstander SemiBold"/>
              </a:rPr>
              <a:t>AULA 23</a:t>
            </a:r>
            <a:endParaRPr sz="1800" b="0" i="0" u="none" strike="noStrike" cap="none" dirty="0">
              <a:solidFill>
                <a:srgbClr val="FFFFFF"/>
              </a:solidFill>
              <a:latin typeface="Grandstander SemiBold"/>
              <a:ea typeface="Grandstander SemiBold"/>
              <a:cs typeface="Grandstander SemiBold"/>
              <a:sym typeface="Grandstander Semi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6" name="Espaço Reservado para Texto 5">
            <a:extLst>
              <a:ext uri="{FF2B5EF4-FFF2-40B4-BE49-F238E27FC236}">
                <a16:creationId xmlns:a16="http://schemas.microsoft.com/office/drawing/2014/main" id="{7FA37522-ADBE-371C-D8C9-FE36CF10616B}"/>
              </a:ext>
            </a:extLst>
          </p:cNvPr>
          <p:cNvSpPr>
            <a:spLocks noGrp="1"/>
          </p:cNvSpPr>
          <p:nvPr>
            <p:ph type="body" idx="1"/>
          </p:nvPr>
        </p:nvSpPr>
        <p:spPr/>
        <p:txBody>
          <a:bodyPr/>
          <a:lstStyle/>
          <a:p>
            <a:pPr marL="685800" indent="-457200">
              <a:buFont typeface="+mj-lt"/>
              <a:buAutoNum type="arabicPeriod" startAt="3"/>
            </a:pPr>
            <a:r>
              <a:rPr lang="pt-BR" dirty="0"/>
              <a:t>OS ESTUDANTES DO 2</a:t>
            </a:r>
            <a:r>
              <a:rPr lang="pt-BR" u="sng" baseline="30000" dirty="0">
                <a:solidFill>
                  <a:srgbClr val="000000"/>
                </a:solidFill>
                <a:latin typeface="+mj-lt"/>
                <a:ea typeface="Grandstander Medium"/>
                <a:cs typeface="Grandstander Medium"/>
                <a:sym typeface="Grandstander Medium"/>
              </a:rPr>
              <a:t>o</a:t>
            </a:r>
            <a:r>
              <a:rPr lang="pt-BR" dirty="0"/>
              <a:t> ANO LEVARAM 6 PIPAS PARA BRINCAREM, MAS 3 PIPAS SE RASGARAM. QUANTAS FICARAM?</a:t>
            </a:r>
          </a:p>
        </p:txBody>
      </p:sp>
      <p:sp>
        <p:nvSpPr>
          <p:cNvPr id="47" name="Título 46">
            <a:extLst>
              <a:ext uri="{FF2B5EF4-FFF2-40B4-BE49-F238E27FC236}">
                <a16:creationId xmlns:a16="http://schemas.microsoft.com/office/drawing/2014/main" id="{444222E1-DB08-950D-1916-08BA603A2D47}"/>
              </a:ext>
            </a:extLst>
          </p:cNvPr>
          <p:cNvSpPr>
            <a:spLocks noGrp="1"/>
          </p:cNvSpPr>
          <p:nvPr>
            <p:ph type="title"/>
          </p:nvPr>
        </p:nvSpPr>
        <p:spPr>
          <a:xfrm>
            <a:off x="1906062" y="167173"/>
            <a:ext cx="8376000" cy="572700"/>
          </a:xfrm>
        </p:spPr>
        <p:txBody>
          <a:bodyPr/>
          <a:lstStyle/>
          <a:p>
            <a:r>
              <a:rPr lang="pt-BR" dirty="0"/>
              <a:t>CORREÇÃO</a:t>
            </a:r>
          </a:p>
        </p:txBody>
      </p:sp>
      <p:pic>
        <p:nvPicPr>
          <p:cNvPr id="2" name="Google Shape;252;p24">
            <a:extLst>
              <a:ext uri="{FF2B5EF4-FFF2-40B4-BE49-F238E27FC236}">
                <a16:creationId xmlns:a16="http://schemas.microsoft.com/office/drawing/2014/main" id="{0D07C68B-9519-F7AF-7F88-F1466843A0E5}"/>
              </a:ext>
            </a:extLst>
          </p:cNvPr>
          <p:cNvPicPr preferRelativeResize="0"/>
          <p:nvPr/>
        </p:nvPicPr>
        <p:blipFill rotWithShape="1">
          <a:blip r:embed="rId3">
            <a:alphaModFix/>
          </a:blip>
          <a:srcRect/>
          <a:stretch/>
        </p:blipFill>
        <p:spPr>
          <a:xfrm>
            <a:off x="8502878" y="291308"/>
            <a:ext cx="424543" cy="478972"/>
          </a:xfrm>
          <a:prstGeom prst="rect">
            <a:avLst/>
          </a:prstGeom>
          <a:noFill/>
          <a:ln>
            <a:noFill/>
          </a:ln>
        </p:spPr>
      </p:pic>
      <p:sp>
        <p:nvSpPr>
          <p:cNvPr id="8" name="CaixaDeTexto 7">
            <a:extLst>
              <a:ext uri="{FF2B5EF4-FFF2-40B4-BE49-F238E27FC236}">
                <a16:creationId xmlns:a16="http://schemas.microsoft.com/office/drawing/2014/main" id="{7B428A11-527B-10B6-4A0F-5F3672F03380}"/>
              </a:ext>
            </a:extLst>
          </p:cNvPr>
          <p:cNvSpPr txBox="1"/>
          <p:nvPr/>
        </p:nvSpPr>
        <p:spPr>
          <a:xfrm>
            <a:off x="3200434" y="3442210"/>
            <a:ext cx="2280168" cy="461665"/>
          </a:xfrm>
          <a:prstGeom prst="rect">
            <a:avLst/>
          </a:prstGeom>
          <a:noFill/>
        </p:spPr>
        <p:txBody>
          <a:bodyPr wrap="square" rtlCol="0">
            <a:spAutoFit/>
          </a:bodyPr>
          <a:lstStyle/>
          <a:p>
            <a:r>
              <a:rPr lang="pt-BR" sz="2000" dirty="0"/>
              <a:t>  </a:t>
            </a:r>
            <a:r>
              <a:rPr lang="pt-BR" sz="2400" b="1" dirty="0"/>
              <a:t>6  –  3  =  3</a:t>
            </a:r>
          </a:p>
        </p:txBody>
      </p:sp>
      <p:pic>
        <p:nvPicPr>
          <p:cNvPr id="17" name="Imagem 16">
            <a:extLst>
              <a:ext uri="{FF2B5EF4-FFF2-40B4-BE49-F238E27FC236}">
                <a16:creationId xmlns:a16="http://schemas.microsoft.com/office/drawing/2014/main" id="{A3BC580C-5245-738A-B7D9-4DEFC781D0D3}"/>
              </a:ext>
            </a:extLst>
          </p:cNvPr>
          <p:cNvPicPr>
            <a:picLocks noChangeAspect="1"/>
          </p:cNvPicPr>
          <p:nvPr/>
        </p:nvPicPr>
        <p:blipFill>
          <a:blip r:embed="rId4"/>
          <a:stretch>
            <a:fillRect/>
          </a:stretch>
        </p:blipFill>
        <p:spPr>
          <a:xfrm>
            <a:off x="5121707" y="2581671"/>
            <a:ext cx="331807" cy="551019"/>
          </a:xfrm>
          <a:prstGeom prst="rect">
            <a:avLst/>
          </a:prstGeom>
        </p:spPr>
      </p:pic>
      <p:pic>
        <p:nvPicPr>
          <p:cNvPr id="25" name="Imagem 24">
            <a:extLst>
              <a:ext uri="{FF2B5EF4-FFF2-40B4-BE49-F238E27FC236}">
                <a16:creationId xmlns:a16="http://schemas.microsoft.com/office/drawing/2014/main" id="{723B4B5D-C18B-82FC-E638-A80B33FC2D65}"/>
              </a:ext>
            </a:extLst>
          </p:cNvPr>
          <p:cNvPicPr>
            <a:picLocks noChangeAspect="1"/>
          </p:cNvPicPr>
          <p:nvPr/>
        </p:nvPicPr>
        <p:blipFill>
          <a:blip r:embed="rId4"/>
          <a:stretch>
            <a:fillRect/>
          </a:stretch>
        </p:blipFill>
        <p:spPr>
          <a:xfrm>
            <a:off x="6094062" y="2580046"/>
            <a:ext cx="331807" cy="551019"/>
          </a:xfrm>
          <a:prstGeom prst="rect">
            <a:avLst/>
          </a:prstGeom>
        </p:spPr>
      </p:pic>
      <p:pic>
        <p:nvPicPr>
          <p:cNvPr id="26" name="Imagem 25">
            <a:extLst>
              <a:ext uri="{FF2B5EF4-FFF2-40B4-BE49-F238E27FC236}">
                <a16:creationId xmlns:a16="http://schemas.microsoft.com/office/drawing/2014/main" id="{49747694-4352-E0F7-C5B9-D8DE19FFE505}"/>
              </a:ext>
            </a:extLst>
          </p:cNvPr>
          <p:cNvPicPr>
            <a:picLocks noChangeAspect="1"/>
          </p:cNvPicPr>
          <p:nvPr/>
        </p:nvPicPr>
        <p:blipFill>
          <a:blip r:embed="rId4"/>
          <a:stretch>
            <a:fillRect/>
          </a:stretch>
        </p:blipFill>
        <p:spPr>
          <a:xfrm>
            <a:off x="5607320" y="2580046"/>
            <a:ext cx="331807" cy="551019"/>
          </a:xfrm>
          <a:prstGeom prst="rect">
            <a:avLst/>
          </a:prstGeom>
        </p:spPr>
      </p:pic>
      <p:pic>
        <p:nvPicPr>
          <p:cNvPr id="27" name="Imagem 26">
            <a:extLst>
              <a:ext uri="{FF2B5EF4-FFF2-40B4-BE49-F238E27FC236}">
                <a16:creationId xmlns:a16="http://schemas.microsoft.com/office/drawing/2014/main" id="{89AE2670-7F26-AB3A-A701-94A2FC6F29A1}"/>
              </a:ext>
            </a:extLst>
          </p:cNvPr>
          <p:cNvPicPr>
            <a:picLocks noChangeAspect="1"/>
          </p:cNvPicPr>
          <p:nvPr/>
        </p:nvPicPr>
        <p:blipFill>
          <a:blip r:embed="rId4"/>
          <a:stretch>
            <a:fillRect/>
          </a:stretch>
        </p:blipFill>
        <p:spPr>
          <a:xfrm>
            <a:off x="2262138" y="2514248"/>
            <a:ext cx="331807" cy="551019"/>
          </a:xfrm>
          <a:prstGeom prst="rect">
            <a:avLst/>
          </a:prstGeom>
        </p:spPr>
      </p:pic>
      <p:pic>
        <p:nvPicPr>
          <p:cNvPr id="28" name="Imagem 27">
            <a:extLst>
              <a:ext uri="{FF2B5EF4-FFF2-40B4-BE49-F238E27FC236}">
                <a16:creationId xmlns:a16="http://schemas.microsoft.com/office/drawing/2014/main" id="{953D0532-3C1B-FA34-35C1-48EE77752BE6}"/>
              </a:ext>
            </a:extLst>
          </p:cNvPr>
          <p:cNvPicPr>
            <a:picLocks noChangeAspect="1"/>
          </p:cNvPicPr>
          <p:nvPr/>
        </p:nvPicPr>
        <p:blipFill>
          <a:blip r:embed="rId4"/>
          <a:stretch>
            <a:fillRect/>
          </a:stretch>
        </p:blipFill>
        <p:spPr>
          <a:xfrm>
            <a:off x="2731286" y="2522527"/>
            <a:ext cx="331807" cy="551019"/>
          </a:xfrm>
          <a:prstGeom prst="rect">
            <a:avLst/>
          </a:prstGeom>
        </p:spPr>
      </p:pic>
      <p:pic>
        <p:nvPicPr>
          <p:cNvPr id="29" name="Imagem 28">
            <a:extLst>
              <a:ext uri="{FF2B5EF4-FFF2-40B4-BE49-F238E27FC236}">
                <a16:creationId xmlns:a16="http://schemas.microsoft.com/office/drawing/2014/main" id="{5BE3119D-0D9A-1D1F-6123-E7CF7C72D087}"/>
              </a:ext>
            </a:extLst>
          </p:cNvPr>
          <p:cNvPicPr>
            <a:picLocks noChangeAspect="1"/>
          </p:cNvPicPr>
          <p:nvPr/>
        </p:nvPicPr>
        <p:blipFill>
          <a:blip r:embed="rId4"/>
          <a:stretch>
            <a:fillRect/>
          </a:stretch>
        </p:blipFill>
        <p:spPr>
          <a:xfrm>
            <a:off x="3200434" y="2568394"/>
            <a:ext cx="331807" cy="551019"/>
          </a:xfrm>
          <a:prstGeom prst="rect">
            <a:avLst/>
          </a:prstGeom>
        </p:spPr>
      </p:pic>
      <p:pic>
        <p:nvPicPr>
          <p:cNvPr id="30" name="Imagem 29">
            <a:extLst>
              <a:ext uri="{FF2B5EF4-FFF2-40B4-BE49-F238E27FC236}">
                <a16:creationId xmlns:a16="http://schemas.microsoft.com/office/drawing/2014/main" id="{F9F55606-DEF2-0AA5-BF5D-67BD1B9A823A}"/>
              </a:ext>
            </a:extLst>
          </p:cNvPr>
          <p:cNvPicPr>
            <a:picLocks noChangeAspect="1"/>
          </p:cNvPicPr>
          <p:nvPr/>
        </p:nvPicPr>
        <p:blipFill>
          <a:blip r:embed="rId4"/>
          <a:stretch>
            <a:fillRect/>
          </a:stretch>
        </p:blipFill>
        <p:spPr>
          <a:xfrm>
            <a:off x="3723499" y="2526103"/>
            <a:ext cx="331807" cy="551019"/>
          </a:xfrm>
          <a:prstGeom prst="rect">
            <a:avLst/>
          </a:prstGeom>
        </p:spPr>
      </p:pic>
      <p:pic>
        <p:nvPicPr>
          <p:cNvPr id="31" name="Imagem 30">
            <a:extLst>
              <a:ext uri="{FF2B5EF4-FFF2-40B4-BE49-F238E27FC236}">
                <a16:creationId xmlns:a16="http://schemas.microsoft.com/office/drawing/2014/main" id="{2556D7CE-2B95-A770-542A-1C4C405CCF05}"/>
              </a:ext>
            </a:extLst>
          </p:cNvPr>
          <p:cNvPicPr>
            <a:picLocks noChangeAspect="1"/>
          </p:cNvPicPr>
          <p:nvPr/>
        </p:nvPicPr>
        <p:blipFill>
          <a:blip r:embed="rId4"/>
          <a:stretch>
            <a:fillRect/>
          </a:stretch>
        </p:blipFill>
        <p:spPr>
          <a:xfrm>
            <a:off x="4209112" y="2514248"/>
            <a:ext cx="331807" cy="551019"/>
          </a:xfrm>
          <a:prstGeom prst="rect">
            <a:avLst/>
          </a:prstGeom>
        </p:spPr>
      </p:pic>
      <p:pic>
        <p:nvPicPr>
          <p:cNvPr id="32" name="Imagem 31">
            <a:extLst>
              <a:ext uri="{FF2B5EF4-FFF2-40B4-BE49-F238E27FC236}">
                <a16:creationId xmlns:a16="http://schemas.microsoft.com/office/drawing/2014/main" id="{9197A1FC-EF49-991A-9595-26421FECF069}"/>
              </a:ext>
            </a:extLst>
          </p:cNvPr>
          <p:cNvPicPr>
            <a:picLocks noChangeAspect="1"/>
          </p:cNvPicPr>
          <p:nvPr/>
        </p:nvPicPr>
        <p:blipFill>
          <a:blip r:embed="rId4"/>
          <a:stretch>
            <a:fillRect/>
          </a:stretch>
        </p:blipFill>
        <p:spPr>
          <a:xfrm>
            <a:off x="1794093" y="2514177"/>
            <a:ext cx="331807" cy="551019"/>
          </a:xfrm>
          <a:prstGeom prst="rect">
            <a:avLst/>
          </a:prstGeom>
        </p:spPr>
      </p:pic>
      <p:sp>
        <p:nvSpPr>
          <p:cNvPr id="33" name="CaixaDeTexto 32">
            <a:extLst>
              <a:ext uri="{FF2B5EF4-FFF2-40B4-BE49-F238E27FC236}">
                <a16:creationId xmlns:a16="http://schemas.microsoft.com/office/drawing/2014/main" id="{50F340EA-3643-82CF-EF89-00E29B3D6B63}"/>
              </a:ext>
            </a:extLst>
          </p:cNvPr>
          <p:cNvSpPr txBox="1"/>
          <p:nvPr/>
        </p:nvSpPr>
        <p:spPr>
          <a:xfrm>
            <a:off x="4682825" y="2567203"/>
            <a:ext cx="331807" cy="461665"/>
          </a:xfrm>
          <a:prstGeom prst="rect">
            <a:avLst/>
          </a:prstGeom>
          <a:noFill/>
        </p:spPr>
        <p:txBody>
          <a:bodyPr wrap="square">
            <a:spAutoFit/>
          </a:bodyPr>
          <a:lstStyle/>
          <a:p>
            <a:r>
              <a:rPr lang="pt-BR" sz="2400" b="1" dirty="0"/>
              <a:t>– </a:t>
            </a:r>
            <a:endParaRPr lang="pt-BR" sz="2400" dirty="0"/>
          </a:p>
        </p:txBody>
      </p:sp>
      <p:sp>
        <p:nvSpPr>
          <p:cNvPr id="34" name="CaixaDeTexto 33">
            <a:extLst>
              <a:ext uri="{FF2B5EF4-FFF2-40B4-BE49-F238E27FC236}">
                <a16:creationId xmlns:a16="http://schemas.microsoft.com/office/drawing/2014/main" id="{BF4EB197-CFEF-405F-BFA2-8EFCBD947252}"/>
              </a:ext>
            </a:extLst>
          </p:cNvPr>
          <p:cNvSpPr txBox="1"/>
          <p:nvPr/>
        </p:nvSpPr>
        <p:spPr>
          <a:xfrm>
            <a:off x="6666575" y="2624722"/>
            <a:ext cx="331807" cy="461665"/>
          </a:xfrm>
          <a:prstGeom prst="rect">
            <a:avLst/>
          </a:prstGeom>
          <a:noFill/>
        </p:spPr>
        <p:txBody>
          <a:bodyPr wrap="square">
            <a:spAutoFit/>
          </a:bodyPr>
          <a:lstStyle/>
          <a:p>
            <a:r>
              <a:rPr lang="pt-BR" sz="2400" b="1" dirty="0"/>
              <a:t>= </a:t>
            </a:r>
            <a:endParaRPr lang="pt-BR" sz="2400" dirty="0"/>
          </a:p>
        </p:txBody>
      </p:sp>
      <p:sp>
        <p:nvSpPr>
          <p:cNvPr id="48" name="Google Shape;119;p17">
            <a:extLst>
              <a:ext uri="{FF2B5EF4-FFF2-40B4-BE49-F238E27FC236}">
                <a16:creationId xmlns:a16="http://schemas.microsoft.com/office/drawing/2014/main" id="{ED1661AA-735D-0C92-1190-C2B95C8429DC}"/>
              </a:ext>
            </a:extLst>
          </p:cNvPr>
          <p:cNvSpPr txBox="1">
            <a:spLocks/>
          </p:cNvSpPr>
          <p:nvPr/>
        </p:nvSpPr>
        <p:spPr>
          <a:xfrm rot="897">
            <a:off x="7627913" y="4782419"/>
            <a:ext cx="1387137" cy="360900"/>
          </a:xfrm>
          <a:prstGeom prst="rect">
            <a:avLst/>
          </a:prstGeom>
          <a:solidFill>
            <a:schemeClr val="lt1"/>
          </a:solidFill>
          <a:ln w="19050" cap="flat" cmpd="sng">
            <a:solidFill>
              <a:schemeClr val="accent2"/>
            </a:solidFill>
            <a:prstDash val="solid"/>
            <a:round/>
            <a:headEnd type="none" w="sm" len="sm"/>
            <a:tailEnd type="none" w="sm" len="sm"/>
          </a:ln>
        </p:spPr>
        <p:txBody>
          <a:bodyPr spcFirstLastPara="1" wrap="square" lIns="162000" tIns="72000" rIns="91425" bIns="720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1pPr>
            <a:lvl2pPr marL="914400" marR="0" lvl="1"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2pPr>
            <a:lvl3pPr marL="1371600" marR="0" lvl="2"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9pPr>
          </a:lstStyle>
          <a:p>
            <a:pPr marL="0" indent="0" algn="ctr">
              <a:buSzPts val="1100"/>
              <a:buFont typeface="Lato"/>
              <a:buNone/>
            </a:pPr>
            <a:r>
              <a:rPr lang="pt-BR" sz="1400" b="1" dirty="0">
                <a:solidFill>
                  <a:srgbClr val="666666"/>
                </a:solidFill>
                <a:latin typeface="+mj-lt"/>
              </a:rPr>
              <a:t>CONTINUA...</a:t>
            </a:r>
            <a:endParaRPr lang="pt-BR" sz="1200" b="1" dirty="0">
              <a:latin typeface="+mj-lt"/>
            </a:endParaRPr>
          </a:p>
        </p:txBody>
      </p:sp>
      <p:sp>
        <p:nvSpPr>
          <p:cNvPr id="3" name="CaixaDeTexto 2">
            <a:extLst>
              <a:ext uri="{FF2B5EF4-FFF2-40B4-BE49-F238E27FC236}">
                <a16:creationId xmlns:a16="http://schemas.microsoft.com/office/drawing/2014/main" id="{54861DA6-732F-C439-7F8D-22E1D1A0CFF2}"/>
              </a:ext>
            </a:extLst>
          </p:cNvPr>
          <p:cNvSpPr txBox="1"/>
          <p:nvPr/>
        </p:nvSpPr>
        <p:spPr>
          <a:xfrm>
            <a:off x="7014831" y="2580046"/>
            <a:ext cx="488741" cy="461665"/>
          </a:xfrm>
          <a:prstGeom prst="rect">
            <a:avLst/>
          </a:prstGeom>
          <a:noFill/>
        </p:spPr>
        <p:txBody>
          <a:bodyPr wrap="square" rtlCol="0">
            <a:spAutoFit/>
          </a:bodyPr>
          <a:lstStyle/>
          <a:p>
            <a:r>
              <a:rPr lang="pt-BR" sz="2000" dirty="0"/>
              <a:t> </a:t>
            </a:r>
            <a:r>
              <a:rPr lang="pt-BR" sz="2400" b="1" dirty="0"/>
              <a:t>3</a:t>
            </a:r>
          </a:p>
        </p:txBody>
      </p:sp>
    </p:spTree>
    <p:extLst>
      <p:ext uri="{BB962C8B-B14F-4D97-AF65-F5344CB8AC3E}">
        <p14:creationId xmlns:p14="http://schemas.microsoft.com/office/powerpoint/2010/main" val="25182051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2" name="CaixaDeTexto 1">
            <a:extLst>
              <a:ext uri="{FF2B5EF4-FFF2-40B4-BE49-F238E27FC236}">
                <a16:creationId xmlns:a16="http://schemas.microsoft.com/office/drawing/2014/main" id="{D49ED5DF-80BA-656E-7DD3-9F60B0FD8238}"/>
              </a:ext>
            </a:extLst>
          </p:cNvPr>
          <p:cNvSpPr txBox="1"/>
          <p:nvPr/>
        </p:nvSpPr>
        <p:spPr>
          <a:xfrm>
            <a:off x="2710580" y="3447087"/>
            <a:ext cx="4532037" cy="461665"/>
          </a:xfrm>
          <a:prstGeom prst="rect">
            <a:avLst/>
          </a:prstGeom>
          <a:noFill/>
        </p:spPr>
        <p:txBody>
          <a:bodyPr wrap="square" rtlCol="0">
            <a:spAutoFit/>
          </a:bodyPr>
          <a:lstStyle/>
          <a:p>
            <a:r>
              <a:rPr lang="pt-BR" sz="2000" dirty="0"/>
              <a:t> </a:t>
            </a:r>
            <a:r>
              <a:rPr lang="pt-BR" sz="2400" b="1" dirty="0"/>
              <a:t>______ – ______ = ______</a:t>
            </a:r>
          </a:p>
        </p:txBody>
      </p:sp>
      <p:pic>
        <p:nvPicPr>
          <p:cNvPr id="3" name="Google Shape;273;p24">
            <a:extLst>
              <a:ext uri="{FF2B5EF4-FFF2-40B4-BE49-F238E27FC236}">
                <a16:creationId xmlns:a16="http://schemas.microsoft.com/office/drawing/2014/main" id="{A59CE6A7-BA2B-6400-ABCC-4F8AC3E69511}"/>
              </a:ext>
            </a:extLst>
          </p:cNvPr>
          <p:cNvPicPr preferRelativeResize="0"/>
          <p:nvPr/>
        </p:nvPicPr>
        <p:blipFill rotWithShape="1">
          <a:blip r:embed="rId3">
            <a:alphaModFix/>
          </a:blip>
          <a:srcRect/>
          <a:stretch/>
        </p:blipFill>
        <p:spPr>
          <a:xfrm>
            <a:off x="8136024" y="344721"/>
            <a:ext cx="651783" cy="485776"/>
          </a:xfrm>
          <a:prstGeom prst="rect">
            <a:avLst/>
          </a:prstGeom>
          <a:noFill/>
          <a:ln>
            <a:noFill/>
          </a:ln>
        </p:spPr>
      </p:pic>
      <p:sp>
        <p:nvSpPr>
          <p:cNvPr id="6" name="CaixaDeTexto 5">
            <a:extLst>
              <a:ext uri="{FF2B5EF4-FFF2-40B4-BE49-F238E27FC236}">
                <a16:creationId xmlns:a16="http://schemas.microsoft.com/office/drawing/2014/main" id="{E5913B53-A329-B2A4-7D7F-F729A5FC2551}"/>
              </a:ext>
            </a:extLst>
          </p:cNvPr>
          <p:cNvSpPr txBox="1"/>
          <p:nvPr/>
        </p:nvSpPr>
        <p:spPr>
          <a:xfrm>
            <a:off x="3517283" y="2258321"/>
            <a:ext cx="331807" cy="461665"/>
          </a:xfrm>
          <a:prstGeom prst="rect">
            <a:avLst/>
          </a:prstGeom>
          <a:noFill/>
        </p:spPr>
        <p:txBody>
          <a:bodyPr wrap="square">
            <a:spAutoFit/>
          </a:bodyPr>
          <a:lstStyle/>
          <a:p>
            <a:r>
              <a:rPr lang="pt-BR" sz="2400" b="1" dirty="0"/>
              <a:t>– </a:t>
            </a:r>
            <a:endParaRPr lang="pt-BR" sz="2400" dirty="0"/>
          </a:p>
        </p:txBody>
      </p:sp>
      <p:sp>
        <p:nvSpPr>
          <p:cNvPr id="7" name="CaixaDeTexto 6">
            <a:extLst>
              <a:ext uri="{FF2B5EF4-FFF2-40B4-BE49-F238E27FC236}">
                <a16:creationId xmlns:a16="http://schemas.microsoft.com/office/drawing/2014/main" id="{4961962F-EDD1-8091-4EA5-379D3E4A434E}"/>
              </a:ext>
            </a:extLst>
          </p:cNvPr>
          <p:cNvSpPr txBox="1"/>
          <p:nvPr/>
        </p:nvSpPr>
        <p:spPr>
          <a:xfrm>
            <a:off x="5590641" y="2302997"/>
            <a:ext cx="331807" cy="461665"/>
          </a:xfrm>
          <a:prstGeom prst="rect">
            <a:avLst/>
          </a:prstGeom>
          <a:noFill/>
        </p:spPr>
        <p:txBody>
          <a:bodyPr wrap="square">
            <a:spAutoFit/>
          </a:bodyPr>
          <a:lstStyle/>
          <a:p>
            <a:r>
              <a:rPr lang="pt-BR" sz="2400" b="1" dirty="0"/>
              <a:t>= </a:t>
            </a:r>
            <a:endParaRPr lang="pt-BR" sz="2400" dirty="0"/>
          </a:p>
        </p:txBody>
      </p:sp>
      <p:pic>
        <p:nvPicPr>
          <p:cNvPr id="10" name="Imagem 9">
            <a:extLst>
              <a:ext uri="{FF2B5EF4-FFF2-40B4-BE49-F238E27FC236}">
                <a16:creationId xmlns:a16="http://schemas.microsoft.com/office/drawing/2014/main" id="{CF1CD082-A6FE-D6ED-B289-2881968F85A1}"/>
              </a:ext>
            </a:extLst>
          </p:cNvPr>
          <p:cNvPicPr>
            <a:picLocks noChangeAspect="1"/>
          </p:cNvPicPr>
          <p:nvPr/>
        </p:nvPicPr>
        <p:blipFill>
          <a:blip r:embed="rId4"/>
          <a:stretch>
            <a:fillRect/>
          </a:stretch>
        </p:blipFill>
        <p:spPr>
          <a:xfrm>
            <a:off x="3065637" y="2279346"/>
            <a:ext cx="331807" cy="551019"/>
          </a:xfrm>
          <a:prstGeom prst="rect">
            <a:avLst/>
          </a:prstGeom>
        </p:spPr>
      </p:pic>
      <p:pic>
        <p:nvPicPr>
          <p:cNvPr id="12" name="Imagem 11">
            <a:extLst>
              <a:ext uri="{FF2B5EF4-FFF2-40B4-BE49-F238E27FC236}">
                <a16:creationId xmlns:a16="http://schemas.microsoft.com/office/drawing/2014/main" id="{980BD29E-3B39-44EA-3B07-C89732527D1C}"/>
              </a:ext>
            </a:extLst>
          </p:cNvPr>
          <p:cNvPicPr>
            <a:picLocks noChangeAspect="1"/>
          </p:cNvPicPr>
          <p:nvPr/>
        </p:nvPicPr>
        <p:blipFill>
          <a:blip r:embed="rId4"/>
          <a:stretch>
            <a:fillRect/>
          </a:stretch>
        </p:blipFill>
        <p:spPr>
          <a:xfrm>
            <a:off x="4817754" y="2296235"/>
            <a:ext cx="331807" cy="551019"/>
          </a:xfrm>
          <a:prstGeom prst="rect">
            <a:avLst/>
          </a:prstGeom>
        </p:spPr>
      </p:pic>
      <p:pic>
        <p:nvPicPr>
          <p:cNvPr id="13" name="Imagem 12">
            <a:extLst>
              <a:ext uri="{FF2B5EF4-FFF2-40B4-BE49-F238E27FC236}">
                <a16:creationId xmlns:a16="http://schemas.microsoft.com/office/drawing/2014/main" id="{50FA91D7-12B6-1C3C-57D7-A28BD5DB6B3C}"/>
              </a:ext>
            </a:extLst>
          </p:cNvPr>
          <p:cNvPicPr>
            <a:picLocks noChangeAspect="1"/>
          </p:cNvPicPr>
          <p:nvPr/>
        </p:nvPicPr>
        <p:blipFill>
          <a:blip r:embed="rId4"/>
          <a:stretch>
            <a:fillRect/>
          </a:stretch>
        </p:blipFill>
        <p:spPr>
          <a:xfrm>
            <a:off x="4388387" y="2346255"/>
            <a:ext cx="331807" cy="551019"/>
          </a:xfrm>
          <a:prstGeom prst="rect">
            <a:avLst/>
          </a:prstGeom>
        </p:spPr>
      </p:pic>
      <p:pic>
        <p:nvPicPr>
          <p:cNvPr id="14" name="Imagem 13">
            <a:extLst>
              <a:ext uri="{FF2B5EF4-FFF2-40B4-BE49-F238E27FC236}">
                <a16:creationId xmlns:a16="http://schemas.microsoft.com/office/drawing/2014/main" id="{B5B8C11B-5FFF-1F20-9E97-78E137F2E76E}"/>
              </a:ext>
            </a:extLst>
          </p:cNvPr>
          <p:cNvPicPr>
            <a:picLocks noChangeAspect="1"/>
          </p:cNvPicPr>
          <p:nvPr/>
        </p:nvPicPr>
        <p:blipFill>
          <a:blip r:embed="rId4"/>
          <a:stretch>
            <a:fillRect/>
          </a:stretch>
        </p:blipFill>
        <p:spPr>
          <a:xfrm>
            <a:off x="3884939" y="2287859"/>
            <a:ext cx="331807" cy="551019"/>
          </a:xfrm>
          <a:prstGeom prst="rect">
            <a:avLst/>
          </a:prstGeom>
        </p:spPr>
      </p:pic>
      <p:pic>
        <p:nvPicPr>
          <p:cNvPr id="15" name="Imagem 14">
            <a:extLst>
              <a:ext uri="{FF2B5EF4-FFF2-40B4-BE49-F238E27FC236}">
                <a16:creationId xmlns:a16="http://schemas.microsoft.com/office/drawing/2014/main" id="{FFE0DA83-9040-FBEF-6CED-BC137463452C}"/>
              </a:ext>
            </a:extLst>
          </p:cNvPr>
          <p:cNvPicPr>
            <a:picLocks noChangeAspect="1"/>
          </p:cNvPicPr>
          <p:nvPr/>
        </p:nvPicPr>
        <p:blipFill>
          <a:blip r:embed="rId4"/>
          <a:stretch>
            <a:fillRect/>
          </a:stretch>
        </p:blipFill>
        <p:spPr>
          <a:xfrm>
            <a:off x="2641225" y="2296234"/>
            <a:ext cx="331807" cy="551019"/>
          </a:xfrm>
          <a:prstGeom prst="rect">
            <a:avLst/>
          </a:prstGeom>
        </p:spPr>
      </p:pic>
      <p:pic>
        <p:nvPicPr>
          <p:cNvPr id="16" name="Imagem 15">
            <a:extLst>
              <a:ext uri="{FF2B5EF4-FFF2-40B4-BE49-F238E27FC236}">
                <a16:creationId xmlns:a16="http://schemas.microsoft.com/office/drawing/2014/main" id="{13A45932-1C95-984B-599C-A587594D6A44}"/>
              </a:ext>
            </a:extLst>
          </p:cNvPr>
          <p:cNvPicPr>
            <a:picLocks noChangeAspect="1"/>
          </p:cNvPicPr>
          <p:nvPr/>
        </p:nvPicPr>
        <p:blipFill>
          <a:blip r:embed="rId4"/>
          <a:stretch>
            <a:fillRect/>
          </a:stretch>
        </p:blipFill>
        <p:spPr>
          <a:xfrm>
            <a:off x="2117638" y="2315194"/>
            <a:ext cx="331807" cy="551019"/>
          </a:xfrm>
          <a:prstGeom prst="rect">
            <a:avLst/>
          </a:prstGeom>
        </p:spPr>
      </p:pic>
      <p:sp>
        <p:nvSpPr>
          <p:cNvPr id="18" name="CaixaDeTexto 17">
            <a:extLst>
              <a:ext uri="{FF2B5EF4-FFF2-40B4-BE49-F238E27FC236}">
                <a16:creationId xmlns:a16="http://schemas.microsoft.com/office/drawing/2014/main" id="{7D14DC09-FE59-24FE-E2CA-F047CD58309A}"/>
              </a:ext>
            </a:extLst>
          </p:cNvPr>
          <p:cNvSpPr txBox="1"/>
          <p:nvPr/>
        </p:nvSpPr>
        <p:spPr>
          <a:xfrm>
            <a:off x="6127160" y="2436814"/>
            <a:ext cx="1387233" cy="461665"/>
          </a:xfrm>
          <a:prstGeom prst="rect">
            <a:avLst/>
          </a:prstGeom>
          <a:noFill/>
        </p:spPr>
        <p:txBody>
          <a:bodyPr wrap="square">
            <a:spAutoFit/>
          </a:bodyPr>
          <a:lstStyle/>
          <a:p>
            <a:r>
              <a:rPr lang="pt-BR" sz="2400" b="1" dirty="0"/>
              <a:t>______</a:t>
            </a:r>
            <a:endParaRPr lang="pt-BR" sz="2400" dirty="0"/>
          </a:p>
        </p:txBody>
      </p:sp>
      <p:sp>
        <p:nvSpPr>
          <p:cNvPr id="4" name="Google Shape;119;p17">
            <a:extLst>
              <a:ext uri="{FF2B5EF4-FFF2-40B4-BE49-F238E27FC236}">
                <a16:creationId xmlns:a16="http://schemas.microsoft.com/office/drawing/2014/main" id="{9CD4E019-FA71-CFC4-7473-AA65666300C6}"/>
              </a:ext>
            </a:extLst>
          </p:cNvPr>
          <p:cNvSpPr txBox="1">
            <a:spLocks/>
          </p:cNvSpPr>
          <p:nvPr/>
        </p:nvSpPr>
        <p:spPr>
          <a:xfrm rot="897">
            <a:off x="7578039" y="4733043"/>
            <a:ext cx="1387137" cy="360900"/>
          </a:xfrm>
          <a:prstGeom prst="rect">
            <a:avLst/>
          </a:prstGeom>
          <a:solidFill>
            <a:schemeClr val="lt1"/>
          </a:solidFill>
          <a:ln w="19050" cap="flat" cmpd="sng">
            <a:solidFill>
              <a:schemeClr val="accent2"/>
            </a:solidFill>
            <a:prstDash val="solid"/>
            <a:round/>
            <a:headEnd type="none" w="sm" len="sm"/>
            <a:tailEnd type="none" w="sm" len="sm"/>
          </a:ln>
        </p:spPr>
        <p:txBody>
          <a:bodyPr spcFirstLastPara="1" wrap="square" lIns="162000" tIns="72000" rIns="91425" bIns="720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1pPr>
            <a:lvl2pPr marL="914400" marR="0" lvl="1"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2pPr>
            <a:lvl3pPr marL="1371600" marR="0" lvl="2"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9pPr>
          </a:lstStyle>
          <a:p>
            <a:pPr marL="0" indent="0" algn="ctr">
              <a:buSzPts val="1100"/>
              <a:buFont typeface="Lato"/>
              <a:buNone/>
            </a:pPr>
            <a:r>
              <a:rPr lang="pt-BR" sz="1400" b="1" dirty="0">
                <a:solidFill>
                  <a:srgbClr val="666666"/>
                </a:solidFill>
                <a:latin typeface="+mj-lt"/>
              </a:rPr>
              <a:t>CONTINUA...</a:t>
            </a:r>
            <a:endParaRPr lang="pt-BR" sz="1200" b="1" dirty="0">
              <a:latin typeface="+mj-lt"/>
            </a:endParaRPr>
          </a:p>
        </p:txBody>
      </p:sp>
      <p:sp>
        <p:nvSpPr>
          <p:cNvPr id="9" name="Espaço Reservado para Texto 8">
            <a:extLst>
              <a:ext uri="{FF2B5EF4-FFF2-40B4-BE49-F238E27FC236}">
                <a16:creationId xmlns:a16="http://schemas.microsoft.com/office/drawing/2014/main" id="{7078FE49-E3F0-0AA2-33D1-CFE9DB60E96D}"/>
              </a:ext>
            </a:extLst>
          </p:cNvPr>
          <p:cNvSpPr>
            <a:spLocks noGrp="1"/>
          </p:cNvSpPr>
          <p:nvPr>
            <p:ph type="body" idx="1"/>
          </p:nvPr>
        </p:nvSpPr>
        <p:spPr>
          <a:xfrm>
            <a:off x="456450" y="674161"/>
            <a:ext cx="7679574" cy="1075036"/>
          </a:xfrm>
        </p:spPr>
        <p:txBody>
          <a:bodyPr/>
          <a:lstStyle/>
          <a:p>
            <a:pPr marL="685800" indent="-457200">
              <a:buFont typeface="+mj-lt"/>
              <a:buAutoNum type="arabicPeriod" startAt="4"/>
            </a:pPr>
            <a:r>
              <a:rPr lang="pt-BR" dirty="0"/>
              <a:t>OS ESTUDANTES TINHAM 3 PIPAS. ELES DERAM AS 3 PIPAS DE PRESENTE PARA A PROFESSORA. COM QUANTAS PIPAS FICARAM?</a:t>
            </a:r>
          </a:p>
        </p:txBody>
      </p:sp>
    </p:spTree>
    <p:extLst>
      <p:ext uri="{BB962C8B-B14F-4D97-AF65-F5344CB8AC3E}">
        <p14:creationId xmlns:p14="http://schemas.microsoft.com/office/powerpoint/2010/main" val="41644252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4" name="Google Shape;119;p17">
            <a:extLst>
              <a:ext uri="{FF2B5EF4-FFF2-40B4-BE49-F238E27FC236}">
                <a16:creationId xmlns:a16="http://schemas.microsoft.com/office/drawing/2014/main" id="{9CD4E019-FA71-CFC4-7473-AA65666300C6}"/>
              </a:ext>
            </a:extLst>
          </p:cNvPr>
          <p:cNvSpPr txBox="1">
            <a:spLocks/>
          </p:cNvSpPr>
          <p:nvPr/>
        </p:nvSpPr>
        <p:spPr>
          <a:xfrm rot="897">
            <a:off x="7525465" y="4763644"/>
            <a:ext cx="1387137" cy="360900"/>
          </a:xfrm>
          <a:prstGeom prst="rect">
            <a:avLst/>
          </a:prstGeom>
          <a:solidFill>
            <a:schemeClr val="lt1"/>
          </a:solidFill>
          <a:ln w="19050" cap="flat" cmpd="sng">
            <a:solidFill>
              <a:schemeClr val="accent2"/>
            </a:solidFill>
            <a:prstDash val="solid"/>
            <a:round/>
            <a:headEnd type="none" w="sm" len="sm"/>
            <a:tailEnd type="none" w="sm" len="sm"/>
          </a:ln>
        </p:spPr>
        <p:txBody>
          <a:bodyPr spcFirstLastPara="1" wrap="square" lIns="162000" tIns="72000" rIns="91425" bIns="720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1pPr>
            <a:lvl2pPr marL="914400" marR="0" lvl="1"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2pPr>
            <a:lvl3pPr marL="1371600" marR="0" lvl="2"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9pPr>
          </a:lstStyle>
          <a:p>
            <a:pPr marL="0" indent="0" algn="ctr">
              <a:buSzPts val="1100"/>
              <a:buFont typeface="Lato"/>
              <a:buNone/>
            </a:pPr>
            <a:r>
              <a:rPr lang="pt-BR" sz="1400" b="1" dirty="0">
                <a:solidFill>
                  <a:srgbClr val="666666"/>
                </a:solidFill>
                <a:latin typeface="+mj-lt"/>
              </a:rPr>
              <a:t>CONTINUA...</a:t>
            </a:r>
            <a:endParaRPr lang="pt-BR" sz="1200" b="1" dirty="0">
              <a:latin typeface="+mj-lt"/>
            </a:endParaRPr>
          </a:p>
        </p:txBody>
      </p:sp>
      <p:sp>
        <p:nvSpPr>
          <p:cNvPr id="9" name="Espaço Reservado para Texto 8">
            <a:extLst>
              <a:ext uri="{FF2B5EF4-FFF2-40B4-BE49-F238E27FC236}">
                <a16:creationId xmlns:a16="http://schemas.microsoft.com/office/drawing/2014/main" id="{7078FE49-E3F0-0AA2-33D1-CFE9DB60E96D}"/>
              </a:ext>
            </a:extLst>
          </p:cNvPr>
          <p:cNvSpPr>
            <a:spLocks noGrp="1"/>
          </p:cNvSpPr>
          <p:nvPr>
            <p:ph type="body" idx="1"/>
          </p:nvPr>
        </p:nvSpPr>
        <p:spPr/>
        <p:txBody>
          <a:bodyPr/>
          <a:lstStyle/>
          <a:p>
            <a:pPr marL="685800" indent="-457200">
              <a:buFont typeface="+mj-lt"/>
              <a:buAutoNum type="arabicPeriod" startAt="4"/>
            </a:pPr>
            <a:r>
              <a:rPr lang="pt-BR" dirty="0"/>
              <a:t>OS ESTUDANTES TINHAM 3 PIPAS. ELES DERAM AS 3 PIPAS DE PRESENTE PARA A PROFESSORA. COM QUANTAS PIPAS FICARAM?</a:t>
            </a:r>
          </a:p>
        </p:txBody>
      </p:sp>
      <p:sp>
        <p:nvSpPr>
          <p:cNvPr id="5" name="Título 4">
            <a:extLst>
              <a:ext uri="{FF2B5EF4-FFF2-40B4-BE49-F238E27FC236}">
                <a16:creationId xmlns:a16="http://schemas.microsoft.com/office/drawing/2014/main" id="{4898E428-6A00-CDF2-1A55-7EC177C9A2E5}"/>
              </a:ext>
            </a:extLst>
          </p:cNvPr>
          <p:cNvSpPr>
            <a:spLocks noGrp="1"/>
          </p:cNvSpPr>
          <p:nvPr>
            <p:ph type="title"/>
          </p:nvPr>
        </p:nvSpPr>
        <p:spPr>
          <a:xfrm>
            <a:off x="1894244" y="196325"/>
            <a:ext cx="8376000" cy="572700"/>
          </a:xfrm>
        </p:spPr>
        <p:txBody>
          <a:bodyPr/>
          <a:lstStyle/>
          <a:p>
            <a:r>
              <a:rPr lang="pt-BR" dirty="0"/>
              <a:t>CORREÇÃO</a:t>
            </a:r>
          </a:p>
        </p:txBody>
      </p:sp>
      <p:sp>
        <p:nvSpPr>
          <p:cNvPr id="8" name="CaixaDeTexto 7">
            <a:extLst>
              <a:ext uri="{FF2B5EF4-FFF2-40B4-BE49-F238E27FC236}">
                <a16:creationId xmlns:a16="http://schemas.microsoft.com/office/drawing/2014/main" id="{8AA42707-12E4-CF4C-B2AD-1BF944AB3CC9}"/>
              </a:ext>
            </a:extLst>
          </p:cNvPr>
          <p:cNvSpPr txBox="1"/>
          <p:nvPr/>
        </p:nvSpPr>
        <p:spPr>
          <a:xfrm>
            <a:off x="3233290" y="3387255"/>
            <a:ext cx="3536576" cy="461665"/>
          </a:xfrm>
          <a:prstGeom prst="rect">
            <a:avLst/>
          </a:prstGeom>
          <a:noFill/>
        </p:spPr>
        <p:txBody>
          <a:bodyPr wrap="square" rtlCol="0">
            <a:spAutoFit/>
          </a:bodyPr>
          <a:lstStyle/>
          <a:p>
            <a:r>
              <a:rPr lang="pt-BR" sz="2000" dirty="0"/>
              <a:t>  </a:t>
            </a:r>
            <a:r>
              <a:rPr lang="pt-BR" sz="2400" b="1" dirty="0"/>
              <a:t>3  –  3  =  0</a:t>
            </a:r>
          </a:p>
        </p:txBody>
      </p:sp>
      <p:pic>
        <p:nvPicPr>
          <p:cNvPr id="11" name="Imagem 10">
            <a:extLst>
              <a:ext uri="{FF2B5EF4-FFF2-40B4-BE49-F238E27FC236}">
                <a16:creationId xmlns:a16="http://schemas.microsoft.com/office/drawing/2014/main" id="{2E01D5E5-6C5C-3572-07F2-76643A875FE6}"/>
              </a:ext>
            </a:extLst>
          </p:cNvPr>
          <p:cNvPicPr>
            <a:picLocks noChangeAspect="1"/>
          </p:cNvPicPr>
          <p:nvPr/>
        </p:nvPicPr>
        <p:blipFill>
          <a:blip r:embed="rId3"/>
          <a:stretch>
            <a:fillRect/>
          </a:stretch>
        </p:blipFill>
        <p:spPr>
          <a:xfrm>
            <a:off x="2879041" y="2594931"/>
            <a:ext cx="331807" cy="551019"/>
          </a:xfrm>
          <a:prstGeom prst="rect">
            <a:avLst/>
          </a:prstGeom>
        </p:spPr>
      </p:pic>
      <p:pic>
        <p:nvPicPr>
          <p:cNvPr id="17" name="Imagem 16">
            <a:extLst>
              <a:ext uri="{FF2B5EF4-FFF2-40B4-BE49-F238E27FC236}">
                <a16:creationId xmlns:a16="http://schemas.microsoft.com/office/drawing/2014/main" id="{E06E1A90-7744-9F14-3658-CAE1E729F3B1}"/>
              </a:ext>
            </a:extLst>
          </p:cNvPr>
          <p:cNvPicPr>
            <a:picLocks noChangeAspect="1"/>
          </p:cNvPicPr>
          <p:nvPr/>
        </p:nvPicPr>
        <p:blipFill>
          <a:blip r:embed="rId3"/>
          <a:stretch>
            <a:fillRect/>
          </a:stretch>
        </p:blipFill>
        <p:spPr>
          <a:xfrm>
            <a:off x="2398272" y="2604123"/>
            <a:ext cx="331807" cy="551019"/>
          </a:xfrm>
          <a:prstGeom prst="rect">
            <a:avLst/>
          </a:prstGeom>
        </p:spPr>
      </p:pic>
      <p:pic>
        <p:nvPicPr>
          <p:cNvPr id="19" name="Imagem 18">
            <a:extLst>
              <a:ext uri="{FF2B5EF4-FFF2-40B4-BE49-F238E27FC236}">
                <a16:creationId xmlns:a16="http://schemas.microsoft.com/office/drawing/2014/main" id="{B7AB01C6-3864-BBF1-4919-3172AB17991F}"/>
              </a:ext>
            </a:extLst>
          </p:cNvPr>
          <p:cNvPicPr>
            <a:picLocks noChangeAspect="1"/>
          </p:cNvPicPr>
          <p:nvPr/>
        </p:nvPicPr>
        <p:blipFill>
          <a:blip r:embed="rId3"/>
          <a:stretch>
            <a:fillRect/>
          </a:stretch>
        </p:blipFill>
        <p:spPr>
          <a:xfrm>
            <a:off x="3328082" y="2593140"/>
            <a:ext cx="331807" cy="551019"/>
          </a:xfrm>
          <a:prstGeom prst="rect">
            <a:avLst/>
          </a:prstGeom>
        </p:spPr>
      </p:pic>
      <p:pic>
        <p:nvPicPr>
          <p:cNvPr id="20" name="Imagem 19">
            <a:extLst>
              <a:ext uri="{FF2B5EF4-FFF2-40B4-BE49-F238E27FC236}">
                <a16:creationId xmlns:a16="http://schemas.microsoft.com/office/drawing/2014/main" id="{2C06F3FA-2929-02FB-ADDB-05CFA4583BAE}"/>
              </a:ext>
            </a:extLst>
          </p:cNvPr>
          <p:cNvPicPr>
            <a:picLocks noChangeAspect="1"/>
          </p:cNvPicPr>
          <p:nvPr/>
        </p:nvPicPr>
        <p:blipFill>
          <a:blip r:embed="rId3"/>
          <a:stretch>
            <a:fillRect/>
          </a:stretch>
        </p:blipFill>
        <p:spPr>
          <a:xfrm>
            <a:off x="4147335" y="2577705"/>
            <a:ext cx="331807" cy="551019"/>
          </a:xfrm>
          <a:prstGeom prst="rect">
            <a:avLst/>
          </a:prstGeom>
        </p:spPr>
      </p:pic>
      <p:pic>
        <p:nvPicPr>
          <p:cNvPr id="21" name="Imagem 20">
            <a:extLst>
              <a:ext uri="{FF2B5EF4-FFF2-40B4-BE49-F238E27FC236}">
                <a16:creationId xmlns:a16="http://schemas.microsoft.com/office/drawing/2014/main" id="{4414F6F5-CC4E-6676-0503-9B9554463871}"/>
              </a:ext>
            </a:extLst>
          </p:cNvPr>
          <p:cNvPicPr>
            <a:picLocks noChangeAspect="1"/>
          </p:cNvPicPr>
          <p:nvPr/>
        </p:nvPicPr>
        <p:blipFill>
          <a:blip r:embed="rId3"/>
          <a:stretch>
            <a:fillRect/>
          </a:stretch>
        </p:blipFill>
        <p:spPr>
          <a:xfrm>
            <a:off x="4669771" y="2571751"/>
            <a:ext cx="331807" cy="551019"/>
          </a:xfrm>
          <a:prstGeom prst="rect">
            <a:avLst/>
          </a:prstGeom>
        </p:spPr>
      </p:pic>
      <p:pic>
        <p:nvPicPr>
          <p:cNvPr id="22" name="Imagem 21">
            <a:extLst>
              <a:ext uri="{FF2B5EF4-FFF2-40B4-BE49-F238E27FC236}">
                <a16:creationId xmlns:a16="http://schemas.microsoft.com/office/drawing/2014/main" id="{5D6CAB09-63D1-13B9-657F-8D5DB699428D}"/>
              </a:ext>
            </a:extLst>
          </p:cNvPr>
          <p:cNvPicPr>
            <a:picLocks noChangeAspect="1"/>
          </p:cNvPicPr>
          <p:nvPr/>
        </p:nvPicPr>
        <p:blipFill>
          <a:blip r:embed="rId3"/>
          <a:stretch>
            <a:fillRect/>
          </a:stretch>
        </p:blipFill>
        <p:spPr>
          <a:xfrm>
            <a:off x="5172807" y="2571750"/>
            <a:ext cx="331807" cy="551019"/>
          </a:xfrm>
          <a:prstGeom prst="rect">
            <a:avLst/>
          </a:prstGeom>
        </p:spPr>
      </p:pic>
      <p:sp>
        <p:nvSpPr>
          <p:cNvPr id="23" name="CaixaDeTexto 22">
            <a:extLst>
              <a:ext uri="{FF2B5EF4-FFF2-40B4-BE49-F238E27FC236}">
                <a16:creationId xmlns:a16="http://schemas.microsoft.com/office/drawing/2014/main" id="{A3B348FC-FC4D-2AD5-5D18-2A60A49B43B0}"/>
              </a:ext>
            </a:extLst>
          </p:cNvPr>
          <p:cNvSpPr txBox="1"/>
          <p:nvPr/>
        </p:nvSpPr>
        <p:spPr>
          <a:xfrm>
            <a:off x="3777123" y="2634566"/>
            <a:ext cx="313606" cy="461665"/>
          </a:xfrm>
          <a:prstGeom prst="rect">
            <a:avLst/>
          </a:prstGeom>
          <a:noFill/>
        </p:spPr>
        <p:txBody>
          <a:bodyPr wrap="square">
            <a:spAutoFit/>
          </a:bodyPr>
          <a:lstStyle/>
          <a:p>
            <a:r>
              <a:rPr lang="pt-BR" sz="2400" b="1" dirty="0"/>
              <a:t>–</a:t>
            </a:r>
          </a:p>
        </p:txBody>
      </p:sp>
      <p:sp>
        <p:nvSpPr>
          <p:cNvPr id="24" name="CaixaDeTexto 23">
            <a:extLst>
              <a:ext uri="{FF2B5EF4-FFF2-40B4-BE49-F238E27FC236}">
                <a16:creationId xmlns:a16="http://schemas.microsoft.com/office/drawing/2014/main" id="{C42897DF-7B81-6D2C-1F24-33E9C36B079C}"/>
              </a:ext>
            </a:extLst>
          </p:cNvPr>
          <p:cNvSpPr txBox="1"/>
          <p:nvPr/>
        </p:nvSpPr>
        <p:spPr>
          <a:xfrm>
            <a:off x="5675843" y="2557089"/>
            <a:ext cx="406401" cy="461665"/>
          </a:xfrm>
          <a:prstGeom prst="rect">
            <a:avLst/>
          </a:prstGeom>
          <a:noFill/>
        </p:spPr>
        <p:txBody>
          <a:bodyPr wrap="square">
            <a:spAutoFit/>
          </a:bodyPr>
          <a:lstStyle/>
          <a:p>
            <a:r>
              <a:rPr lang="pt-BR" sz="2400" b="1" dirty="0"/>
              <a:t>=</a:t>
            </a:r>
          </a:p>
        </p:txBody>
      </p:sp>
      <p:sp>
        <p:nvSpPr>
          <p:cNvPr id="25" name="CaixaDeTexto 24">
            <a:extLst>
              <a:ext uri="{FF2B5EF4-FFF2-40B4-BE49-F238E27FC236}">
                <a16:creationId xmlns:a16="http://schemas.microsoft.com/office/drawing/2014/main" id="{929190E0-C1D7-B3E7-9FD2-3AC1FF46253A}"/>
              </a:ext>
            </a:extLst>
          </p:cNvPr>
          <p:cNvSpPr txBox="1"/>
          <p:nvPr/>
        </p:nvSpPr>
        <p:spPr>
          <a:xfrm>
            <a:off x="6198279" y="2571750"/>
            <a:ext cx="1387233" cy="461665"/>
          </a:xfrm>
          <a:prstGeom prst="rect">
            <a:avLst/>
          </a:prstGeom>
          <a:noFill/>
        </p:spPr>
        <p:txBody>
          <a:bodyPr wrap="square">
            <a:spAutoFit/>
          </a:bodyPr>
          <a:lstStyle/>
          <a:p>
            <a:r>
              <a:rPr lang="pt-BR" sz="2400" b="1" dirty="0"/>
              <a:t>0</a:t>
            </a:r>
            <a:endParaRPr lang="pt-BR" sz="2400" dirty="0"/>
          </a:p>
        </p:txBody>
      </p:sp>
      <p:pic>
        <p:nvPicPr>
          <p:cNvPr id="26" name="Google Shape;252;p24">
            <a:extLst>
              <a:ext uri="{FF2B5EF4-FFF2-40B4-BE49-F238E27FC236}">
                <a16:creationId xmlns:a16="http://schemas.microsoft.com/office/drawing/2014/main" id="{181E069C-8D19-5076-82E1-21F16CEE1D8E}"/>
              </a:ext>
            </a:extLst>
          </p:cNvPr>
          <p:cNvPicPr preferRelativeResize="0"/>
          <p:nvPr/>
        </p:nvPicPr>
        <p:blipFill rotWithShape="1">
          <a:blip r:embed="rId4">
            <a:alphaModFix/>
          </a:blip>
          <a:srcRect/>
          <a:stretch/>
        </p:blipFill>
        <p:spPr>
          <a:xfrm>
            <a:off x="8219034" y="318569"/>
            <a:ext cx="424543" cy="478972"/>
          </a:xfrm>
          <a:prstGeom prst="rect">
            <a:avLst/>
          </a:prstGeom>
          <a:noFill/>
          <a:ln>
            <a:noFill/>
          </a:ln>
        </p:spPr>
      </p:pic>
    </p:spTree>
    <p:extLst>
      <p:ext uri="{BB962C8B-B14F-4D97-AF65-F5344CB8AC3E}">
        <p14:creationId xmlns:p14="http://schemas.microsoft.com/office/powerpoint/2010/main" val="16771827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2" name="Retângulo: Cantos Arredondados 1">
            <a:extLst>
              <a:ext uri="{FF2B5EF4-FFF2-40B4-BE49-F238E27FC236}">
                <a16:creationId xmlns:a16="http://schemas.microsoft.com/office/drawing/2014/main" id="{71B4EAB5-F41E-6B4E-2754-55A95706C877}"/>
              </a:ext>
            </a:extLst>
          </p:cNvPr>
          <p:cNvSpPr/>
          <p:nvPr/>
        </p:nvSpPr>
        <p:spPr>
          <a:xfrm>
            <a:off x="845288" y="1585549"/>
            <a:ext cx="2010337" cy="900953"/>
          </a:xfrm>
          <a:prstGeom prst="roundRect">
            <a:avLst/>
          </a:prstGeom>
          <a:solidFill>
            <a:schemeClr val="bg1"/>
          </a:solid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cxnSp>
        <p:nvCxnSpPr>
          <p:cNvPr id="4" name="Conector reto 3">
            <a:extLst>
              <a:ext uri="{FF2B5EF4-FFF2-40B4-BE49-F238E27FC236}">
                <a16:creationId xmlns:a16="http://schemas.microsoft.com/office/drawing/2014/main" id="{C8BBB802-9593-A1B1-DE6B-5BB1D9E07C01}"/>
              </a:ext>
            </a:extLst>
          </p:cNvPr>
          <p:cNvCxnSpPr>
            <a:cxnSpLocks/>
          </p:cNvCxnSpPr>
          <p:nvPr/>
        </p:nvCxnSpPr>
        <p:spPr>
          <a:xfrm>
            <a:off x="1309212" y="2484020"/>
            <a:ext cx="0" cy="2129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Conector reto 7">
            <a:extLst>
              <a:ext uri="{FF2B5EF4-FFF2-40B4-BE49-F238E27FC236}">
                <a16:creationId xmlns:a16="http://schemas.microsoft.com/office/drawing/2014/main" id="{5578D283-9E88-3376-7B24-43E6AFBCBACD}"/>
              </a:ext>
            </a:extLst>
          </p:cNvPr>
          <p:cNvCxnSpPr/>
          <p:nvPr/>
        </p:nvCxnSpPr>
        <p:spPr>
          <a:xfrm>
            <a:off x="2390580" y="2484020"/>
            <a:ext cx="0" cy="2129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Elipse 9">
            <a:extLst>
              <a:ext uri="{FF2B5EF4-FFF2-40B4-BE49-F238E27FC236}">
                <a16:creationId xmlns:a16="http://schemas.microsoft.com/office/drawing/2014/main" id="{0499852F-B6BC-B4C8-2735-038DC84BC6CA}"/>
              </a:ext>
            </a:extLst>
          </p:cNvPr>
          <p:cNvSpPr/>
          <p:nvPr/>
        </p:nvSpPr>
        <p:spPr>
          <a:xfrm>
            <a:off x="2181031" y="2688806"/>
            <a:ext cx="419097" cy="409575"/>
          </a:xfrm>
          <a:prstGeom prst="ellipse">
            <a:avLst/>
          </a:prstGeom>
          <a:solidFill>
            <a:schemeClr val="bg1"/>
          </a:solid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2" name="Retângulo 11">
            <a:extLst>
              <a:ext uri="{FF2B5EF4-FFF2-40B4-BE49-F238E27FC236}">
                <a16:creationId xmlns:a16="http://schemas.microsoft.com/office/drawing/2014/main" id="{B1460267-DB01-8E21-CA1D-F619333BD9FB}"/>
              </a:ext>
            </a:extLst>
          </p:cNvPr>
          <p:cNvSpPr/>
          <p:nvPr/>
        </p:nvSpPr>
        <p:spPr>
          <a:xfrm>
            <a:off x="1099663" y="2688806"/>
            <a:ext cx="419097" cy="409575"/>
          </a:xfrm>
          <a:prstGeom prst="rect">
            <a:avLst/>
          </a:prstGeom>
          <a:solidFill>
            <a:schemeClr val="bg1"/>
          </a:solid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3" name="Retângulo: Cantos Arredondados 12">
            <a:extLst>
              <a:ext uri="{FF2B5EF4-FFF2-40B4-BE49-F238E27FC236}">
                <a16:creationId xmlns:a16="http://schemas.microsoft.com/office/drawing/2014/main" id="{6AB5CFF7-067D-5592-7574-DCCD77450CD0}"/>
              </a:ext>
            </a:extLst>
          </p:cNvPr>
          <p:cNvSpPr/>
          <p:nvPr/>
        </p:nvSpPr>
        <p:spPr>
          <a:xfrm>
            <a:off x="3325293" y="1585549"/>
            <a:ext cx="2010337" cy="900953"/>
          </a:xfrm>
          <a:prstGeom prst="roundRect">
            <a:avLst/>
          </a:prstGeom>
          <a:solidFill>
            <a:schemeClr val="bg1"/>
          </a:solid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cxnSp>
        <p:nvCxnSpPr>
          <p:cNvPr id="14" name="Conector reto 13">
            <a:extLst>
              <a:ext uri="{FF2B5EF4-FFF2-40B4-BE49-F238E27FC236}">
                <a16:creationId xmlns:a16="http://schemas.microsoft.com/office/drawing/2014/main" id="{13C44D67-ABEC-AA92-6F1C-885FA01F9BF5}"/>
              </a:ext>
            </a:extLst>
          </p:cNvPr>
          <p:cNvCxnSpPr>
            <a:cxnSpLocks/>
          </p:cNvCxnSpPr>
          <p:nvPr/>
        </p:nvCxnSpPr>
        <p:spPr>
          <a:xfrm>
            <a:off x="3789217" y="2484020"/>
            <a:ext cx="0" cy="2129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Conector reto 14">
            <a:extLst>
              <a:ext uri="{FF2B5EF4-FFF2-40B4-BE49-F238E27FC236}">
                <a16:creationId xmlns:a16="http://schemas.microsoft.com/office/drawing/2014/main" id="{49B1080F-337C-737C-9483-334203A2EE56}"/>
              </a:ext>
            </a:extLst>
          </p:cNvPr>
          <p:cNvCxnSpPr/>
          <p:nvPr/>
        </p:nvCxnSpPr>
        <p:spPr>
          <a:xfrm>
            <a:off x="4870585" y="2484020"/>
            <a:ext cx="0" cy="2129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Elipse 15">
            <a:extLst>
              <a:ext uri="{FF2B5EF4-FFF2-40B4-BE49-F238E27FC236}">
                <a16:creationId xmlns:a16="http://schemas.microsoft.com/office/drawing/2014/main" id="{BE202F8A-C4DB-D16B-8ACE-97B95263AE58}"/>
              </a:ext>
            </a:extLst>
          </p:cNvPr>
          <p:cNvSpPr/>
          <p:nvPr/>
        </p:nvSpPr>
        <p:spPr>
          <a:xfrm>
            <a:off x="4661036" y="2688806"/>
            <a:ext cx="419097" cy="409575"/>
          </a:xfrm>
          <a:prstGeom prst="ellipse">
            <a:avLst/>
          </a:prstGeom>
          <a:solidFill>
            <a:schemeClr val="bg1"/>
          </a:solid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7" name="Retângulo 16">
            <a:extLst>
              <a:ext uri="{FF2B5EF4-FFF2-40B4-BE49-F238E27FC236}">
                <a16:creationId xmlns:a16="http://schemas.microsoft.com/office/drawing/2014/main" id="{180DB618-C205-65DB-F0A8-82A2416A1752}"/>
              </a:ext>
            </a:extLst>
          </p:cNvPr>
          <p:cNvSpPr/>
          <p:nvPr/>
        </p:nvSpPr>
        <p:spPr>
          <a:xfrm>
            <a:off x="3579668" y="2688806"/>
            <a:ext cx="419097" cy="409575"/>
          </a:xfrm>
          <a:prstGeom prst="rect">
            <a:avLst/>
          </a:prstGeom>
          <a:solidFill>
            <a:schemeClr val="bg1"/>
          </a:solid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8" name="Retângulo: Cantos Arredondados 17">
            <a:extLst>
              <a:ext uri="{FF2B5EF4-FFF2-40B4-BE49-F238E27FC236}">
                <a16:creationId xmlns:a16="http://schemas.microsoft.com/office/drawing/2014/main" id="{3E77A4EC-A62E-5A4A-3E29-9BE4249888A3}"/>
              </a:ext>
            </a:extLst>
          </p:cNvPr>
          <p:cNvSpPr/>
          <p:nvPr/>
        </p:nvSpPr>
        <p:spPr>
          <a:xfrm>
            <a:off x="5777776" y="1567627"/>
            <a:ext cx="2010337" cy="900953"/>
          </a:xfrm>
          <a:prstGeom prst="roundRect">
            <a:avLst/>
          </a:prstGeom>
          <a:solidFill>
            <a:schemeClr val="bg1"/>
          </a:solid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cxnSp>
        <p:nvCxnSpPr>
          <p:cNvPr id="19" name="Conector reto 18">
            <a:extLst>
              <a:ext uri="{FF2B5EF4-FFF2-40B4-BE49-F238E27FC236}">
                <a16:creationId xmlns:a16="http://schemas.microsoft.com/office/drawing/2014/main" id="{C922EA8B-58A4-5CE6-9E15-A80C5E9A274C}"/>
              </a:ext>
            </a:extLst>
          </p:cNvPr>
          <p:cNvCxnSpPr>
            <a:cxnSpLocks/>
          </p:cNvCxnSpPr>
          <p:nvPr/>
        </p:nvCxnSpPr>
        <p:spPr>
          <a:xfrm>
            <a:off x="6298728" y="2486502"/>
            <a:ext cx="0" cy="2129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Conector reto 19">
            <a:extLst>
              <a:ext uri="{FF2B5EF4-FFF2-40B4-BE49-F238E27FC236}">
                <a16:creationId xmlns:a16="http://schemas.microsoft.com/office/drawing/2014/main" id="{10FAF5B1-E185-4AA1-172F-2E3A50FAC3C7}"/>
              </a:ext>
            </a:extLst>
          </p:cNvPr>
          <p:cNvCxnSpPr/>
          <p:nvPr/>
        </p:nvCxnSpPr>
        <p:spPr>
          <a:xfrm>
            <a:off x="7380096" y="2486502"/>
            <a:ext cx="0" cy="2129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Elipse 20">
            <a:extLst>
              <a:ext uri="{FF2B5EF4-FFF2-40B4-BE49-F238E27FC236}">
                <a16:creationId xmlns:a16="http://schemas.microsoft.com/office/drawing/2014/main" id="{968CCAE7-83DB-DB62-21B3-837DF88A1DC4}"/>
              </a:ext>
            </a:extLst>
          </p:cNvPr>
          <p:cNvSpPr/>
          <p:nvPr/>
        </p:nvSpPr>
        <p:spPr>
          <a:xfrm>
            <a:off x="7170547" y="2691288"/>
            <a:ext cx="419097" cy="409575"/>
          </a:xfrm>
          <a:prstGeom prst="ellipse">
            <a:avLst/>
          </a:prstGeom>
          <a:solidFill>
            <a:schemeClr val="bg1"/>
          </a:solid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2" name="Retângulo 21">
            <a:extLst>
              <a:ext uri="{FF2B5EF4-FFF2-40B4-BE49-F238E27FC236}">
                <a16:creationId xmlns:a16="http://schemas.microsoft.com/office/drawing/2014/main" id="{B51BA117-E3E6-3AEF-D3E3-39A63066ACA5}"/>
              </a:ext>
            </a:extLst>
          </p:cNvPr>
          <p:cNvSpPr/>
          <p:nvPr/>
        </p:nvSpPr>
        <p:spPr>
          <a:xfrm>
            <a:off x="6089179" y="2691288"/>
            <a:ext cx="419097" cy="409575"/>
          </a:xfrm>
          <a:prstGeom prst="rect">
            <a:avLst/>
          </a:prstGeom>
          <a:solidFill>
            <a:schemeClr val="bg1"/>
          </a:solid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3" name="Retângulo: Cantos Arredondados 22">
            <a:extLst>
              <a:ext uri="{FF2B5EF4-FFF2-40B4-BE49-F238E27FC236}">
                <a16:creationId xmlns:a16="http://schemas.microsoft.com/office/drawing/2014/main" id="{1BDB3E8A-9C66-2F71-E96E-EE286EDB9521}"/>
              </a:ext>
            </a:extLst>
          </p:cNvPr>
          <p:cNvSpPr/>
          <p:nvPr/>
        </p:nvSpPr>
        <p:spPr>
          <a:xfrm>
            <a:off x="788260" y="3260663"/>
            <a:ext cx="2010337" cy="900953"/>
          </a:xfrm>
          <a:prstGeom prst="roundRect">
            <a:avLst/>
          </a:prstGeom>
          <a:solidFill>
            <a:schemeClr val="bg1"/>
          </a:solid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cxnSp>
        <p:nvCxnSpPr>
          <p:cNvPr id="24" name="Conector reto 23">
            <a:extLst>
              <a:ext uri="{FF2B5EF4-FFF2-40B4-BE49-F238E27FC236}">
                <a16:creationId xmlns:a16="http://schemas.microsoft.com/office/drawing/2014/main" id="{641C4368-3587-214D-CC4C-2112246F31D3}"/>
              </a:ext>
            </a:extLst>
          </p:cNvPr>
          <p:cNvCxnSpPr>
            <a:cxnSpLocks/>
          </p:cNvCxnSpPr>
          <p:nvPr/>
        </p:nvCxnSpPr>
        <p:spPr>
          <a:xfrm>
            <a:off x="1252184" y="4159134"/>
            <a:ext cx="0" cy="2129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ector reto 24">
            <a:extLst>
              <a:ext uri="{FF2B5EF4-FFF2-40B4-BE49-F238E27FC236}">
                <a16:creationId xmlns:a16="http://schemas.microsoft.com/office/drawing/2014/main" id="{09007C1F-2EBE-D20B-B635-10F6AE07FD7B}"/>
              </a:ext>
            </a:extLst>
          </p:cNvPr>
          <p:cNvCxnSpPr/>
          <p:nvPr/>
        </p:nvCxnSpPr>
        <p:spPr>
          <a:xfrm>
            <a:off x="2333552" y="4159134"/>
            <a:ext cx="0" cy="2129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Elipse 25">
            <a:extLst>
              <a:ext uri="{FF2B5EF4-FFF2-40B4-BE49-F238E27FC236}">
                <a16:creationId xmlns:a16="http://schemas.microsoft.com/office/drawing/2014/main" id="{0734C203-8737-D4BE-A3C5-53579CDCF05D}"/>
              </a:ext>
            </a:extLst>
          </p:cNvPr>
          <p:cNvSpPr/>
          <p:nvPr/>
        </p:nvSpPr>
        <p:spPr>
          <a:xfrm>
            <a:off x="2124003" y="4363920"/>
            <a:ext cx="419097" cy="409575"/>
          </a:xfrm>
          <a:prstGeom prst="ellipse">
            <a:avLst/>
          </a:prstGeom>
          <a:solidFill>
            <a:schemeClr val="bg1"/>
          </a:solid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7" name="Retângulo 26">
            <a:extLst>
              <a:ext uri="{FF2B5EF4-FFF2-40B4-BE49-F238E27FC236}">
                <a16:creationId xmlns:a16="http://schemas.microsoft.com/office/drawing/2014/main" id="{42856A0D-B908-5328-469C-17DAAC5CC967}"/>
              </a:ext>
            </a:extLst>
          </p:cNvPr>
          <p:cNvSpPr/>
          <p:nvPr/>
        </p:nvSpPr>
        <p:spPr>
          <a:xfrm>
            <a:off x="1042635" y="4363920"/>
            <a:ext cx="419097" cy="409575"/>
          </a:xfrm>
          <a:prstGeom prst="rect">
            <a:avLst/>
          </a:prstGeom>
          <a:solidFill>
            <a:schemeClr val="bg1"/>
          </a:solid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8" name="Retângulo: Cantos Arredondados 27">
            <a:extLst>
              <a:ext uri="{FF2B5EF4-FFF2-40B4-BE49-F238E27FC236}">
                <a16:creationId xmlns:a16="http://schemas.microsoft.com/office/drawing/2014/main" id="{09C49145-089D-6B54-13AF-7D0D3950AA78}"/>
              </a:ext>
            </a:extLst>
          </p:cNvPr>
          <p:cNvSpPr/>
          <p:nvPr/>
        </p:nvSpPr>
        <p:spPr>
          <a:xfrm>
            <a:off x="3268265" y="3260663"/>
            <a:ext cx="2010337" cy="900953"/>
          </a:xfrm>
          <a:prstGeom prst="roundRect">
            <a:avLst/>
          </a:prstGeom>
          <a:solidFill>
            <a:schemeClr val="bg1"/>
          </a:solid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cxnSp>
        <p:nvCxnSpPr>
          <p:cNvPr id="29" name="Conector reto 28">
            <a:extLst>
              <a:ext uri="{FF2B5EF4-FFF2-40B4-BE49-F238E27FC236}">
                <a16:creationId xmlns:a16="http://schemas.microsoft.com/office/drawing/2014/main" id="{435238D3-F25E-3BDE-B734-71F028FBD4C8}"/>
              </a:ext>
            </a:extLst>
          </p:cNvPr>
          <p:cNvCxnSpPr>
            <a:cxnSpLocks/>
          </p:cNvCxnSpPr>
          <p:nvPr/>
        </p:nvCxnSpPr>
        <p:spPr>
          <a:xfrm>
            <a:off x="3732189" y="4159134"/>
            <a:ext cx="0" cy="2129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Conector reto 29">
            <a:extLst>
              <a:ext uri="{FF2B5EF4-FFF2-40B4-BE49-F238E27FC236}">
                <a16:creationId xmlns:a16="http://schemas.microsoft.com/office/drawing/2014/main" id="{37793E04-7C57-D9D3-90FC-C65BBEFD31C5}"/>
              </a:ext>
            </a:extLst>
          </p:cNvPr>
          <p:cNvCxnSpPr/>
          <p:nvPr/>
        </p:nvCxnSpPr>
        <p:spPr>
          <a:xfrm>
            <a:off x="4813557" y="4159134"/>
            <a:ext cx="0" cy="2129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Elipse 30">
            <a:extLst>
              <a:ext uri="{FF2B5EF4-FFF2-40B4-BE49-F238E27FC236}">
                <a16:creationId xmlns:a16="http://schemas.microsoft.com/office/drawing/2014/main" id="{68BCCEB7-4EA2-C7B6-BD8A-FDE13B38B472}"/>
              </a:ext>
            </a:extLst>
          </p:cNvPr>
          <p:cNvSpPr/>
          <p:nvPr/>
        </p:nvSpPr>
        <p:spPr>
          <a:xfrm>
            <a:off x="4604008" y="4363920"/>
            <a:ext cx="419097" cy="409575"/>
          </a:xfrm>
          <a:prstGeom prst="ellipse">
            <a:avLst/>
          </a:prstGeom>
          <a:solidFill>
            <a:schemeClr val="bg1"/>
          </a:solid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32" name="Retângulo 31">
            <a:extLst>
              <a:ext uri="{FF2B5EF4-FFF2-40B4-BE49-F238E27FC236}">
                <a16:creationId xmlns:a16="http://schemas.microsoft.com/office/drawing/2014/main" id="{98AC24D7-0F9A-C953-89A8-A029ACD08BC6}"/>
              </a:ext>
            </a:extLst>
          </p:cNvPr>
          <p:cNvSpPr/>
          <p:nvPr/>
        </p:nvSpPr>
        <p:spPr>
          <a:xfrm>
            <a:off x="3522640" y="4363920"/>
            <a:ext cx="419097" cy="409575"/>
          </a:xfrm>
          <a:prstGeom prst="rect">
            <a:avLst/>
          </a:prstGeom>
          <a:solidFill>
            <a:schemeClr val="bg1"/>
          </a:solid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33" name="Retângulo: Cantos Arredondados 32">
            <a:extLst>
              <a:ext uri="{FF2B5EF4-FFF2-40B4-BE49-F238E27FC236}">
                <a16:creationId xmlns:a16="http://schemas.microsoft.com/office/drawing/2014/main" id="{2F1604FF-4F59-CE4A-0625-BB1F56492725}"/>
              </a:ext>
            </a:extLst>
          </p:cNvPr>
          <p:cNvSpPr/>
          <p:nvPr/>
        </p:nvSpPr>
        <p:spPr>
          <a:xfrm>
            <a:off x="5777776" y="3263145"/>
            <a:ext cx="2010337" cy="900953"/>
          </a:xfrm>
          <a:prstGeom prst="roundRect">
            <a:avLst/>
          </a:prstGeom>
          <a:solidFill>
            <a:schemeClr val="bg1"/>
          </a:solid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cxnSp>
        <p:nvCxnSpPr>
          <p:cNvPr id="34" name="Conector reto 33">
            <a:extLst>
              <a:ext uri="{FF2B5EF4-FFF2-40B4-BE49-F238E27FC236}">
                <a16:creationId xmlns:a16="http://schemas.microsoft.com/office/drawing/2014/main" id="{1C6325EC-B676-1891-4144-B6BF88592D5B}"/>
              </a:ext>
            </a:extLst>
          </p:cNvPr>
          <p:cNvCxnSpPr>
            <a:cxnSpLocks/>
          </p:cNvCxnSpPr>
          <p:nvPr/>
        </p:nvCxnSpPr>
        <p:spPr>
          <a:xfrm>
            <a:off x="6241700" y="4161616"/>
            <a:ext cx="0" cy="2129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Conector reto 34">
            <a:extLst>
              <a:ext uri="{FF2B5EF4-FFF2-40B4-BE49-F238E27FC236}">
                <a16:creationId xmlns:a16="http://schemas.microsoft.com/office/drawing/2014/main" id="{9F729372-7258-6EA1-FCDD-8CB8A09A1918}"/>
              </a:ext>
            </a:extLst>
          </p:cNvPr>
          <p:cNvCxnSpPr/>
          <p:nvPr/>
        </p:nvCxnSpPr>
        <p:spPr>
          <a:xfrm>
            <a:off x="7323068" y="4161616"/>
            <a:ext cx="0" cy="2129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Elipse 35">
            <a:extLst>
              <a:ext uri="{FF2B5EF4-FFF2-40B4-BE49-F238E27FC236}">
                <a16:creationId xmlns:a16="http://schemas.microsoft.com/office/drawing/2014/main" id="{74ACBEE7-3445-1355-4FF9-21EEFE21248E}"/>
              </a:ext>
            </a:extLst>
          </p:cNvPr>
          <p:cNvSpPr/>
          <p:nvPr/>
        </p:nvSpPr>
        <p:spPr>
          <a:xfrm>
            <a:off x="7113519" y="4366402"/>
            <a:ext cx="419097" cy="409575"/>
          </a:xfrm>
          <a:prstGeom prst="ellipse">
            <a:avLst/>
          </a:prstGeom>
          <a:solidFill>
            <a:schemeClr val="bg1"/>
          </a:solid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37" name="Retângulo 36">
            <a:extLst>
              <a:ext uri="{FF2B5EF4-FFF2-40B4-BE49-F238E27FC236}">
                <a16:creationId xmlns:a16="http://schemas.microsoft.com/office/drawing/2014/main" id="{6529B69F-B822-8377-1409-106818F3FF5D}"/>
              </a:ext>
            </a:extLst>
          </p:cNvPr>
          <p:cNvSpPr/>
          <p:nvPr/>
        </p:nvSpPr>
        <p:spPr>
          <a:xfrm>
            <a:off x="6032151" y="4366402"/>
            <a:ext cx="419097" cy="409575"/>
          </a:xfrm>
          <a:prstGeom prst="rect">
            <a:avLst/>
          </a:prstGeom>
          <a:solidFill>
            <a:schemeClr val="bg1"/>
          </a:solid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3" name="Imagem 2">
            <a:extLst>
              <a:ext uri="{FF2B5EF4-FFF2-40B4-BE49-F238E27FC236}">
                <a16:creationId xmlns:a16="http://schemas.microsoft.com/office/drawing/2014/main" id="{E0E8F254-1226-FD28-CA11-D05507F179C0}"/>
              </a:ext>
            </a:extLst>
          </p:cNvPr>
          <p:cNvPicPr>
            <a:picLocks noChangeAspect="1"/>
          </p:cNvPicPr>
          <p:nvPr/>
        </p:nvPicPr>
        <p:blipFill>
          <a:blip r:embed="rId3"/>
          <a:stretch>
            <a:fillRect/>
          </a:stretch>
        </p:blipFill>
        <p:spPr>
          <a:xfrm>
            <a:off x="2181031" y="1770719"/>
            <a:ext cx="331807" cy="551019"/>
          </a:xfrm>
          <a:prstGeom prst="rect">
            <a:avLst/>
          </a:prstGeom>
        </p:spPr>
      </p:pic>
      <p:pic>
        <p:nvPicPr>
          <p:cNvPr id="6" name="Imagem 5">
            <a:extLst>
              <a:ext uri="{FF2B5EF4-FFF2-40B4-BE49-F238E27FC236}">
                <a16:creationId xmlns:a16="http://schemas.microsoft.com/office/drawing/2014/main" id="{A98BF88D-8CB6-9761-AEB3-E2292DF0AB9E}"/>
              </a:ext>
            </a:extLst>
          </p:cNvPr>
          <p:cNvPicPr>
            <a:picLocks noChangeAspect="1"/>
          </p:cNvPicPr>
          <p:nvPr/>
        </p:nvPicPr>
        <p:blipFill>
          <a:blip r:embed="rId3"/>
          <a:stretch>
            <a:fillRect/>
          </a:stretch>
        </p:blipFill>
        <p:spPr>
          <a:xfrm>
            <a:off x="1590539" y="1747831"/>
            <a:ext cx="331807" cy="551019"/>
          </a:xfrm>
          <a:prstGeom prst="rect">
            <a:avLst/>
          </a:prstGeom>
        </p:spPr>
      </p:pic>
      <p:pic>
        <p:nvPicPr>
          <p:cNvPr id="7" name="Imagem 6">
            <a:extLst>
              <a:ext uri="{FF2B5EF4-FFF2-40B4-BE49-F238E27FC236}">
                <a16:creationId xmlns:a16="http://schemas.microsoft.com/office/drawing/2014/main" id="{4F1372A0-7AC6-F9CC-632D-25B2E3C9FE54}"/>
              </a:ext>
            </a:extLst>
          </p:cNvPr>
          <p:cNvPicPr>
            <a:picLocks noChangeAspect="1"/>
          </p:cNvPicPr>
          <p:nvPr/>
        </p:nvPicPr>
        <p:blipFill>
          <a:blip r:embed="rId3"/>
          <a:stretch>
            <a:fillRect/>
          </a:stretch>
        </p:blipFill>
        <p:spPr>
          <a:xfrm>
            <a:off x="977404" y="1750706"/>
            <a:ext cx="331807" cy="551019"/>
          </a:xfrm>
          <a:prstGeom prst="rect">
            <a:avLst/>
          </a:prstGeom>
        </p:spPr>
      </p:pic>
      <p:pic>
        <p:nvPicPr>
          <p:cNvPr id="38" name="Imagem 37">
            <a:extLst>
              <a:ext uri="{FF2B5EF4-FFF2-40B4-BE49-F238E27FC236}">
                <a16:creationId xmlns:a16="http://schemas.microsoft.com/office/drawing/2014/main" id="{B5F0B47B-7EBD-2037-764D-CB8C71D04E13}"/>
              </a:ext>
            </a:extLst>
          </p:cNvPr>
          <p:cNvPicPr>
            <a:picLocks noChangeAspect="1"/>
          </p:cNvPicPr>
          <p:nvPr/>
        </p:nvPicPr>
        <p:blipFill>
          <a:blip r:embed="rId3"/>
          <a:stretch>
            <a:fillRect/>
          </a:stretch>
        </p:blipFill>
        <p:spPr>
          <a:xfrm>
            <a:off x="4958947" y="2036025"/>
            <a:ext cx="242372" cy="402498"/>
          </a:xfrm>
          <a:prstGeom prst="rect">
            <a:avLst/>
          </a:prstGeom>
        </p:spPr>
      </p:pic>
      <p:pic>
        <p:nvPicPr>
          <p:cNvPr id="39" name="Imagem 38">
            <a:extLst>
              <a:ext uri="{FF2B5EF4-FFF2-40B4-BE49-F238E27FC236}">
                <a16:creationId xmlns:a16="http://schemas.microsoft.com/office/drawing/2014/main" id="{6B3BAB87-C2C8-3EE3-A30E-128018FDB2AA}"/>
              </a:ext>
            </a:extLst>
          </p:cNvPr>
          <p:cNvPicPr>
            <a:picLocks noChangeAspect="1"/>
          </p:cNvPicPr>
          <p:nvPr/>
        </p:nvPicPr>
        <p:blipFill>
          <a:blip r:embed="rId3"/>
          <a:stretch>
            <a:fillRect/>
          </a:stretch>
        </p:blipFill>
        <p:spPr>
          <a:xfrm>
            <a:off x="4624753" y="2046228"/>
            <a:ext cx="242372" cy="402498"/>
          </a:xfrm>
          <a:prstGeom prst="rect">
            <a:avLst/>
          </a:prstGeom>
        </p:spPr>
      </p:pic>
      <p:pic>
        <p:nvPicPr>
          <p:cNvPr id="40" name="Imagem 39">
            <a:extLst>
              <a:ext uri="{FF2B5EF4-FFF2-40B4-BE49-F238E27FC236}">
                <a16:creationId xmlns:a16="http://schemas.microsoft.com/office/drawing/2014/main" id="{B54D2CB3-CE07-00F4-975C-D35A2D75994B}"/>
              </a:ext>
            </a:extLst>
          </p:cNvPr>
          <p:cNvPicPr>
            <a:picLocks noChangeAspect="1"/>
          </p:cNvPicPr>
          <p:nvPr/>
        </p:nvPicPr>
        <p:blipFill>
          <a:blip r:embed="rId3"/>
          <a:stretch>
            <a:fillRect/>
          </a:stretch>
        </p:blipFill>
        <p:spPr>
          <a:xfrm>
            <a:off x="4274170" y="2046982"/>
            <a:ext cx="242372" cy="402498"/>
          </a:xfrm>
          <a:prstGeom prst="rect">
            <a:avLst/>
          </a:prstGeom>
        </p:spPr>
      </p:pic>
      <p:pic>
        <p:nvPicPr>
          <p:cNvPr id="41" name="Imagem 40">
            <a:extLst>
              <a:ext uri="{FF2B5EF4-FFF2-40B4-BE49-F238E27FC236}">
                <a16:creationId xmlns:a16="http://schemas.microsoft.com/office/drawing/2014/main" id="{A7DEE53F-8404-40A0-2991-93C629C2986B}"/>
              </a:ext>
            </a:extLst>
          </p:cNvPr>
          <p:cNvPicPr>
            <a:picLocks noChangeAspect="1"/>
          </p:cNvPicPr>
          <p:nvPr/>
        </p:nvPicPr>
        <p:blipFill>
          <a:blip r:embed="rId3"/>
          <a:stretch>
            <a:fillRect/>
          </a:stretch>
        </p:blipFill>
        <p:spPr>
          <a:xfrm>
            <a:off x="4008695" y="1650070"/>
            <a:ext cx="242372" cy="402498"/>
          </a:xfrm>
          <a:prstGeom prst="rect">
            <a:avLst/>
          </a:prstGeom>
        </p:spPr>
      </p:pic>
      <p:pic>
        <p:nvPicPr>
          <p:cNvPr id="42" name="Imagem 41">
            <a:extLst>
              <a:ext uri="{FF2B5EF4-FFF2-40B4-BE49-F238E27FC236}">
                <a16:creationId xmlns:a16="http://schemas.microsoft.com/office/drawing/2014/main" id="{6D24E305-47F9-A363-29E4-3F59C9776767}"/>
              </a:ext>
            </a:extLst>
          </p:cNvPr>
          <p:cNvPicPr>
            <a:picLocks noChangeAspect="1"/>
          </p:cNvPicPr>
          <p:nvPr/>
        </p:nvPicPr>
        <p:blipFill>
          <a:blip r:embed="rId3"/>
          <a:stretch>
            <a:fillRect/>
          </a:stretch>
        </p:blipFill>
        <p:spPr>
          <a:xfrm>
            <a:off x="3746429" y="1647902"/>
            <a:ext cx="242372" cy="402498"/>
          </a:xfrm>
          <a:prstGeom prst="rect">
            <a:avLst/>
          </a:prstGeom>
        </p:spPr>
      </p:pic>
      <p:pic>
        <p:nvPicPr>
          <p:cNvPr id="43" name="Imagem 42">
            <a:extLst>
              <a:ext uri="{FF2B5EF4-FFF2-40B4-BE49-F238E27FC236}">
                <a16:creationId xmlns:a16="http://schemas.microsoft.com/office/drawing/2014/main" id="{8C4101EF-267A-2078-53F8-C7463D77337B}"/>
              </a:ext>
            </a:extLst>
          </p:cNvPr>
          <p:cNvPicPr>
            <a:picLocks noChangeAspect="1"/>
          </p:cNvPicPr>
          <p:nvPr/>
        </p:nvPicPr>
        <p:blipFill>
          <a:blip r:embed="rId3"/>
          <a:stretch>
            <a:fillRect/>
          </a:stretch>
        </p:blipFill>
        <p:spPr>
          <a:xfrm>
            <a:off x="3496842" y="1647902"/>
            <a:ext cx="242372" cy="402498"/>
          </a:xfrm>
          <a:prstGeom prst="rect">
            <a:avLst/>
          </a:prstGeom>
        </p:spPr>
      </p:pic>
      <p:pic>
        <p:nvPicPr>
          <p:cNvPr id="44" name="Imagem 43">
            <a:extLst>
              <a:ext uri="{FF2B5EF4-FFF2-40B4-BE49-F238E27FC236}">
                <a16:creationId xmlns:a16="http://schemas.microsoft.com/office/drawing/2014/main" id="{1AC4432D-2D43-B05C-ACAC-665ABCD87C24}"/>
              </a:ext>
            </a:extLst>
          </p:cNvPr>
          <p:cNvPicPr>
            <a:picLocks noChangeAspect="1"/>
          </p:cNvPicPr>
          <p:nvPr/>
        </p:nvPicPr>
        <p:blipFill>
          <a:blip r:embed="rId3"/>
          <a:stretch>
            <a:fillRect/>
          </a:stretch>
        </p:blipFill>
        <p:spPr>
          <a:xfrm>
            <a:off x="7352529" y="2001920"/>
            <a:ext cx="242372" cy="402498"/>
          </a:xfrm>
          <a:prstGeom prst="rect">
            <a:avLst/>
          </a:prstGeom>
        </p:spPr>
      </p:pic>
      <p:pic>
        <p:nvPicPr>
          <p:cNvPr id="45" name="Imagem 44">
            <a:extLst>
              <a:ext uri="{FF2B5EF4-FFF2-40B4-BE49-F238E27FC236}">
                <a16:creationId xmlns:a16="http://schemas.microsoft.com/office/drawing/2014/main" id="{4F2C3B1F-A1DD-0ABC-ADEC-51FB4F9C6A95}"/>
              </a:ext>
            </a:extLst>
          </p:cNvPr>
          <p:cNvPicPr>
            <a:picLocks noChangeAspect="1"/>
          </p:cNvPicPr>
          <p:nvPr/>
        </p:nvPicPr>
        <p:blipFill>
          <a:blip r:embed="rId3"/>
          <a:stretch>
            <a:fillRect/>
          </a:stretch>
        </p:blipFill>
        <p:spPr>
          <a:xfrm>
            <a:off x="6879115" y="2001920"/>
            <a:ext cx="242372" cy="402498"/>
          </a:xfrm>
          <a:prstGeom prst="rect">
            <a:avLst/>
          </a:prstGeom>
        </p:spPr>
      </p:pic>
      <p:pic>
        <p:nvPicPr>
          <p:cNvPr id="46" name="Imagem 45">
            <a:extLst>
              <a:ext uri="{FF2B5EF4-FFF2-40B4-BE49-F238E27FC236}">
                <a16:creationId xmlns:a16="http://schemas.microsoft.com/office/drawing/2014/main" id="{84EBE5EF-6344-3ADE-4D6B-570234DFDC0E}"/>
              </a:ext>
            </a:extLst>
          </p:cNvPr>
          <p:cNvPicPr>
            <a:picLocks noChangeAspect="1"/>
          </p:cNvPicPr>
          <p:nvPr/>
        </p:nvPicPr>
        <p:blipFill>
          <a:blip r:embed="rId3"/>
          <a:stretch>
            <a:fillRect/>
          </a:stretch>
        </p:blipFill>
        <p:spPr>
          <a:xfrm>
            <a:off x="6321163" y="2031423"/>
            <a:ext cx="242372" cy="402498"/>
          </a:xfrm>
          <a:prstGeom prst="rect">
            <a:avLst/>
          </a:prstGeom>
        </p:spPr>
      </p:pic>
      <p:pic>
        <p:nvPicPr>
          <p:cNvPr id="47" name="Imagem 46">
            <a:extLst>
              <a:ext uri="{FF2B5EF4-FFF2-40B4-BE49-F238E27FC236}">
                <a16:creationId xmlns:a16="http://schemas.microsoft.com/office/drawing/2014/main" id="{1B92B957-1655-5189-E644-7C19BA48C95F}"/>
              </a:ext>
            </a:extLst>
          </p:cNvPr>
          <p:cNvPicPr>
            <a:picLocks noChangeAspect="1"/>
          </p:cNvPicPr>
          <p:nvPr/>
        </p:nvPicPr>
        <p:blipFill>
          <a:blip r:embed="rId3"/>
          <a:stretch>
            <a:fillRect/>
          </a:stretch>
        </p:blipFill>
        <p:spPr>
          <a:xfrm>
            <a:off x="5873301" y="2001920"/>
            <a:ext cx="242372" cy="402498"/>
          </a:xfrm>
          <a:prstGeom prst="rect">
            <a:avLst/>
          </a:prstGeom>
        </p:spPr>
      </p:pic>
      <p:pic>
        <p:nvPicPr>
          <p:cNvPr id="48" name="Imagem 47">
            <a:extLst>
              <a:ext uri="{FF2B5EF4-FFF2-40B4-BE49-F238E27FC236}">
                <a16:creationId xmlns:a16="http://schemas.microsoft.com/office/drawing/2014/main" id="{D60D8DF0-C3CE-B889-D7E3-34CC47B640E7}"/>
              </a:ext>
            </a:extLst>
          </p:cNvPr>
          <p:cNvPicPr>
            <a:picLocks noChangeAspect="1"/>
          </p:cNvPicPr>
          <p:nvPr/>
        </p:nvPicPr>
        <p:blipFill>
          <a:blip r:embed="rId3"/>
          <a:stretch>
            <a:fillRect/>
          </a:stretch>
        </p:blipFill>
        <p:spPr>
          <a:xfrm>
            <a:off x="7065098" y="1627988"/>
            <a:ext cx="242372" cy="402498"/>
          </a:xfrm>
          <a:prstGeom prst="rect">
            <a:avLst/>
          </a:prstGeom>
        </p:spPr>
      </p:pic>
      <p:pic>
        <p:nvPicPr>
          <p:cNvPr id="49" name="Imagem 48">
            <a:extLst>
              <a:ext uri="{FF2B5EF4-FFF2-40B4-BE49-F238E27FC236}">
                <a16:creationId xmlns:a16="http://schemas.microsoft.com/office/drawing/2014/main" id="{422575B0-F76F-BC47-35BF-B931CC87D6A5}"/>
              </a:ext>
            </a:extLst>
          </p:cNvPr>
          <p:cNvPicPr>
            <a:picLocks noChangeAspect="1"/>
          </p:cNvPicPr>
          <p:nvPr/>
        </p:nvPicPr>
        <p:blipFill>
          <a:blip r:embed="rId3"/>
          <a:stretch>
            <a:fillRect/>
          </a:stretch>
        </p:blipFill>
        <p:spPr>
          <a:xfrm>
            <a:off x="6463105" y="1627870"/>
            <a:ext cx="242372" cy="402498"/>
          </a:xfrm>
          <a:prstGeom prst="rect">
            <a:avLst/>
          </a:prstGeom>
        </p:spPr>
      </p:pic>
      <p:pic>
        <p:nvPicPr>
          <p:cNvPr id="50" name="Imagem 49">
            <a:extLst>
              <a:ext uri="{FF2B5EF4-FFF2-40B4-BE49-F238E27FC236}">
                <a16:creationId xmlns:a16="http://schemas.microsoft.com/office/drawing/2014/main" id="{450FEEEE-DAAB-89F2-26EB-0A5EE7D53C0A}"/>
              </a:ext>
            </a:extLst>
          </p:cNvPr>
          <p:cNvPicPr>
            <a:picLocks noChangeAspect="1"/>
          </p:cNvPicPr>
          <p:nvPr/>
        </p:nvPicPr>
        <p:blipFill>
          <a:blip r:embed="rId3"/>
          <a:stretch>
            <a:fillRect/>
          </a:stretch>
        </p:blipFill>
        <p:spPr>
          <a:xfrm>
            <a:off x="5920312" y="1643730"/>
            <a:ext cx="242372" cy="402498"/>
          </a:xfrm>
          <a:prstGeom prst="rect">
            <a:avLst/>
          </a:prstGeom>
        </p:spPr>
      </p:pic>
      <p:pic>
        <p:nvPicPr>
          <p:cNvPr id="55" name="Imagem 54">
            <a:extLst>
              <a:ext uri="{FF2B5EF4-FFF2-40B4-BE49-F238E27FC236}">
                <a16:creationId xmlns:a16="http://schemas.microsoft.com/office/drawing/2014/main" id="{700454CF-C8FA-7FFF-17AC-C302B2D1B04B}"/>
              </a:ext>
            </a:extLst>
          </p:cNvPr>
          <p:cNvPicPr>
            <a:picLocks noChangeAspect="1"/>
          </p:cNvPicPr>
          <p:nvPr/>
        </p:nvPicPr>
        <p:blipFill>
          <a:blip r:embed="rId3"/>
          <a:stretch>
            <a:fillRect/>
          </a:stretch>
        </p:blipFill>
        <p:spPr>
          <a:xfrm>
            <a:off x="1123050" y="3730899"/>
            <a:ext cx="242372" cy="402498"/>
          </a:xfrm>
          <a:prstGeom prst="rect">
            <a:avLst/>
          </a:prstGeom>
        </p:spPr>
      </p:pic>
      <p:pic>
        <p:nvPicPr>
          <p:cNvPr id="56" name="Imagem 55">
            <a:extLst>
              <a:ext uri="{FF2B5EF4-FFF2-40B4-BE49-F238E27FC236}">
                <a16:creationId xmlns:a16="http://schemas.microsoft.com/office/drawing/2014/main" id="{0EB04C81-AA14-1157-7C89-3513107DE10F}"/>
              </a:ext>
            </a:extLst>
          </p:cNvPr>
          <p:cNvPicPr>
            <a:picLocks noChangeAspect="1"/>
          </p:cNvPicPr>
          <p:nvPr/>
        </p:nvPicPr>
        <p:blipFill>
          <a:blip r:embed="rId3"/>
          <a:stretch>
            <a:fillRect/>
          </a:stretch>
        </p:blipFill>
        <p:spPr>
          <a:xfrm>
            <a:off x="1479070" y="3730899"/>
            <a:ext cx="242372" cy="402498"/>
          </a:xfrm>
          <a:prstGeom prst="rect">
            <a:avLst/>
          </a:prstGeom>
        </p:spPr>
      </p:pic>
      <p:pic>
        <p:nvPicPr>
          <p:cNvPr id="57" name="Imagem 56">
            <a:extLst>
              <a:ext uri="{FF2B5EF4-FFF2-40B4-BE49-F238E27FC236}">
                <a16:creationId xmlns:a16="http://schemas.microsoft.com/office/drawing/2014/main" id="{CE06561C-8CFE-6015-0027-5C4368CF36D8}"/>
              </a:ext>
            </a:extLst>
          </p:cNvPr>
          <p:cNvPicPr>
            <a:picLocks noChangeAspect="1"/>
          </p:cNvPicPr>
          <p:nvPr/>
        </p:nvPicPr>
        <p:blipFill>
          <a:blip r:embed="rId3"/>
          <a:stretch>
            <a:fillRect/>
          </a:stretch>
        </p:blipFill>
        <p:spPr>
          <a:xfrm>
            <a:off x="1867948" y="3730899"/>
            <a:ext cx="242372" cy="402498"/>
          </a:xfrm>
          <a:prstGeom prst="rect">
            <a:avLst/>
          </a:prstGeom>
        </p:spPr>
      </p:pic>
      <p:pic>
        <p:nvPicPr>
          <p:cNvPr id="58" name="Imagem 57">
            <a:extLst>
              <a:ext uri="{FF2B5EF4-FFF2-40B4-BE49-F238E27FC236}">
                <a16:creationId xmlns:a16="http://schemas.microsoft.com/office/drawing/2014/main" id="{A63E7697-DEBA-1D93-DF04-0E22D94FA632}"/>
              </a:ext>
            </a:extLst>
          </p:cNvPr>
          <p:cNvPicPr>
            <a:picLocks noChangeAspect="1"/>
          </p:cNvPicPr>
          <p:nvPr/>
        </p:nvPicPr>
        <p:blipFill>
          <a:blip r:embed="rId3"/>
          <a:stretch>
            <a:fillRect/>
          </a:stretch>
        </p:blipFill>
        <p:spPr>
          <a:xfrm>
            <a:off x="2288041" y="3702364"/>
            <a:ext cx="242372" cy="402498"/>
          </a:xfrm>
          <a:prstGeom prst="rect">
            <a:avLst/>
          </a:prstGeom>
        </p:spPr>
      </p:pic>
      <p:pic>
        <p:nvPicPr>
          <p:cNvPr id="59" name="Imagem 58">
            <a:extLst>
              <a:ext uri="{FF2B5EF4-FFF2-40B4-BE49-F238E27FC236}">
                <a16:creationId xmlns:a16="http://schemas.microsoft.com/office/drawing/2014/main" id="{96C65392-6DBE-4CE0-F74B-2ECC1263D30F}"/>
              </a:ext>
            </a:extLst>
          </p:cNvPr>
          <p:cNvPicPr>
            <a:picLocks noChangeAspect="1"/>
          </p:cNvPicPr>
          <p:nvPr/>
        </p:nvPicPr>
        <p:blipFill>
          <a:blip r:embed="rId3"/>
          <a:stretch>
            <a:fillRect/>
          </a:stretch>
        </p:blipFill>
        <p:spPr>
          <a:xfrm>
            <a:off x="1917268" y="3328401"/>
            <a:ext cx="242372" cy="402498"/>
          </a:xfrm>
          <a:prstGeom prst="rect">
            <a:avLst/>
          </a:prstGeom>
        </p:spPr>
      </p:pic>
      <p:pic>
        <p:nvPicPr>
          <p:cNvPr id="60" name="Imagem 59">
            <a:extLst>
              <a:ext uri="{FF2B5EF4-FFF2-40B4-BE49-F238E27FC236}">
                <a16:creationId xmlns:a16="http://schemas.microsoft.com/office/drawing/2014/main" id="{3515C13D-1DBC-5F27-9D06-FB98EC46200A}"/>
              </a:ext>
            </a:extLst>
          </p:cNvPr>
          <p:cNvPicPr>
            <a:picLocks noChangeAspect="1"/>
          </p:cNvPicPr>
          <p:nvPr/>
        </p:nvPicPr>
        <p:blipFill>
          <a:blip r:embed="rId3"/>
          <a:stretch>
            <a:fillRect/>
          </a:stretch>
        </p:blipFill>
        <p:spPr>
          <a:xfrm>
            <a:off x="1587280" y="3308641"/>
            <a:ext cx="242372" cy="402498"/>
          </a:xfrm>
          <a:prstGeom prst="rect">
            <a:avLst/>
          </a:prstGeom>
        </p:spPr>
      </p:pic>
      <p:pic>
        <p:nvPicPr>
          <p:cNvPr id="61" name="Imagem 60">
            <a:extLst>
              <a:ext uri="{FF2B5EF4-FFF2-40B4-BE49-F238E27FC236}">
                <a16:creationId xmlns:a16="http://schemas.microsoft.com/office/drawing/2014/main" id="{F986B243-7290-ED45-1D30-9C6A738AF6CC}"/>
              </a:ext>
            </a:extLst>
          </p:cNvPr>
          <p:cNvPicPr>
            <a:picLocks noChangeAspect="1"/>
          </p:cNvPicPr>
          <p:nvPr/>
        </p:nvPicPr>
        <p:blipFill>
          <a:blip r:embed="rId3"/>
          <a:stretch>
            <a:fillRect/>
          </a:stretch>
        </p:blipFill>
        <p:spPr>
          <a:xfrm>
            <a:off x="1216507" y="3328401"/>
            <a:ext cx="242372" cy="402498"/>
          </a:xfrm>
          <a:prstGeom prst="rect">
            <a:avLst/>
          </a:prstGeom>
        </p:spPr>
      </p:pic>
      <p:pic>
        <p:nvPicPr>
          <p:cNvPr id="62" name="Imagem 61">
            <a:extLst>
              <a:ext uri="{FF2B5EF4-FFF2-40B4-BE49-F238E27FC236}">
                <a16:creationId xmlns:a16="http://schemas.microsoft.com/office/drawing/2014/main" id="{80A13BA5-F867-5D5A-8166-D6EBAA41BF13}"/>
              </a:ext>
            </a:extLst>
          </p:cNvPr>
          <p:cNvPicPr>
            <a:picLocks noChangeAspect="1"/>
          </p:cNvPicPr>
          <p:nvPr/>
        </p:nvPicPr>
        <p:blipFill>
          <a:blip r:embed="rId3"/>
          <a:stretch>
            <a:fillRect/>
          </a:stretch>
        </p:blipFill>
        <p:spPr>
          <a:xfrm>
            <a:off x="855361" y="3333751"/>
            <a:ext cx="242372" cy="402498"/>
          </a:xfrm>
          <a:prstGeom prst="rect">
            <a:avLst/>
          </a:prstGeom>
        </p:spPr>
      </p:pic>
      <p:pic>
        <p:nvPicPr>
          <p:cNvPr id="63" name="Imagem 62">
            <a:extLst>
              <a:ext uri="{FF2B5EF4-FFF2-40B4-BE49-F238E27FC236}">
                <a16:creationId xmlns:a16="http://schemas.microsoft.com/office/drawing/2014/main" id="{3F0F8274-1D25-5D8B-29CB-6B7B70E7B91A}"/>
              </a:ext>
            </a:extLst>
          </p:cNvPr>
          <p:cNvPicPr>
            <a:picLocks noChangeAspect="1"/>
          </p:cNvPicPr>
          <p:nvPr/>
        </p:nvPicPr>
        <p:blipFill>
          <a:blip r:embed="rId3"/>
          <a:stretch>
            <a:fillRect/>
          </a:stretch>
        </p:blipFill>
        <p:spPr>
          <a:xfrm>
            <a:off x="4696753" y="3700197"/>
            <a:ext cx="242372" cy="402498"/>
          </a:xfrm>
          <a:prstGeom prst="rect">
            <a:avLst/>
          </a:prstGeom>
        </p:spPr>
      </p:pic>
      <p:pic>
        <p:nvPicPr>
          <p:cNvPr id="64" name="Imagem 63">
            <a:extLst>
              <a:ext uri="{FF2B5EF4-FFF2-40B4-BE49-F238E27FC236}">
                <a16:creationId xmlns:a16="http://schemas.microsoft.com/office/drawing/2014/main" id="{1F1E4BD3-1433-7D64-4209-8A41E3DDBBDE}"/>
              </a:ext>
            </a:extLst>
          </p:cNvPr>
          <p:cNvPicPr>
            <a:picLocks noChangeAspect="1"/>
          </p:cNvPicPr>
          <p:nvPr/>
        </p:nvPicPr>
        <p:blipFill>
          <a:blip r:embed="rId3"/>
          <a:stretch>
            <a:fillRect/>
          </a:stretch>
        </p:blipFill>
        <p:spPr>
          <a:xfrm>
            <a:off x="4387051" y="3721048"/>
            <a:ext cx="242372" cy="402498"/>
          </a:xfrm>
          <a:prstGeom prst="rect">
            <a:avLst/>
          </a:prstGeom>
        </p:spPr>
      </p:pic>
      <p:pic>
        <p:nvPicPr>
          <p:cNvPr id="65" name="Imagem 64">
            <a:extLst>
              <a:ext uri="{FF2B5EF4-FFF2-40B4-BE49-F238E27FC236}">
                <a16:creationId xmlns:a16="http://schemas.microsoft.com/office/drawing/2014/main" id="{E03BE402-F993-7ACA-C8EE-80E3A2A2F97D}"/>
              </a:ext>
            </a:extLst>
          </p:cNvPr>
          <p:cNvPicPr>
            <a:picLocks noChangeAspect="1"/>
          </p:cNvPicPr>
          <p:nvPr/>
        </p:nvPicPr>
        <p:blipFill>
          <a:blip r:embed="rId3"/>
          <a:stretch>
            <a:fillRect/>
          </a:stretch>
        </p:blipFill>
        <p:spPr>
          <a:xfrm>
            <a:off x="3668030" y="3738842"/>
            <a:ext cx="242372" cy="402498"/>
          </a:xfrm>
          <a:prstGeom prst="rect">
            <a:avLst/>
          </a:prstGeom>
        </p:spPr>
      </p:pic>
      <p:pic>
        <p:nvPicPr>
          <p:cNvPr id="66" name="Imagem 65">
            <a:extLst>
              <a:ext uri="{FF2B5EF4-FFF2-40B4-BE49-F238E27FC236}">
                <a16:creationId xmlns:a16="http://schemas.microsoft.com/office/drawing/2014/main" id="{61552A9A-6467-CD6B-AFE9-D4D2FBF0D3BE}"/>
              </a:ext>
            </a:extLst>
          </p:cNvPr>
          <p:cNvPicPr>
            <a:picLocks noChangeAspect="1"/>
          </p:cNvPicPr>
          <p:nvPr/>
        </p:nvPicPr>
        <p:blipFill>
          <a:blip r:embed="rId3"/>
          <a:stretch>
            <a:fillRect/>
          </a:stretch>
        </p:blipFill>
        <p:spPr>
          <a:xfrm>
            <a:off x="4825588" y="3313709"/>
            <a:ext cx="242372" cy="402498"/>
          </a:xfrm>
          <a:prstGeom prst="rect">
            <a:avLst/>
          </a:prstGeom>
        </p:spPr>
      </p:pic>
      <p:pic>
        <p:nvPicPr>
          <p:cNvPr id="67" name="Imagem 66">
            <a:extLst>
              <a:ext uri="{FF2B5EF4-FFF2-40B4-BE49-F238E27FC236}">
                <a16:creationId xmlns:a16="http://schemas.microsoft.com/office/drawing/2014/main" id="{46DEC496-8427-AF77-CBE4-A61E331D28C2}"/>
              </a:ext>
            </a:extLst>
          </p:cNvPr>
          <p:cNvPicPr>
            <a:picLocks noChangeAspect="1"/>
          </p:cNvPicPr>
          <p:nvPr/>
        </p:nvPicPr>
        <p:blipFill>
          <a:blip r:embed="rId3"/>
          <a:stretch>
            <a:fillRect/>
          </a:stretch>
        </p:blipFill>
        <p:spPr>
          <a:xfrm>
            <a:off x="4402376" y="3297921"/>
            <a:ext cx="242372" cy="402498"/>
          </a:xfrm>
          <a:prstGeom prst="rect">
            <a:avLst/>
          </a:prstGeom>
        </p:spPr>
      </p:pic>
      <p:pic>
        <p:nvPicPr>
          <p:cNvPr id="68" name="Imagem 67">
            <a:extLst>
              <a:ext uri="{FF2B5EF4-FFF2-40B4-BE49-F238E27FC236}">
                <a16:creationId xmlns:a16="http://schemas.microsoft.com/office/drawing/2014/main" id="{005FE09A-C08B-DEFF-743E-F23B5ADCDCC0}"/>
              </a:ext>
            </a:extLst>
          </p:cNvPr>
          <p:cNvPicPr>
            <a:picLocks noChangeAspect="1"/>
          </p:cNvPicPr>
          <p:nvPr/>
        </p:nvPicPr>
        <p:blipFill>
          <a:blip r:embed="rId3"/>
          <a:stretch>
            <a:fillRect/>
          </a:stretch>
        </p:blipFill>
        <p:spPr>
          <a:xfrm>
            <a:off x="4055318" y="3328401"/>
            <a:ext cx="242372" cy="402498"/>
          </a:xfrm>
          <a:prstGeom prst="rect">
            <a:avLst/>
          </a:prstGeom>
        </p:spPr>
      </p:pic>
      <p:pic>
        <p:nvPicPr>
          <p:cNvPr id="69" name="Imagem 68">
            <a:extLst>
              <a:ext uri="{FF2B5EF4-FFF2-40B4-BE49-F238E27FC236}">
                <a16:creationId xmlns:a16="http://schemas.microsoft.com/office/drawing/2014/main" id="{0211C8AC-B284-8540-2082-970AEEB52238}"/>
              </a:ext>
            </a:extLst>
          </p:cNvPr>
          <p:cNvPicPr>
            <a:picLocks noChangeAspect="1"/>
          </p:cNvPicPr>
          <p:nvPr/>
        </p:nvPicPr>
        <p:blipFill>
          <a:blip r:embed="rId3"/>
          <a:stretch>
            <a:fillRect/>
          </a:stretch>
        </p:blipFill>
        <p:spPr>
          <a:xfrm>
            <a:off x="3692790" y="3318550"/>
            <a:ext cx="242372" cy="402498"/>
          </a:xfrm>
          <a:prstGeom prst="rect">
            <a:avLst/>
          </a:prstGeom>
        </p:spPr>
      </p:pic>
      <p:pic>
        <p:nvPicPr>
          <p:cNvPr id="70" name="Imagem 69">
            <a:extLst>
              <a:ext uri="{FF2B5EF4-FFF2-40B4-BE49-F238E27FC236}">
                <a16:creationId xmlns:a16="http://schemas.microsoft.com/office/drawing/2014/main" id="{E98D4A9E-F37E-BD5D-57AD-F4F73E1FFA2B}"/>
              </a:ext>
            </a:extLst>
          </p:cNvPr>
          <p:cNvPicPr>
            <a:picLocks noChangeAspect="1"/>
          </p:cNvPicPr>
          <p:nvPr/>
        </p:nvPicPr>
        <p:blipFill>
          <a:blip r:embed="rId3"/>
          <a:stretch>
            <a:fillRect/>
          </a:stretch>
        </p:blipFill>
        <p:spPr>
          <a:xfrm>
            <a:off x="3966397" y="3713879"/>
            <a:ext cx="242372" cy="402498"/>
          </a:xfrm>
          <a:prstGeom prst="rect">
            <a:avLst/>
          </a:prstGeom>
        </p:spPr>
      </p:pic>
      <p:pic>
        <p:nvPicPr>
          <p:cNvPr id="71" name="Imagem 70">
            <a:extLst>
              <a:ext uri="{FF2B5EF4-FFF2-40B4-BE49-F238E27FC236}">
                <a16:creationId xmlns:a16="http://schemas.microsoft.com/office/drawing/2014/main" id="{83FF8655-CE5D-B7D4-6DEF-2E9CACA68FB0}"/>
              </a:ext>
            </a:extLst>
          </p:cNvPr>
          <p:cNvPicPr>
            <a:picLocks noChangeAspect="1"/>
          </p:cNvPicPr>
          <p:nvPr/>
        </p:nvPicPr>
        <p:blipFill>
          <a:blip r:embed="rId3"/>
          <a:stretch>
            <a:fillRect/>
          </a:stretch>
        </p:blipFill>
        <p:spPr>
          <a:xfrm>
            <a:off x="3330263" y="3285962"/>
            <a:ext cx="242372" cy="402498"/>
          </a:xfrm>
          <a:prstGeom prst="rect">
            <a:avLst/>
          </a:prstGeom>
        </p:spPr>
      </p:pic>
      <p:pic>
        <p:nvPicPr>
          <p:cNvPr id="72" name="Imagem 71">
            <a:extLst>
              <a:ext uri="{FF2B5EF4-FFF2-40B4-BE49-F238E27FC236}">
                <a16:creationId xmlns:a16="http://schemas.microsoft.com/office/drawing/2014/main" id="{9FEC48C8-3B35-8CBF-FC4C-AD0FB84744F4}"/>
              </a:ext>
            </a:extLst>
          </p:cNvPr>
          <p:cNvPicPr>
            <a:picLocks noChangeAspect="1"/>
          </p:cNvPicPr>
          <p:nvPr/>
        </p:nvPicPr>
        <p:blipFill>
          <a:blip r:embed="rId3"/>
          <a:stretch>
            <a:fillRect/>
          </a:stretch>
        </p:blipFill>
        <p:spPr>
          <a:xfrm>
            <a:off x="3293455" y="3702325"/>
            <a:ext cx="242372" cy="402498"/>
          </a:xfrm>
          <a:prstGeom prst="rect">
            <a:avLst/>
          </a:prstGeom>
        </p:spPr>
      </p:pic>
      <p:pic>
        <p:nvPicPr>
          <p:cNvPr id="73" name="Imagem 72">
            <a:extLst>
              <a:ext uri="{FF2B5EF4-FFF2-40B4-BE49-F238E27FC236}">
                <a16:creationId xmlns:a16="http://schemas.microsoft.com/office/drawing/2014/main" id="{2B1BB4FC-F8A6-C146-9DF7-4C4FBE412DB4}"/>
              </a:ext>
            </a:extLst>
          </p:cNvPr>
          <p:cNvPicPr>
            <a:picLocks noChangeAspect="1"/>
          </p:cNvPicPr>
          <p:nvPr/>
        </p:nvPicPr>
        <p:blipFill>
          <a:blip r:embed="rId3"/>
          <a:stretch>
            <a:fillRect/>
          </a:stretch>
        </p:blipFill>
        <p:spPr>
          <a:xfrm>
            <a:off x="7281481" y="3539796"/>
            <a:ext cx="331807" cy="551019"/>
          </a:xfrm>
          <a:prstGeom prst="rect">
            <a:avLst/>
          </a:prstGeom>
        </p:spPr>
      </p:pic>
      <p:pic>
        <p:nvPicPr>
          <p:cNvPr id="74" name="Imagem 73">
            <a:extLst>
              <a:ext uri="{FF2B5EF4-FFF2-40B4-BE49-F238E27FC236}">
                <a16:creationId xmlns:a16="http://schemas.microsoft.com/office/drawing/2014/main" id="{50EC241F-1403-51B4-9FD1-3B5E5F8D9384}"/>
              </a:ext>
            </a:extLst>
          </p:cNvPr>
          <p:cNvPicPr>
            <a:picLocks noChangeAspect="1"/>
          </p:cNvPicPr>
          <p:nvPr/>
        </p:nvPicPr>
        <p:blipFill>
          <a:blip r:embed="rId3"/>
          <a:stretch>
            <a:fillRect/>
          </a:stretch>
        </p:blipFill>
        <p:spPr>
          <a:xfrm>
            <a:off x="6364632" y="3551676"/>
            <a:ext cx="331807" cy="551019"/>
          </a:xfrm>
          <a:prstGeom prst="rect">
            <a:avLst/>
          </a:prstGeom>
        </p:spPr>
      </p:pic>
      <p:pic>
        <p:nvPicPr>
          <p:cNvPr id="75" name="Imagem 74">
            <a:extLst>
              <a:ext uri="{FF2B5EF4-FFF2-40B4-BE49-F238E27FC236}">
                <a16:creationId xmlns:a16="http://schemas.microsoft.com/office/drawing/2014/main" id="{334CB081-DADB-C6B8-D4F9-250BF3C921C2}"/>
              </a:ext>
            </a:extLst>
          </p:cNvPr>
          <p:cNvPicPr>
            <a:picLocks noChangeAspect="1"/>
          </p:cNvPicPr>
          <p:nvPr/>
        </p:nvPicPr>
        <p:blipFill>
          <a:blip r:embed="rId3"/>
          <a:stretch>
            <a:fillRect/>
          </a:stretch>
        </p:blipFill>
        <p:spPr>
          <a:xfrm>
            <a:off x="6682179" y="3301311"/>
            <a:ext cx="331807" cy="551019"/>
          </a:xfrm>
          <a:prstGeom prst="rect">
            <a:avLst/>
          </a:prstGeom>
        </p:spPr>
      </p:pic>
      <p:pic>
        <p:nvPicPr>
          <p:cNvPr id="76" name="Imagem 75">
            <a:extLst>
              <a:ext uri="{FF2B5EF4-FFF2-40B4-BE49-F238E27FC236}">
                <a16:creationId xmlns:a16="http://schemas.microsoft.com/office/drawing/2014/main" id="{FE93733B-1E7C-018F-DA6D-FE3B99C08EB7}"/>
              </a:ext>
            </a:extLst>
          </p:cNvPr>
          <p:cNvPicPr>
            <a:picLocks noChangeAspect="1"/>
          </p:cNvPicPr>
          <p:nvPr/>
        </p:nvPicPr>
        <p:blipFill>
          <a:blip r:embed="rId3"/>
          <a:stretch>
            <a:fillRect/>
          </a:stretch>
        </p:blipFill>
        <p:spPr>
          <a:xfrm>
            <a:off x="5867643" y="3288084"/>
            <a:ext cx="331807" cy="551019"/>
          </a:xfrm>
          <a:prstGeom prst="rect">
            <a:avLst/>
          </a:prstGeom>
        </p:spPr>
      </p:pic>
      <p:sp>
        <p:nvSpPr>
          <p:cNvPr id="51" name="Google Shape;119;p17">
            <a:extLst>
              <a:ext uri="{FF2B5EF4-FFF2-40B4-BE49-F238E27FC236}">
                <a16:creationId xmlns:a16="http://schemas.microsoft.com/office/drawing/2014/main" id="{BF87F6BD-F77E-945A-ABE9-852B7980B7BD}"/>
              </a:ext>
            </a:extLst>
          </p:cNvPr>
          <p:cNvSpPr txBox="1">
            <a:spLocks/>
          </p:cNvSpPr>
          <p:nvPr/>
        </p:nvSpPr>
        <p:spPr>
          <a:xfrm rot="897">
            <a:off x="7589691" y="4724358"/>
            <a:ext cx="1387137" cy="360900"/>
          </a:xfrm>
          <a:prstGeom prst="rect">
            <a:avLst/>
          </a:prstGeom>
          <a:solidFill>
            <a:schemeClr val="lt1"/>
          </a:solidFill>
          <a:ln w="19050" cap="flat" cmpd="sng">
            <a:solidFill>
              <a:schemeClr val="accent2"/>
            </a:solidFill>
            <a:prstDash val="solid"/>
            <a:round/>
            <a:headEnd type="none" w="sm" len="sm"/>
            <a:tailEnd type="none" w="sm" len="sm"/>
          </a:ln>
        </p:spPr>
        <p:txBody>
          <a:bodyPr spcFirstLastPara="1" wrap="square" lIns="162000" tIns="72000" rIns="91425" bIns="720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1pPr>
            <a:lvl2pPr marL="914400" marR="0" lvl="1"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2pPr>
            <a:lvl3pPr marL="1371600" marR="0" lvl="2"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9pPr>
          </a:lstStyle>
          <a:p>
            <a:pPr marL="0" indent="0" algn="ctr">
              <a:buSzPts val="1100"/>
              <a:buFont typeface="Lato"/>
              <a:buNone/>
            </a:pPr>
            <a:r>
              <a:rPr lang="pt-BR" sz="1400" b="1" dirty="0">
                <a:solidFill>
                  <a:srgbClr val="666666"/>
                </a:solidFill>
                <a:latin typeface="+mj-lt"/>
              </a:rPr>
              <a:t>CONTINUA...</a:t>
            </a:r>
            <a:endParaRPr lang="pt-BR" sz="1200" b="1" dirty="0">
              <a:latin typeface="+mj-lt"/>
            </a:endParaRPr>
          </a:p>
        </p:txBody>
      </p:sp>
      <p:sp>
        <p:nvSpPr>
          <p:cNvPr id="53" name="Espaço Reservado para Texto 52">
            <a:extLst>
              <a:ext uri="{FF2B5EF4-FFF2-40B4-BE49-F238E27FC236}">
                <a16:creationId xmlns:a16="http://schemas.microsoft.com/office/drawing/2014/main" id="{E79D21E7-8CAB-8C58-955D-71BA321E396F}"/>
              </a:ext>
            </a:extLst>
          </p:cNvPr>
          <p:cNvSpPr>
            <a:spLocks noGrp="1"/>
          </p:cNvSpPr>
          <p:nvPr>
            <p:ph type="body" idx="1"/>
          </p:nvPr>
        </p:nvSpPr>
        <p:spPr>
          <a:xfrm>
            <a:off x="212571" y="506130"/>
            <a:ext cx="8718847" cy="992059"/>
          </a:xfrm>
        </p:spPr>
        <p:txBody>
          <a:bodyPr/>
          <a:lstStyle/>
          <a:p>
            <a:pPr marL="685800" indent="-457200">
              <a:buFont typeface="+mj-lt"/>
              <a:buAutoNum type="arabicPeriod" startAt="5"/>
            </a:pPr>
            <a:r>
              <a:rPr lang="pt-BR" dirty="0"/>
              <a:t>FAÇA UM </a:t>
            </a:r>
            <a:r>
              <a:rPr lang="pt-BR" b="1" dirty="0"/>
              <a:t>X</a:t>
            </a:r>
            <a:r>
              <a:rPr lang="pt-BR" dirty="0"/>
              <a:t> EM 2 FIGURAS DE CADA RETÂNGULO E ESCREVA:</a:t>
            </a:r>
          </a:p>
          <a:p>
            <a:pPr marL="571500" indent="-342900">
              <a:buFont typeface="Arial" panose="020B0604020202020204" pitchFamily="34" charset="0"/>
              <a:buChar char="•"/>
            </a:pPr>
            <a:r>
              <a:rPr lang="pt-BR" dirty="0"/>
              <a:t>A QUANTIDADE TOTAL DE CADA FIGURA, NO QUADRADO;</a:t>
            </a:r>
          </a:p>
          <a:p>
            <a:pPr marL="571500" indent="-342900">
              <a:buFont typeface="Arial" panose="020B0604020202020204" pitchFamily="34" charset="0"/>
              <a:buChar char="•"/>
            </a:pPr>
            <a:r>
              <a:rPr lang="pt-BR" dirty="0"/>
              <a:t>A QUANTIDADE DE FIGURAS QUE SOBRARAM, NO CÍRCULO.</a:t>
            </a:r>
          </a:p>
        </p:txBody>
      </p:sp>
      <p:pic>
        <p:nvPicPr>
          <p:cNvPr id="5" name="Google Shape;273;p24">
            <a:extLst>
              <a:ext uri="{FF2B5EF4-FFF2-40B4-BE49-F238E27FC236}">
                <a16:creationId xmlns:a16="http://schemas.microsoft.com/office/drawing/2014/main" id="{7DDEB4BF-265D-80D5-36D5-B8E5F7B7C0A4}"/>
              </a:ext>
            </a:extLst>
          </p:cNvPr>
          <p:cNvPicPr preferRelativeResize="0"/>
          <p:nvPr/>
        </p:nvPicPr>
        <p:blipFill rotWithShape="1">
          <a:blip r:embed="rId4">
            <a:alphaModFix/>
          </a:blip>
          <a:srcRect/>
          <a:stretch/>
        </p:blipFill>
        <p:spPr>
          <a:xfrm>
            <a:off x="8304857" y="238692"/>
            <a:ext cx="540000" cy="396000"/>
          </a:xfrm>
          <a:prstGeom prst="rect">
            <a:avLst/>
          </a:prstGeom>
          <a:noFill/>
          <a:ln>
            <a:noFill/>
          </a:ln>
        </p:spPr>
      </p:pic>
    </p:spTree>
    <p:extLst>
      <p:ext uri="{BB962C8B-B14F-4D97-AF65-F5344CB8AC3E}">
        <p14:creationId xmlns:p14="http://schemas.microsoft.com/office/powerpoint/2010/main" val="25090072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2" name="Retângulo: Cantos Arredondados 1">
            <a:extLst>
              <a:ext uri="{FF2B5EF4-FFF2-40B4-BE49-F238E27FC236}">
                <a16:creationId xmlns:a16="http://schemas.microsoft.com/office/drawing/2014/main" id="{71B4EAB5-F41E-6B4E-2754-55A95706C877}"/>
              </a:ext>
            </a:extLst>
          </p:cNvPr>
          <p:cNvSpPr/>
          <p:nvPr/>
        </p:nvSpPr>
        <p:spPr>
          <a:xfrm>
            <a:off x="803804" y="1728106"/>
            <a:ext cx="2010337" cy="900953"/>
          </a:xfrm>
          <a:prstGeom prst="roundRect">
            <a:avLst/>
          </a:prstGeom>
          <a:solidFill>
            <a:schemeClr val="bg1"/>
          </a:solid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cxnSp>
        <p:nvCxnSpPr>
          <p:cNvPr id="4" name="Conector reto 3">
            <a:extLst>
              <a:ext uri="{FF2B5EF4-FFF2-40B4-BE49-F238E27FC236}">
                <a16:creationId xmlns:a16="http://schemas.microsoft.com/office/drawing/2014/main" id="{C8BBB802-9593-A1B1-DE6B-5BB1D9E07C01}"/>
              </a:ext>
            </a:extLst>
          </p:cNvPr>
          <p:cNvCxnSpPr>
            <a:cxnSpLocks/>
          </p:cNvCxnSpPr>
          <p:nvPr/>
        </p:nvCxnSpPr>
        <p:spPr>
          <a:xfrm>
            <a:off x="1267728" y="2626577"/>
            <a:ext cx="0" cy="212912"/>
          </a:xfrm>
          <a:prstGeom prst="line">
            <a:avLst/>
          </a:prstGeom>
          <a:ln w="190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8" name="Conector reto 7">
            <a:extLst>
              <a:ext uri="{FF2B5EF4-FFF2-40B4-BE49-F238E27FC236}">
                <a16:creationId xmlns:a16="http://schemas.microsoft.com/office/drawing/2014/main" id="{5578D283-9E88-3376-7B24-43E6AFBCBACD}"/>
              </a:ext>
            </a:extLst>
          </p:cNvPr>
          <p:cNvCxnSpPr/>
          <p:nvPr/>
        </p:nvCxnSpPr>
        <p:spPr>
          <a:xfrm>
            <a:off x="2349096" y="2626577"/>
            <a:ext cx="0" cy="212912"/>
          </a:xfrm>
          <a:prstGeom prst="line">
            <a:avLst/>
          </a:prstGeom>
          <a:ln w="19050">
            <a:solidFill>
              <a:srgbClr val="7030A0"/>
            </a:solidFill>
          </a:ln>
        </p:spPr>
        <p:style>
          <a:lnRef idx="1">
            <a:schemeClr val="accent1"/>
          </a:lnRef>
          <a:fillRef idx="0">
            <a:schemeClr val="accent1"/>
          </a:fillRef>
          <a:effectRef idx="0">
            <a:schemeClr val="accent1"/>
          </a:effectRef>
          <a:fontRef idx="minor">
            <a:schemeClr val="tx1"/>
          </a:fontRef>
        </p:style>
      </p:cxnSp>
      <p:sp>
        <p:nvSpPr>
          <p:cNvPr id="10" name="Elipse 9">
            <a:extLst>
              <a:ext uri="{FF2B5EF4-FFF2-40B4-BE49-F238E27FC236}">
                <a16:creationId xmlns:a16="http://schemas.microsoft.com/office/drawing/2014/main" id="{0499852F-B6BC-B4C8-2735-038DC84BC6CA}"/>
              </a:ext>
            </a:extLst>
          </p:cNvPr>
          <p:cNvSpPr/>
          <p:nvPr/>
        </p:nvSpPr>
        <p:spPr>
          <a:xfrm>
            <a:off x="2139547" y="2831363"/>
            <a:ext cx="419097" cy="409575"/>
          </a:xfrm>
          <a:prstGeom prst="ellipse">
            <a:avLst/>
          </a:prstGeom>
          <a:solidFill>
            <a:schemeClr val="bg1"/>
          </a:solid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400" b="1" dirty="0">
                <a:solidFill>
                  <a:schemeClr val="tx1"/>
                </a:solidFill>
              </a:rPr>
              <a:t>1</a:t>
            </a:r>
          </a:p>
        </p:txBody>
      </p:sp>
      <p:sp>
        <p:nvSpPr>
          <p:cNvPr id="12" name="Retângulo 11">
            <a:extLst>
              <a:ext uri="{FF2B5EF4-FFF2-40B4-BE49-F238E27FC236}">
                <a16:creationId xmlns:a16="http://schemas.microsoft.com/office/drawing/2014/main" id="{B1460267-DB01-8E21-CA1D-F619333BD9FB}"/>
              </a:ext>
            </a:extLst>
          </p:cNvPr>
          <p:cNvSpPr/>
          <p:nvPr/>
        </p:nvSpPr>
        <p:spPr>
          <a:xfrm>
            <a:off x="1058179" y="2831363"/>
            <a:ext cx="419097" cy="409575"/>
          </a:xfrm>
          <a:prstGeom prst="rect">
            <a:avLst/>
          </a:prstGeom>
          <a:solidFill>
            <a:schemeClr val="bg1"/>
          </a:solid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400" b="1" dirty="0">
                <a:solidFill>
                  <a:schemeClr val="tx1"/>
                </a:solidFill>
              </a:rPr>
              <a:t>3</a:t>
            </a:r>
          </a:p>
        </p:txBody>
      </p:sp>
      <p:sp>
        <p:nvSpPr>
          <p:cNvPr id="13" name="Retângulo: Cantos Arredondados 12">
            <a:extLst>
              <a:ext uri="{FF2B5EF4-FFF2-40B4-BE49-F238E27FC236}">
                <a16:creationId xmlns:a16="http://schemas.microsoft.com/office/drawing/2014/main" id="{6AB5CFF7-067D-5592-7574-DCCD77450CD0}"/>
              </a:ext>
            </a:extLst>
          </p:cNvPr>
          <p:cNvSpPr/>
          <p:nvPr/>
        </p:nvSpPr>
        <p:spPr>
          <a:xfrm>
            <a:off x="3382490" y="1735474"/>
            <a:ext cx="2010337" cy="900953"/>
          </a:xfrm>
          <a:prstGeom prst="roundRect">
            <a:avLst/>
          </a:prstGeom>
          <a:solidFill>
            <a:schemeClr val="bg1"/>
          </a:solid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cxnSp>
        <p:nvCxnSpPr>
          <p:cNvPr id="14" name="Conector reto 13">
            <a:extLst>
              <a:ext uri="{FF2B5EF4-FFF2-40B4-BE49-F238E27FC236}">
                <a16:creationId xmlns:a16="http://schemas.microsoft.com/office/drawing/2014/main" id="{13C44D67-ABEC-AA92-6F1C-885FA01F9BF5}"/>
              </a:ext>
            </a:extLst>
          </p:cNvPr>
          <p:cNvCxnSpPr>
            <a:cxnSpLocks/>
          </p:cNvCxnSpPr>
          <p:nvPr/>
        </p:nvCxnSpPr>
        <p:spPr>
          <a:xfrm>
            <a:off x="3846414" y="2633945"/>
            <a:ext cx="0" cy="2129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Conector reto 14">
            <a:extLst>
              <a:ext uri="{FF2B5EF4-FFF2-40B4-BE49-F238E27FC236}">
                <a16:creationId xmlns:a16="http://schemas.microsoft.com/office/drawing/2014/main" id="{49B1080F-337C-737C-9483-334203A2EE56}"/>
              </a:ext>
            </a:extLst>
          </p:cNvPr>
          <p:cNvCxnSpPr/>
          <p:nvPr/>
        </p:nvCxnSpPr>
        <p:spPr>
          <a:xfrm>
            <a:off x="4927782" y="2633945"/>
            <a:ext cx="0" cy="2129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Elipse 15">
            <a:extLst>
              <a:ext uri="{FF2B5EF4-FFF2-40B4-BE49-F238E27FC236}">
                <a16:creationId xmlns:a16="http://schemas.microsoft.com/office/drawing/2014/main" id="{BE202F8A-C4DB-D16B-8ACE-97B95263AE58}"/>
              </a:ext>
            </a:extLst>
          </p:cNvPr>
          <p:cNvSpPr/>
          <p:nvPr/>
        </p:nvSpPr>
        <p:spPr>
          <a:xfrm>
            <a:off x="4718233" y="2838731"/>
            <a:ext cx="419097" cy="409575"/>
          </a:xfrm>
          <a:prstGeom prst="ellipse">
            <a:avLst/>
          </a:prstGeom>
          <a:solidFill>
            <a:schemeClr val="bg1"/>
          </a:solid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400" b="1" dirty="0">
                <a:solidFill>
                  <a:schemeClr val="tx1"/>
                </a:solidFill>
              </a:rPr>
              <a:t>4</a:t>
            </a:r>
          </a:p>
        </p:txBody>
      </p:sp>
      <p:sp>
        <p:nvSpPr>
          <p:cNvPr id="17" name="Retângulo 16">
            <a:extLst>
              <a:ext uri="{FF2B5EF4-FFF2-40B4-BE49-F238E27FC236}">
                <a16:creationId xmlns:a16="http://schemas.microsoft.com/office/drawing/2014/main" id="{180DB618-C205-65DB-F0A8-82A2416A1752}"/>
              </a:ext>
            </a:extLst>
          </p:cNvPr>
          <p:cNvSpPr/>
          <p:nvPr/>
        </p:nvSpPr>
        <p:spPr>
          <a:xfrm>
            <a:off x="3626901" y="2870902"/>
            <a:ext cx="419097" cy="409575"/>
          </a:xfrm>
          <a:prstGeom prst="rect">
            <a:avLst/>
          </a:prstGeom>
          <a:solidFill>
            <a:schemeClr val="bg1"/>
          </a:solid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400" b="1" dirty="0">
                <a:solidFill>
                  <a:schemeClr val="tx1"/>
                </a:solidFill>
              </a:rPr>
              <a:t>6</a:t>
            </a:r>
          </a:p>
        </p:txBody>
      </p:sp>
      <p:sp>
        <p:nvSpPr>
          <p:cNvPr id="18" name="Retângulo: Cantos Arredondados 17">
            <a:extLst>
              <a:ext uri="{FF2B5EF4-FFF2-40B4-BE49-F238E27FC236}">
                <a16:creationId xmlns:a16="http://schemas.microsoft.com/office/drawing/2014/main" id="{3E77A4EC-A62E-5A4A-3E29-9BE4249888A3}"/>
              </a:ext>
            </a:extLst>
          </p:cNvPr>
          <p:cNvSpPr/>
          <p:nvPr/>
        </p:nvSpPr>
        <p:spPr>
          <a:xfrm>
            <a:off x="5772145" y="1768694"/>
            <a:ext cx="2010337" cy="900953"/>
          </a:xfrm>
          <a:prstGeom prst="roundRect">
            <a:avLst/>
          </a:prstGeom>
          <a:solidFill>
            <a:schemeClr val="bg1"/>
          </a:solid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cxnSp>
        <p:nvCxnSpPr>
          <p:cNvPr id="19" name="Conector reto 18">
            <a:extLst>
              <a:ext uri="{FF2B5EF4-FFF2-40B4-BE49-F238E27FC236}">
                <a16:creationId xmlns:a16="http://schemas.microsoft.com/office/drawing/2014/main" id="{C922EA8B-58A4-5CE6-9E15-A80C5E9A274C}"/>
              </a:ext>
            </a:extLst>
          </p:cNvPr>
          <p:cNvCxnSpPr>
            <a:cxnSpLocks/>
          </p:cNvCxnSpPr>
          <p:nvPr/>
        </p:nvCxnSpPr>
        <p:spPr>
          <a:xfrm>
            <a:off x="6293097" y="2687569"/>
            <a:ext cx="0" cy="212912"/>
          </a:xfrm>
          <a:prstGeom prst="line">
            <a:avLst/>
          </a:prstGeom>
          <a:ln w="190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20" name="Conector reto 19">
            <a:extLst>
              <a:ext uri="{FF2B5EF4-FFF2-40B4-BE49-F238E27FC236}">
                <a16:creationId xmlns:a16="http://schemas.microsoft.com/office/drawing/2014/main" id="{10FAF5B1-E185-4AA1-172F-2E3A50FAC3C7}"/>
              </a:ext>
            </a:extLst>
          </p:cNvPr>
          <p:cNvCxnSpPr/>
          <p:nvPr/>
        </p:nvCxnSpPr>
        <p:spPr>
          <a:xfrm>
            <a:off x="7374465" y="2687569"/>
            <a:ext cx="0" cy="212912"/>
          </a:xfrm>
          <a:prstGeom prst="line">
            <a:avLst/>
          </a:prstGeom>
          <a:ln w="19050">
            <a:solidFill>
              <a:srgbClr val="7030A0"/>
            </a:solidFill>
          </a:ln>
        </p:spPr>
        <p:style>
          <a:lnRef idx="1">
            <a:schemeClr val="accent1"/>
          </a:lnRef>
          <a:fillRef idx="0">
            <a:schemeClr val="accent1"/>
          </a:fillRef>
          <a:effectRef idx="0">
            <a:schemeClr val="accent1"/>
          </a:effectRef>
          <a:fontRef idx="minor">
            <a:schemeClr val="tx1"/>
          </a:fontRef>
        </p:style>
      </p:cxnSp>
      <p:sp>
        <p:nvSpPr>
          <p:cNvPr id="23" name="Retângulo: Cantos Arredondados 22">
            <a:extLst>
              <a:ext uri="{FF2B5EF4-FFF2-40B4-BE49-F238E27FC236}">
                <a16:creationId xmlns:a16="http://schemas.microsoft.com/office/drawing/2014/main" id="{1BDB3E8A-9C66-2F71-E96E-EE286EDB9521}"/>
              </a:ext>
            </a:extLst>
          </p:cNvPr>
          <p:cNvSpPr/>
          <p:nvPr/>
        </p:nvSpPr>
        <p:spPr>
          <a:xfrm>
            <a:off x="753405" y="3364633"/>
            <a:ext cx="2010337" cy="900953"/>
          </a:xfrm>
          <a:prstGeom prst="roundRect">
            <a:avLst/>
          </a:prstGeom>
          <a:solidFill>
            <a:schemeClr val="bg1"/>
          </a:solid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cxnSp>
        <p:nvCxnSpPr>
          <p:cNvPr id="24" name="Conector reto 23">
            <a:extLst>
              <a:ext uri="{FF2B5EF4-FFF2-40B4-BE49-F238E27FC236}">
                <a16:creationId xmlns:a16="http://schemas.microsoft.com/office/drawing/2014/main" id="{641C4368-3587-214D-CC4C-2112246F31D3}"/>
              </a:ext>
            </a:extLst>
          </p:cNvPr>
          <p:cNvCxnSpPr>
            <a:cxnSpLocks/>
          </p:cNvCxnSpPr>
          <p:nvPr/>
        </p:nvCxnSpPr>
        <p:spPr>
          <a:xfrm>
            <a:off x="1217329" y="4263104"/>
            <a:ext cx="0" cy="212912"/>
          </a:xfrm>
          <a:prstGeom prst="line">
            <a:avLst/>
          </a:prstGeom>
          <a:ln w="190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25" name="Conector reto 24">
            <a:extLst>
              <a:ext uri="{FF2B5EF4-FFF2-40B4-BE49-F238E27FC236}">
                <a16:creationId xmlns:a16="http://schemas.microsoft.com/office/drawing/2014/main" id="{09007C1F-2EBE-D20B-B635-10F6AE07FD7B}"/>
              </a:ext>
            </a:extLst>
          </p:cNvPr>
          <p:cNvCxnSpPr/>
          <p:nvPr/>
        </p:nvCxnSpPr>
        <p:spPr>
          <a:xfrm>
            <a:off x="2298697" y="4263104"/>
            <a:ext cx="0" cy="212912"/>
          </a:xfrm>
          <a:prstGeom prst="line">
            <a:avLst/>
          </a:prstGeom>
          <a:ln w="19050">
            <a:solidFill>
              <a:srgbClr val="7030A0"/>
            </a:solidFill>
          </a:ln>
        </p:spPr>
        <p:style>
          <a:lnRef idx="1">
            <a:schemeClr val="accent1"/>
          </a:lnRef>
          <a:fillRef idx="0">
            <a:schemeClr val="accent1"/>
          </a:fillRef>
          <a:effectRef idx="0">
            <a:schemeClr val="accent1"/>
          </a:effectRef>
          <a:fontRef idx="minor">
            <a:schemeClr val="tx1"/>
          </a:fontRef>
        </p:style>
      </p:cxnSp>
      <p:sp>
        <p:nvSpPr>
          <p:cNvPr id="26" name="Elipse 25">
            <a:extLst>
              <a:ext uri="{FF2B5EF4-FFF2-40B4-BE49-F238E27FC236}">
                <a16:creationId xmlns:a16="http://schemas.microsoft.com/office/drawing/2014/main" id="{0734C203-8737-D4BE-A3C5-53579CDCF05D}"/>
              </a:ext>
            </a:extLst>
          </p:cNvPr>
          <p:cNvSpPr/>
          <p:nvPr/>
        </p:nvSpPr>
        <p:spPr>
          <a:xfrm>
            <a:off x="2089148" y="4467890"/>
            <a:ext cx="419097" cy="409575"/>
          </a:xfrm>
          <a:prstGeom prst="ellipse">
            <a:avLst/>
          </a:prstGeom>
          <a:solidFill>
            <a:schemeClr val="bg1"/>
          </a:solid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400" b="1" dirty="0">
                <a:solidFill>
                  <a:schemeClr val="tx1"/>
                </a:solidFill>
              </a:rPr>
              <a:t>6</a:t>
            </a:r>
          </a:p>
        </p:txBody>
      </p:sp>
      <p:sp>
        <p:nvSpPr>
          <p:cNvPr id="27" name="Retângulo 26">
            <a:extLst>
              <a:ext uri="{FF2B5EF4-FFF2-40B4-BE49-F238E27FC236}">
                <a16:creationId xmlns:a16="http://schemas.microsoft.com/office/drawing/2014/main" id="{42856A0D-B908-5328-469C-17DAAC5CC967}"/>
              </a:ext>
            </a:extLst>
          </p:cNvPr>
          <p:cNvSpPr/>
          <p:nvPr/>
        </p:nvSpPr>
        <p:spPr>
          <a:xfrm>
            <a:off x="1007780" y="4467890"/>
            <a:ext cx="419097" cy="409575"/>
          </a:xfrm>
          <a:prstGeom prst="rect">
            <a:avLst/>
          </a:prstGeom>
          <a:solidFill>
            <a:schemeClr val="bg1"/>
          </a:solid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400" b="1" dirty="0">
                <a:solidFill>
                  <a:schemeClr val="tx1"/>
                </a:solidFill>
              </a:rPr>
              <a:t>8</a:t>
            </a:r>
          </a:p>
        </p:txBody>
      </p:sp>
      <p:sp>
        <p:nvSpPr>
          <p:cNvPr id="28" name="Retângulo: Cantos Arredondados 27">
            <a:extLst>
              <a:ext uri="{FF2B5EF4-FFF2-40B4-BE49-F238E27FC236}">
                <a16:creationId xmlns:a16="http://schemas.microsoft.com/office/drawing/2014/main" id="{09C49145-089D-6B54-13AF-7D0D3950AA78}"/>
              </a:ext>
            </a:extLst>
          </p:cNvPr>
          <p:cNvSpPr/>
          <p:nvPr/>
        </p:nvSpPr>
        <p:spPr>
          <a:xfrm>
            <a:off x="3304902" y="3368501"/>
            <a:ext cx="2010337" cy="900953"/>
          </a:xfrm>
          <a:prstGeom prst="roundRect">
            <a:avLst/>
          </a:prstGeom>
          <a:solidFill>
            <a:schemeClr val="bg1"/>
          </a:solid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cxnSp>
        <p:nvCxnSpPr>
          <p:cNvPr id="29" name="Conector reto 28">
            <a:extLst>
              <a:ext uri="{FF2B5EF4-FFF2-40B4-BE49-F238E27FC236}">
                <a16:creationId xmlns:a16="http://schemas.microsoft.com/office/drawing/2014/main" id="{435238D3-F25E-3BDE-B734-71F028FBD4C8}"/>
              </a:ext>
            </a:extLst>
          </p:cNvPr>
          <p:cNvCxnSpPr>
            <a:cxnSpLocks/>
          </p:cNvCxnSpPr>
          <p:nvPr/>
        </p:nvCxnSpPr>
        <p:spPr>
          <a:xfrm>
            <a:off x="3768826" y="4266972"/>
            <a:ext cx="0" cy="212912"/>
          </a:xfrm>
          <a:prstGeom prst="line">
            <a:avLst/>
          </a:prstGeom>
          <a:ln w="190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30" name="Conector reto 29">
            <a:extLst>
              <a:ext uri="{FF2B5EF4-FFF2-40B4-BE49-F238E27FC236}">
                <a16:creationId xmlns:a16="http://schemas.microsoft.com/office/drawing/2014/main" id="{37793E04-7C57-D9D3-90FC-C65BBEFD31C5}"/>
              </a:ext>
            </a:extLst>
          </p:cNvPr>
          <p:cNvCxnSpPr/>
          <p:nvPr/>
        </p:nvCxnSpPr>
        <p:spPr>
          <a:xfrm>
            <a:off x="4850194" y="4266972"/>
            <a:ext cx="0" cy="212912"/>
          </a:xfrm>
          <a:prstGeom prst="line">
            <a:avLst/>
          </a:prstGeom>
          <a:ln w="19050">
            <a:solidFill>
              <a:srgbClr val="7030A0"/>
            </a:solidFill>
          </a:ln>
        </p:spPr>
        <p:style>
          <a:lnRef idx="1">
            <a:schemeClr val="accent1"/>
          </a:lnRef>
          <a:fillRef idx="0">
            <a:schemeClr val="accent1"/>
          </a:fillRef>
          <a:effectRef idx="0">
            <a:schemeClr val="accent1"/>
          </a:effectRef>
          <a:fontRef idx="minor">
            <a:schemeClr val="tx1"/>
          </a:fontRef>
        </p:style>
      </p:cxnSp>
      <p:sp>
        <p:nvSpPr>
          <p:cNvPr id="31" name="Elipse 30">
            <a:extLst>
              <a:ext uri="{FF2B5EF4-FFF2-40B4-BE49-F238E27FC236}">
                <a16:creationId xmlns:a16="http://schemas.microsoft.com/office/drawing/2014/main" id="{68BCCEB7-4EA2-C7B6-BD8A-FDE13B38B472}"/>
              </a:ext>
            </a:extLst>
          </p:cNvPr>
          <p:cNvSpPr/>
          <p:nvPr/>
        </p:nvSpPr>
        <p:spPr>
          <a:xfrm>
            <a:off x="4640645" y="4471758"/>
            <a:ext cx="419097" cy="409575"/>
          </a:xfrm>
          <a:prstGeom prst="ellipse">
            <a:avLst/>
          </a:prstGeom>
          <a:solidFill>
            <a:schemeClr val="bg1"/>
          </a:solid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400" b="1" dirty="0">
                <a:solidFill>
                  <a:schemeClr val="tx1"/>
                </a:solidFill>
              </a:rPr>
              <a:t>8</a:t>
            </a:r>
          </a:p>
        </p:txBody>
      </p:sp>
      <p:sp>
        <p:nvSpPr>
          <p:cNvPr id="32" name="Retângulo 31">
            <a:extLst>
              <a:ext uri="{FF2B5EF4-FFF2-40B4-BE49-F238E27FC236}">
                <a16:creationId xmlns:a16="http://schemas.microsoft.com/office/drawing/2014/main" id="{98AC24D7-0F9A-C953-89A8-A029ACD08BC6}"/>
              </a:ext>
            </a:extLst>
          </p:cNvPr>
          <p:cNvSpPr/>
          <p:nvPr/>
        </p:nvSpPr>
        <p:spPr>
          <a:xfrm>
            <a:off x="3498670" y="4449535"/>
            <a:ext cx="532678" cy="409575"/>
          </a:xfrm>
          <a:prstGeom prst="rect">
            <a:avLst/>
          </a:prstGeom>
          <a:solidFill>
            <a:schemeClr val="bg1"/>
          </a:solid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400" b="1" dirty="0">
                <a:solidFill>
                  <a:schemeClr val="tx1"/>
                </a:solidFill>
              </a:rPr>
              <a:t>10</a:t>
            </a:r>
          </a:p>
        </p:txBody>
      </p:sp>
      <p:sp>
        <p:nvSpPr>
          <p:cNvPr id="33" name="Retângulo: Cantos Arredondados 32">
            <a:extLst>
              <a:ext uri="{FF2B5EF4-FFF2-40B4-BE49-F238E27FC236}">
                <a16:creationId xmlns:a16="http://schemas.microsoft.com/office/drawing/2014/main" id="{2F1604FF-4F59-CE4A-0625-BB1F56492725}"/>
              </a:ext>
            </a:extLst>
          </p:cNvPr>
          <p:cNvSpPr/>
          <p:nvPr/>
        </p:nvSpPr>
        <p:spPr>
          <a:xfrm>
            <a:off x="5722013" y="3388260"/>
            <a:ext cx="2010337" cy="900953"/>
          </a:xfrm>
          <a:prstGeom prst="roundRect">
            <a:avLst/>
          </a:prstGeom>
          <a:solidFill>
            <a:schemeClr val="bg1"/>
          </a:solid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cxnSp>
        <p:nvCxnSpPr>
          <p:cNvPr id="34" name="Conector reto 33">
            <a:extLst>
              <a:ext uri="{FF2B5EF4-FFF2-40B4-BE49-F238E27FC236}">
                <a16:creationId xmlns:a16="http://schemas.microsoft.com/office/drawing/2014/main" id="{1C6325EC-B676-1891-4144-B6BF88592D5B}"/>
              </a:ext>
            </a:extLst>
          </p:cNvPr>
          <p:cNvCxnSpPr>
            <a:cxnSpLocks/>
          </p:cNvCxnSpPr>
          <p:nvPr/>
        </p:nvCxnSpPr>
        <p:spPr>
          <a:xfrm>
            <a:off x="6185937" y="4286731"/>
            <a:ext cx="0" cy="212912"/>
          </a:xfrm>
          <a:prstGeom prst="line">
            <a:avLst/>
          </a:prstGeom>
          <a:ln w="190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35" name="Conector reto 34">
            <a:extLst>
              <a:ext uri="{FF2B5EF4-FFF2-40B4-BE49-F238E27FC236}">
                <a16:creationId xmlns:a16="http://schemas.microsoft.com/office/drawing/2014/main" id="{9F729372-7258-6EA1-FCDD-8CB8A09A1918}"/>
              </a:ext>
            </a:extLst>
          </p:cNvPr>
          <p:cNvCxnSpPr/>
          <p:nvPr/>
        </p:nvCxnSpPr>
        <p:spPr>
          <a:xfrm>
            <a:off x="7267305" y="4286731"/>
            <a:ext cx="0" cy="212912"/>
          </a:xfrm>
          <a:prstGeom prst="line">
            <a:avLst/>
          </a:prstGeom>
          <a:ln w="19050">
            <a:solidFill>
              <a:srgbClr val="7030A0"/>
            </a:solidFill>
          </a:ln>
        </p:spPr>
        <p:style>
          <a:lnRef idx="1">
            <a:schemeClr val="accent1"/>
          </a:lnRef>
          <a:fillRef idx="0">
            <a:schemeClr val="accent1"/>
          </a:fillRef>
          <a:effectRef idx="0">
            <a:schemeClr val="accent1"/>
          </a:effectRef>
          <a:fontRef idx="minor">
            <a:schemeClr val="tx1"/>
          </a:fontRef>
        </p:style>
      </p:cxnSp>
      <p:sp>
        <p:nvSpPr>
          <p:cNvPr id="36" name="Elipse 35">
            <a:extLst>
              <a:ext uri="{FF2B5EF4-FFF2-40B4-BE49-F238E27FC236}">
                <a16:creationId xmlns:a16="http://schemas.microsoft.com/office/drawing/2014/main" id="{74ACBEE7-3445-1355-4FF9-21EEFE21248E}"/>
              </a:ext>
            </a:extLst>
          </p:cNvPr>
          <p:cNvSpPr/>
          <p:nvPr/>
        </p:nvSpPr>
        <p:spPr>
          <a:xfrm>
            <a:off x="7057756" y="4491517"/>
            <a:ext cx="419097" cy="409575"/>
          </a:xfrm>
          <a:prstGeom prst="ellipse">
            <a:avLst/>
          </a:prstGeom>
          <a:solidFill>
            <a:schemeClr val="bg1"/>
          </a:solid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400" b="1" dirty="0">
                <a:solidFill>
                  <a:schemeClr val="tx1"/>
                </a:solidFill>
              </a:rPr>
              <a:t>2</a:t>
            </a:r>
          </a:p>
        </p:txBody>
      </p:sp>
      <p:sp>
        <p:nvSpPr>
          <p:cNvPr id="37" name="Retângulo 36">
            <a:extLst>
              <a:ext uri="{FF2B5EF4-FFF2-40B4-BE49-F238E27FC236}">
                <a16:creationId xmlns:a16="http://schemas.microsoft.com/office/drawing/2014/main" id="{6529B69F-B822-8377-1409-106818F3FF5D}"/>
              </a:ext>
            </a:extLst>
          </p:cNvPr>
          <p:cNvSpPr/>
          <p:nvPr/>
        </p:nvSpPr>
        <p:spPr>
          <a:xfrm>
            <a:off x="5976388" y="4491517"/>
            <a:ext cx="419097" cy="409575"/>
          </a:xfrm>
          <a:prstGeom prst="rect">
            <a:avLst/>
          </a:prstGeom>
          <a:solidFill>
            <a:schemeClr val="bg1"/>
          </a:solid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400" b="1" dirty="0">
                <a:solidFill>
                  <a:schemeClr val="tx1"/>
                </a:solidFill>
              </a:rPr>
              <a:t>4</a:t>
            </a:r>
          </a:p>
        </p:txBody>
      </p:sp>
      <p:pic>
        <p:nvPicPr>
          <p:cNvPr id="3" name="Imagem 2">
            <a:extLst>
              <a:ext uri="{FF2B5EF4-FFF2-40B4-BE49-F238E27FC236}">
                <a16:creationId xmlns:a16="http://schemas.microsoft.com/office/drawing/2014/main" id="{E0E8F254-1226-FD28-CA11-D05507F179C0}"/>
              </a:ext>
            </a:extLst>
          </p:cNvPr>
          <p:cNvPicPr>
            <a:picLocks noChangeAspect="1"/>
          </p:cNvPicPr>
          <p:nvPr/>
        </p:nvPicPr>
        <p:blipFill>
          <a:blip r:embed="rId3"/>
          <a:stretch>
            <a:fillRect/>
          </a:stretch>
        </p:blipFill>
        <p:spPr>
          <a:xfrm>
            <a:off x="2139547" y="1913276"/>
            <a:ext cx="331807" cy="551019"/>
          </a:xfrm>
          <a:prstGeom prst="rect">
            <a:avLst/>
          </a:prstGeom>
        </p:spPr>
      </p:pic>
      <p:pic>
        <p:nvPicPr>
          <p:cNvPr id="6" name="Imagem 5">
            <a:extLst>
              <a:ext uri="{FF2B5EF4-FFF2-40B4-BE49-F238E27FC236}">
                <a16:creationId xmlns:a16="http://schemas.microsoft.com/office/drawing/2014/main" id="{A98BF88D-8CB6-9761-AEB3-E2292DF0AB9E}"/>
              </a:ext>
            </a:extLst>
          </p:cNvPr>
          <p:cNvPicPr>
            <a:picLocks noChangeAspect="1"/>
          </p:cNvPicPr>
          <p:nvPr/>
        </p:nvPicPr>
        <p:blipFill>
          <a:blip r:embed="rId3"/>
          <a:stretch>
            <a:fillRect/>
          </a:stretch>
        </p:blipFill>
        <p:spPr>
          <a:xfrm>
            <a:off x="1540535" y="1839002"/>
            <a:ext cx="331807" cy="551019"/>
          </a:xfrm>
          <a:prstGeom prst="rect">
            <a:avLst/>
          </a:prstGeom>
        </p:spPr>
      </p:pic>
      <p:pic>
        <p:nvPicPr>
          <p:cNvPr id="7" name="Imagem 6">
            <a:extLst>
              <a:ext uri="{FF2B5EF4-FFF2-40B4-BE49-F238E27FC236}">
                <a16:creationId xmlns:a16="http://schemas.microsoft.com/office/drawing/2014/main" id="{4F1372A0-7AC6-F9CC-632D-25B2E3C9FE54}"/>
              </a:ext>
            </a:extLst>
          </p:cNvPr>
          <p:cNvPicPr>
            <a:picLocks noChangeAspect="1"/>
          </p:cNvPicPr>
          <p:nvPr/>
        </p:nvPicPr>
        <p:blipFill>
          <a:blip r:embed="rId3"/>
          <a:stretch>
            <a:fillRect/>
          </a:stretch>
        </p:blipFill>
        <p:spPr>
          <a:xfrm>
            <a:off x="927400" y="1841877"/>
            <a:ext cx="331807" cy="551019"/>
          </a:xfrm>
          <a:prstGeom prst="rect">
            <a:avLst/>
          </a:prstGeom>
        </p:spPr>
      </p:pic>
      <p:pic>
        <p:nvPicPr>
          <p:cNvPr id="38" name="Imagem 37">
            <a:extLst>
              <a:ext uri="{FF2B5EF4-FFF2-40B4-BE49-F238E27FC236}">
                <a16:creationId xmlns:a16="http://schemas.microsoft.com/office/drawing/2014/main" id="{B5F0B47B-7EBD-2037-764D-CB8C71D04E13}"/>
              </a:ext>
            </a:extLst>
          </p:cNvPr>
          <p:cNvPicPr>
            <a:picLocks noChangeAspect="1"/>
          </p:cNvPicPr>
          <p:nvPr/>
        </p:nvPicPr>
        <p:blipFill>
          <a:blip r:embed="rId3"/>
          <a:stretch>
            <a:fillRect/>
          </a:stretch>
        </p:blipFill>
        <p:spPr>
          <a:xfrm>
            <a:off x="5016144" y="2185950"/>
            <a:ext cx="242372" cy="402498"/>
          </a:xfrm>
          <a:prstGeom prst="rect">
            <a:avLst/>
          </a:prstGeom>
        </p:spPr>
      </p:pic>
      <p:pic>
        <p:nvPicPr>
          <p:cNvPr id="39" name="Imagem 38">
            <a:extLst>
              <a:ext uri="{FF2B5EF4-FFF2-40B4-BE49-F238E27FC236}">
                <a16:creationId xmlns:a16="http://schemas.microsoft.com/office/drawing/2014/main" id="{6B3BAB87-C2C8-3EE3-A30E-128018FDB2AA}"/>
              </a:ext>
            </a:extLst>
          </p:cNvPr>
          <p:cNvPicPr>
            <a:picLocks noChangeAspect="1"/>
          </p:cNvPicPr>
          <p:nvPr/>
        </p:nvPicPr>
        <p:blipFill>
          <a:blip r:embed="rId3"/>
          <a:stretch>
            <a:fillRect/>
          </a:stretch>
        </p:blipFill>
        <p:spPr>
          <a:xfrm>
            <a:off x="4681950" y="2196153"/>
            <a:ext cx="242372" cy="402498"/>
          </a:xfrm>
          <a:prstGeom prst="rect">
            <a:avLst/>
          </a:prstGeom>
        </p:spPr>
      </p:pic>
      <p:pic>
        <p:nvPicPr>
          <p:cNvPr id="40" name="Imagem 39">
            <a:extLst>
              <a:ext uri="{FF2B5EF4-FFF2-40B4-BE49-F238E27FC236}">
                <a16:creationId xmlns:a16="http://schemas.microsoft.com/office/drawing/2014/main" id="{B54D2CB3-CE07-00F4-975C-D35A2D75994B}"/>
              </a:ext>
            </a:extLst>
          </p:cNvPr>
          <p:cNvPicPr>
            <a:picLocks noChangeAspect="1"/>
          </p:cNvPicPr>
          <p:nvPr/>
        </p:nvPicPr>
        <p:blipFill>
          <a:blip r:embed="rId3"/>
          <a:stretch>
            <a:fillRect/>
          </a:stretch>
        </p:blipFill>
        <p:spPr>
          <a:xfrm>
            <a:off x="4331367" y="2196907"/>
            <a:ext cx="242372" cy="402498"/>
          </a:xfrm>
          <a:prstGeom prst="rect">
            <a:avLst/>
          </a:prstGeom>
        </p:spPr>
      </p:pic>
      <p:pic>
        <p:nvPicPr>
          <p:cNvPr id="41" name="Imagem 40">
            <a:extLst>
              <a:ext uri="{FF2B5EF4-FFF2-40B4-BE49-F238E27FC236}">
                <a16:creationId xmlns:a16="http://schemas.microsoft.com/office/drawing/2014/main" id="{A7DEE53F-8404-40A0-2991-93C629C2986B}"/>
              </a:ext>
            </a:extLst>
          </p:cNvPr>
          <p:cNvPicPr>
            <a:picLocks noChangeAspect="1"/>
          </p:cNvPicPr>
          <p:nvPr/>
        </p:nvPicPr>
        <p:blipFill>
          <a:blip r:embed="rId3"/>
          <a:stretch>
            <a:fillRect/>
          </a:stretch>
        </p:blipFill>
        <p:spPr>
          <a:xfrm>
            <a:off x="4065892" y="1799995"/>
            <a:ext cx="242372" cy="402498"/>
          </a:xfrm>
          <a:prstGeom prst="rect">
            <a:avLst/>
          </a:prstGeom>
        </p:spPr>
      </p:pic>
      <p:pic>
        <p:nvPicPr>
          <p:cNvPr id="42" name="Imagem 41">
            <a:extLst>
              <a:ext uri="{FF2B5EF4-FFF2-40B4-BE49-F238E27FC236}">
                <a16:creationId xmlns:a16="http://schemas.microsoft.com/office/drawing/2014/main" id="{6D24E305-47F9-A363-29E4-3F59C9776767}"/>
              </a:ext>
            </a:extLst>
          </p:cNvPr>
          <p:cNvPicPr>
            <a:picLocks noChangeAspect="1"/>
          </p:cNvPicPr>
          <p:nvPr/>
        </p:nvPicPr>
        <p:blipFill>
          <a:blip r:embed="rId3"/>
          <a:stretch>
            <a:fillRect/>
          </a:stretch>
        </p:blipFill>
        <p:spPr>
          <a:xfrm>
            <a:off x="3780871" y="1790535"/>
            <a:ext cx="242372" cy="402498"/>
          </a:xfrm>
          <a:prstGeom prst="rect">
            <a:avLst/>
          </a:prstGeom>
        </p:spPr>
      </p:pic>
      <p:pic>
        <p:nvPicPr>
          <p:cNvPr id="43" name="Imagem 42">
            <a:extLst>
              <a:ext uri="{FF2B5EF4-FFF2-40B4-BE49-F238E27FC236}">
                <a16:creationId xmlns:a16="http://schemas.microsoft.com/office/drawing/2014/main" id="{8C4101EF-267A-2078-53F8-C7463D77337B}"/>
              </a:ext>
            </a:extLst>
          </p:cNvPr>
          <p:cNvPicPr>
            <a:picLocks noChangeAspect="1"/>
          </p:cNvPicPr>
          <p:nvPr/>
        </p:nvPicPr>
        <p:blipFill>
          <a:blip r:embed="rId3"/>
          <a:stretch>
            <a:fillRect/>
          </a:stretch>
        </p:blipFill>
        <p:spPr>
          <a:xfrm>
            <a:off x="3531284" y="1790535"/>
            <a:ext cx="242372" cy="402498"/>
          </a:xfrm>
          <a:prstGeom prst="rect">
            <a:avLst/>
          </a:prstGeom>
        </p:spPr>
      </p:pic>
      <p:pic>
        <p:nvPicPr>
          <p:cNvPr id="44" name="Imagem 43">
            <a:extLst>
              <a:ext uri="{FF2B5EF4-FFF2-40B4-BE49-F238E27FC236}">
                <a16:creationId xmlns:a16="http://schemas.microsoft.com/office/drawing/2014/main" id="{1AC4432D-2D43-B05C-ACAC-665ABCD87C24}"/>
              </a:ext>
            </a:extLst>
          </p:cNvPr>
          <p:cNvPicPr>
            <a:picLocks noChangeAspect="1"/>
          </p:cNvPicPr>
          <p:nvPr/>
        </p:nvPicPr>
        <p:blipFill>
          <a:blip r:embed="rId3"/>
          <a:stretch>
            <a:fillRect/>
          </a:stretch>
        </p:blipFill>
        <p:spPr>
          <a:xfrm>
            <a:off x="7346898" y="2202987"/>
            <a:ext cx="242372" cy="402498"/>
          </a:xfrm>
          <a:prstGeom prst="rect">
            <a:avLst/>
          </a:prstGeom>
        </p:spPr>
      </p:pic>
      <p:pic>
        <p:nvPicPr>
          <p:cNvPr id="45" name="Imagem 44">
            <a:extLst>
              <a:ext uri="{FF2B5EF4-FFF2-40B4-BE49-F238E27FC236}">
                <a16:creationId xmlns:a16="http://schemas.microsoft.com/office/drawing/2014/main" id="{4F2C3B1F-A1DD-0ABC-ADEC-51FB4F9C6A95}"/>
              </a:ext>
            </a:extLst>
          </p:cNvPr>
          <p:cNvPicPr>
            <a:picLocks noChangeAspect="1"/>
          </p:cNvPicPr>
          <p:nvPr/>
        </p:nvPicPr>
        <p:blipFill>
          <a:blip r:embed="rId3"/>
          <a:stretch>
            <a:fillRect/>
          </a:stretch>
        </p:blipFill>
        <p:spPr>
          <a:xfrm>
            <a:off x="6873484" y="2202987"/>
            <a:ext cx="242372" cy="402498"/>
          </a:xfrm>
          <a:prstGeom prst="rect">
            <a:avLst/>
          </a:prstGeom>
        </p:spPr>
      </p:pic>
      <p:pic>
        <p:nvPicPr>
          <p:cNvPr id="46" name="Imagem 45">
            <a:extLst>
              <a:ext uri="{FF2B5EF4-FFF2-40B4-BE49-F238E27FC236}">
                <a16:creationId xmlns:a16="http://schemas.microsoft.com/office/drawing/2014/main" id="{84EBE5EF-6344-3ADE-4D6B-570234DFDC0E}"/>
              </a:ext>
            </a:extLst>
          </p:cNvPr>
          <p:cNvPicPr>
            <a:picLocks noChangeAspect="1"/>
          </p:cNvPicPr>
          <p:nvPr/>
        </p:nvPicPr>
        <p:blipFill>
          <a:blip r:embed="rId3"/>
          <a:stretch>
            <a:fillRect/>
          </a:stretch>
        </p:blipFill>
        <p:spPr>
          <a:xfrm>
            <a:off x="6315532" y="2232490"/>
            <a:ext cx="242372" cy="402498"/>
          </a:xfrm>
          <a:prstGeom prst="rect">
            <a:avLst/>
          </a:prstGeom>
        </p:spPr>
      </p:pic>
      <p:pic>
        <p:nvPicPr>
          <p:cNvPr id="47" name="Imagem 46">
            <a:extLst>
              <a:ext uri="{FF2B5EF4-FFF2-40B4-BE49-F238E27FC236}">
                <a16:creationId xmlns:a16="http://schemas.microsoft.com/office/drawing/2014/main" id="{1B92B957-1655-5189-E644-7C19BA48C95F}"/>
              </a:ext>
            </a:extLst>
          </p:cNvPr>
          <p:cNvPicPr>
            <a:picLocks noChangeAspect="1"/>
          </p:cNvPicPr>
          <p:nvPr/>
        </p:nvPicPr>
        <p:blipFill>
          <a:blip r:embed="rId3"/>
          <a:stretch>
            <a:fillRect/>
          </a:stretch>
        </p:blipFill>
        <p:spPr>
          <a:xfrm>
            <a:off x="5867670" y="2202987"/>
            <a:ext cx="242372" cy="402498"/>
          </a:xfrm>
          <a:prstGeom prst="rect">
            <a:avLst/>
          </a:prstGeom>
        </p:spPr>
      </p:pic>
      <p:pic>
        <p:nvPicPr>
          <p:cNvPr id="48" name="Imagem 47">
            <a:extLst>
              <a:ext uri="{FF2B5EF4-FFF2-40B4-BE49-F238E27FC236}">
                <a16:creationId xmlns:a16="http://schemas.microsoft.com/office/drawing/2014/main" id="{D60D8DF0-C3CE-B889-D7E3-34CC47B640E7}"/>
              </a:ext>
            </a:extLst>
          </p:cNvPr>
          <p:cNvPicPr>
            <a:picLocks noChangeAspect="1"/>
          </p:cNvPicPr>
          <p:nvPr/>
        </p:nvPicPr>
        <p:blipFill>
          <a:blip r:embed="rId3"/>
          <a:stretch>
            <a:fillRect/>
          </a:stretch>
        </p:blipFill>
        <p:spPr>
          <a:xfrm>
            <a:off x="7059467" y="1829055"/>
            <a:ext cx="242372" cy="402498"/>
          </a:xfrm>
          <a:prstGeom prst="rect">
            <a:avLst/>
          </a:prstGeom>
        </p:spPr>
      </p:pic>
      <p:pic>
        <p:nvPicPr>
          <p:cNvPr id="49" name="Imagem 48">
            <a:extLst>
              <a:ext uri="{FF2B5EF4-FFF2-40B4-BE49-F238E27FC236}">
                <a16:creationId xmlns:a16="http://schemas.microsoft.com/office/drawing/2014/main" id="{422575B0-F76F-BC47-35BF-B931CC87D6A5}"/>
              </a:ext>
            </a:extLst>
          </p:cNvPr>
          <p:cNvPicPr>
            <a:picLocks noChangeAspect="1"/>
          </p:cNvPicPr>
          <p:nvPr/>
        </p:nvPicPr>
        <p:blipFill>
          <a:blip r:embed="rId3"/>
          <a:stretch>
            <a:fillRect/>
          </a:stretch>
        </p:blipFill>
        <p:spPr>
          <a:xfrm>
            <a:off x="6453167" y="1804653"/>
            <a:ext cx="242372" cy="402498"/>
          </a:xfrm>
          <a:prstGeom prst="rect">
            <a:avLst/>
          </a:prstGeom>
        </p:spPr>
      </p:pic>
      <p:pic>
        <p:nvPicPr>
          <p:cNvPr id="50" name="Imagem 49">
            <a:extLst>
              <a:ext uri="{FF2B5EF4-FFF2-40B4-BE49-F238E27FC236}">
                <a16:creationId xmlns:a16="http://schemas.microsoft.com/office/drawing/2014/main" id="{450FEEEE-DAAB-89F2-26EB-0A5EE7D53C0A}"/>
              </a:ext>
            </a:extLst>
          </p:cNvPr>
          <p:cNvPicPr>
            <a:picLocks noChangeAspect="1"/>
          </p:cNvPicPr>
          <p:nvPr/>
        </p:nvPicPr>
        <p:blipFill>
          <a:blip r:embed="rId3"/>
          <a:stretch>
            <a:fillRect/>
          </a:stretch>
        </p:blipFill>
        <p:spPr>
          <a:xfrm>
            <a:off x="5910374" y="1820513"/>
            <a:ext cx="242372" cy="402498"/>
          </a:xfrm>
          <a:prstGeom prst="rect">
            <a:avLst/>
          </a:prstGeom>
        </p:spPr>
      </p:pic>
      <p:pic>
        <p:nvPicPr>
          <p:cNvPr id="55" name="Imagem 54">
            <a:extLst>
              <a:ext uri="{FF2B5EF4-FFF2-40B4-BE49-F238E27FC236}">
                <a16:creationId xmlns:a16="http://schemas.microsoft.com/office/drawing/2014/main" id="{700454CF-C8FA-7FFF-17AC-C302B2D1B04B}"/>
              </a:ext>
            </a:extLst>
          </p:cNvPr>
          <p:cNvPicPr>
            <a:picLocks noChangeAspect="1"/>
          </p:cNvPicPr>
          <p:nvPr/>
        </p:nvPicPr>
        <p:blipFill>
          <a:blip r:embed="rId3"/>
          <a:stretch>
            <a:fillRect/>
          </a:stretch>
        </p:blipFill>
        <p:spPr>
          <a:xfrm>
            <a:off x="1088195" y="3834869"/>
            <a:ext cx="242372" cy="402498"/>
          </a:xfrm>
          <a:prstGeom prst="rect">
            <a:avLst/>
          </a:prstGeom>
        </p:spPr>
      </p:pic>
      <p:pic>
        <p:nvPicPr>
          <p:cNvPr id="56" name="Imagem 55">
            <a:extLst>
              <a:ext uri="{FF2B5EF4-FFF2-40B4-BE49-F238E27FC236}">
                <a16:creationId xmlns:a16="http://schemas.microsoft.com/office/drawing/2014/main" id="{0EB04C81-AA14-1157-7C89-3513107DE10F}"/>
              </a:ext>
            </a:extLst>
          </p:cNvPr>
          <p:cNvPicPr>
            <a:picLocks noChangeAspect="1"/>
          </p:cNvPicPr>
          <p:nvPr/>
        </p:nvPicPr>
        <p:blipFill>
          <a:blip r:embed="rId3"/>
          <a:stretch>
            <a:fillRect/>
          </a:stretch>
        </p:blipFill>
        <p:spPr>
          <a:xfrm>
            <a:off x="1444215" y="3834869"/>
            <a:ext cx="242372" cy="402498"/>
          </a:xfrm>
          <a:prstGeom prst="rect">
            <a:avLst/>
          </a:prstGeom>
        </p:spPr>
      </p:pic>
      <p:pic>
        <p:nvPicPr>
          <p:cNvPr id="57" name="Imagem 56">
            <a:extLst>
              <a:ext uri="{FF2B5EF4-FFF2-40B4-BE49-F238E27FC236}">
                <a16:creationId xmlns:a16="http://schemas.microsoft.com/office/drawing/2014/main" id="{CE06561C-8CFE-6015-0027-5C4368CF36D8}"/>
              </a:ext>
            </a:extLst>
          </p:cNvPr>
          <p:cNvPicPr>
            <a:picLocks noChangeAspect="1"/>
          </p:cNvPicPr>
          <p:nvPr/>
        </p:nvPicPr>
        <p:blipFill>
          <a:blip r:embed="rId3"/>
          <a:stretch>
            <a:fillRect/>
          </a:stretch>
        </p:blipFill>
        <p:spPr>
          <a:xfrm>
            <a:off x="1833093" y="3834869"/>
            <a:ext cx="242372" cy="402498"/>
          </a:xfrm>
          <a:prstGeom prst="rect">
            <a:avLst/>
          </a:prstGeom>
        </p:spPr>
      </p:pic>
      <p:pic>
        <p:nvPicPr>
          <p:cNvPr id="58" name="Imagem 57">
            <a:extLst>
              <a:ext uri="{FF2B5EF4-FFF2-40B4-BE49-F238E27FC236}">
                <a16:creationId xmlns:a16="http://schemas.microsoft.com/office/drawing/2014/main" id="{A63E7697-DEBA-1D93-DF04-0E22D94FA632}"/>
              </a:ext>
            </a:extLst>
          </p:cNvPr>
          <p:cNvPicPr>
            <a:picLocks noChangeAspect="1"/>
          </p:cNvPicPr>
          <p:nvPr/>
        </p:nvPicPr>
        <p:blipFill>
          <a:blip r:embed="rId3"/>
          <a:stretch>
            <a:fillRect/>
          </a:stretch>
        </p:blipFill>
        <p:spPr>
          <a:xfrm>
            <a:off x="2253186" y="3806334"/>
            <a:ext cx="242372" cy="402498"/>
          </a:xfrm>
          <a:prstGeom prst="rect">
            <a:avLst/>
          </a:prstGeom>
        </p:spPr>
      </p:pic>
      <p:pic>
        <p:nvPicPr>
          <p:cNvPr id="59" name="Imagem 58">
            <a:extLst>
              <a:ext uri="{FF2B5EF4-FFF2-40B4-BE49-F238E27FC236}">
                <a16:creationId xmlns:a16="http://schemas.microsoft.com/office/drawing/2014/main" id="{96C65392-6DBE-4CE0-F74B-2ECC1263D30F}"/>
              </a:ext>
            </a:extLst>
          </p:cNvPr>
          <p:cNvPicPr>
            <a:picLocks noChangeAspect="1"/>
          </p:cNvPicPr>
          <p:nvPr/>
        </p:nvPicPr>
        <p:blipFill>
          <a:blip r:embed="rId3"/>
          <a:stretch>
            <a:fillRect/>
          </a:stretch>
        </p:blipFill>
        <p:spPr>
          <a:xfrm>
            <a:off x="1882413" y="3432371"/>
            <a:ext cx="242372" cy="402498"/>
          </a:xfrm>
          <a:prstGeom prst="rect">
            <a:avLst/>
          </a:prstGeom>
        </p:spPr>
      </p:pic>
      <p:pic>
        <p:nvPicPr>
          <p:cNvPr id="60" name="Imagem 59">
            <a:extLst>
              <a:ext uri="{FF2B5EF4-FFF2-40B4-BE49-F238E27FC236}">
                <a16:creationId xmlns:a16="http://schemas.microsoft.com/office/drawing/2014/main" id="{3515C13D-1DBC-5F27-9D06-FB98EC46200A}"/>
              </a:ext>
            </a:extLst>
          </p:cNvPr>
          <p:cNvPicPr>
            <a:picLocks noChangeAspect="1"/>
          </p:cNvPicPr>
          <p:nvPr/>
        </p:nvPicPr>
        <p:blipFill>
          <a:blip r:embed="rId3"/>
          <a:stretch>
            <a:fillRect/>
          </a:stretch>
        </p:blipFill>
        <p:spPr>
          <a:xfrm>
            <a:off x="1552425" y="3412611"/>
            <a:ext cx="242372" cy="402498"/>
          </a:xfrm>
          <a:prstGeom prst="rect">
            <a:avLst/>
          </a:prstGeom>
        </p:spPr>
      </p:pic>
      <p:pic>
        <p:nvPicPr>
          <p:cNvPr id="61" name="Imagem 60">
            <a:extLst>
              <a:ext uri="{FF2B5EF4-FFF2-40B4-BE49-F238E27FC236}">
                <a16:creationId xmlns:a16="http://schemas.microsoft.com/office/drawing/2014/main" id="{F986B243-7290-ED45-1D30-9C6A738AF6CC}"/>
              </a:ext>
            </a:extLst>
          </p:cNvPr>
          <p:cNvPicPr>
            <a:picLocks noChangeAspect="1"/>
          </p:cNvPicPr>
          <p:nvPr/>
        </p:nvPicPr>
        <p:blipFill>
          <a:blip r:embed="rId3"/>
          <a:stretch>
            <a:fillRect/>
          </a:stretch>
        </p:blipFill>
        <p:spPr>
          <a:xfrm>
            <a:off x="1174741" y="3431316"/>
            <a:ext cx="242372" cy="402498"/>
          </a:xfrm>
          <a:prstGeom prst="rect">
            <a:avLst/>
          </a:prstGeom>
        </p:spPr>
      </p:pic>
      <p:pic>
        <p:nvPicPr>
          <p:cNvPr id="62" name="Imagem 61">
            <a:extLst>
              <a:ext uri="{FF2B5EF4-FFF2-40B4-BE49-F238E27FC236}">
                <a16:creationId xmlns:a16="http://schemas.microsoft.com/office/drawing/2014/main" id="{80A13BA5-F867-5D5A-8166-D6EBAA41BF13}"/>
              </a:ext>
            </a:extLst>
          </p:cNvPr>
          <p:cNvPicPr>
            <a:picLocks noChangeAspect="1"/>
          </p:cNvPicPr>
          <p:nvPr/>
        </p:nvPicPr>
        <p:blipFill>
          <a:blip r:embed="rId3"/>
          <a:stretch>
            <a:fillRect/>
          </a:stretch>
        </p:blipFill>
        <p:spPr>
          <a:xfrm>
            <a:off x="813595" y="3436666"/>
            <a:ext cx="242372" cy="402498"/>
          </a:xfrm>
          <a:prstGeom prst="rect">
            <a:avLst/>
          </a:prstGeom>
        </p:spPr>
      </p:pic>
      <p:pic>
        <p:nvPicPr>
          <p:cNvPr id="63" name="Imagem 62">
            <a:extLst>
              <a:ext uri="{FF2B5EF4-FFF2-40B4-BE49-F238E27FC236}">
                <a16:creationId xmlns:a16="http://schemas.microsoft.com/office/drawing/2014/main" id="{3F0F8274-1D25-5D8B-29CB-6B7B70E7B91A}"/>
              </a:ext>
            </a:extLst>
          </p:cNvPr>
          <p:cNvPicPr>
            <a:picLocks noChangeAspect="1"/>
          </p:cNvPicPr>
          <p:nvPr/>
        </p:nvPicPr>
        <p:blipFill>
          <a:blip r:embed="rId3"/>
          <a:stretch>
            <a:fillRect/>
          </a:stretch>
        </p:blipFill>
        <p:spPr>
          <a:xfrm>
            <a:off x="4733390" y="3808035"/>
            <a:ext cx="242372" cy="402498"/>
          </a:xfrm>
          <a:prstGeom prst="rect">
            <a:avLst/>
          </a:prstGeom>
        </p:spPr>
      </p:pic>
      <p:pic>
        <p:nvPicPr>
          <p:cNvPr id="64" name="Imagem 63">
            <a:extLst>
              <a:ext uri="{FF2B5EF4-FFF2-40B4-BE49-F238E27FC236}">
                <a16:creationId xmlns:a16="http://schemas.microsoft.com/office/drawing/2014/main" id="{1F1E4BD3-1433-7D64-4209-8A41E3DDBBDE}"/>
              </a:ext>
            </a:extLst>
          </p:cNvPr>
          <p:cNvPicPr>
            <a:picLocks noChangeAspect="1"/>
          </p:cNvPicPr>
          <p:nvPr/>
        </p:nvPicPr>
        <p:blipFill>
          <a:blip r:embed="rId3"/>
          <a:stretch>
            <a:fillRect/>
          </a:stretch>
        </p:blipFill>
        <p:spPr>
          <a:xfrm>
            <a:off x="4423688" y="3828886"/>
            <a:ext cx="242372" cy="402498"/>
          </a:xfrm>
          <a:prstGeom prst="rect">
            <a:avLst/>
          </a:prstGeom>
        </p:spPr>
      </p:pic>
      <p:pic>
        <p:nvPicPr>
          <p:cNvPr id="65" name="Imagem 64">
            <a:extLst>
              <a:ext uri="{FF2B5EF4-FFF2-40B4-BE49-F238E27FC236}">
                <a16:creationId xmlns:a16="http://schemas.microsoft.com/office/drawing/2014/main" id="{E03BE402-F993-7ACA-C8EE-80E3A2A2F97D}"/>
              </a:ext>
            </a:extLst>
          </p:cNvPr>
          <p:cNvPicPr>
            <a:picLocks noChangeAspect="1"/>
          </p:cNvPicPr>
          <p:nvPr/>
        </p:nvPicPr>
        <p:blipFill>
          <a:blip r:embed="rId3"/>
          <a:stretch>
            <a:fillRect/>
          </a:stretch>
        </p:blipFill>
        <p:spPr>
          <a:xfrm>
            <a:off x="3704667" y="3846680"/>
            <a:ext cx="242372" cy="402498"/>
          </a:xfrm>
          <a:prstGeom prst="rect">
            <a:avLst/>
          </a:prstGeom>
        </p:spPr>
      </p:pic>
      <p:pic>
        <p:nvPicPr>
          <p:cNvPr id="66" name="Imagem 65">
            <a:extLst>
              <a:ext uri="{FF2B5EF4-FFF2-40B4-BE49-F238E27FC236}">
                <a16:creationId xmlns:a16="http://schemas.microsoft.com/office/drawing/2014/main" id="{61552A9A-6467-CD6B-AFE9-D4D2FBF0D3BE}"/>
              </a:ext>
            </a:extLst>
          </p:cNvPr>
          <p:cNvPicPr>
            <a:picLocks noChangeAspect="1"/>
          </p:cNvPicPr>
          <p:nvPr/>
        </p:nvPicPr>
        <p:blipFill>
          <a:blip r:embed="rId3"/>
          <a:stretch>
            <a:fillRect/>
          </a:stretch>
        </p:blipFill>
        <p:spPr>
          <a:xfrm>
            <a:off x="4862225" y="3421547"/>
            <a:ext cx="242372" cy="402498"/>
          </a:xfrm>
          <a:prstGeom prst="rect">
            <a:avLst/>
          </a:prstGeom>
        </p:spPr>
      </p:pic>
      <p:pic>
        <p:nvPicPr>
          <p:cNvPr id="67" name="Imagem 66">
            <a:extLst>
              <a:ext uri="{FF2B5EF4-FFF2-40B4-BE49-F238E27FC236}">
                <a16:creationId xmlns:a16="http://schemas.microsoft.com/office/drawing/2014/main" id="{46DEC496-8427-AF77-CBE4-A61E331D28C2}"/>
              </a:ext>
            </a:extLst>
          </p:cNvPr>
          <p:cNvPicPr>
            <a:picLocks noChangeAspect="1"/>
          </p:cNvPicPr>
          <p:nvPr/>
        </p:nvPicPr>
        <p:blipFill>
          <a:blip r:embed="rId3"/>
          <a:stretch>
            <a:fillRect/>
          </a:stretch>
        </p:blipFill>
        <p:spPr>
          <a:xfrm>
            <a:off x="4439013" y="3405759"/>
            <a:ext cx="242372" cy="402498"/>
          </a:xfrm>
          <a:prstGeom prst="rect">
            <a:avLst/>
          </a:prstGeom>
        </p:spPr>
      </p:pic>
      <p:pic>
        <p:nvPicPr>
          <p:cNvPr id="68" name="Imagem 67">
            <a:extLst>
              <a:ext uri="{FF2B5EF4-FFF2-40B4-BE49-F238E27FC236}">
                <a16:creationId xmlns:a16="http://schemas.microsoft.com/office/drawing/2014/main" id="{005FE09A-C08B-DEFF-743E-F23B5ADCDCC0}"/>
              </a:ext>
            </a:extLst>
          </p:cNvPr>
          <p:cNvPicPr>
            <a:picLocks noChangeAspect="1"/>
          </p:cNvPicPr>
          <p:nvPr/>
        </p:nvPicPr>
        <p:blipFill>
          <a:blip r:embed="rId3"/>
          <a:stretch>
            <a:fillRect/>
          </a:stretch>
        </p:blipFill>
        <p:spPr>
          <a:xfrm>
            <a:off x="4091955" y="3436239"/>
            <a:ext cx="242372" cy="402498"/>
          </a:xfrm>
          <a:prstGeom prst="rect">
            <a:avLst/>
          </a:prstGeom>
        </p:spPr>
      </p:pic>
      <p:pic>
        <p:nvPicPr>
          <p:cNvPr id="69" name="Imagem 68">
            <a:extLst>
              <a:ext uri="{FF2B5EF4-FFF2-40B4-BE49-F238E27FC236}">
                <a16:creationId xmlns:a16="http://schemas.microsoft.com/office/drawing/2014/main" id="{0211C8AC-B284-8540-2082-970AEEB52238}"/>
              </a:ext>
            </a:extLst>
          </p:cNvPr>
          <p:cNvPicPr>
            <a:picLocks noChangeAspect="1"/>
          </p:cNvPicPr>
          <p:nvPr/>
        </p:nvPicPr>
        <p:blipFill>
          <a:blip r:embed="rId3"/>
          <a:stretch>
            <a:fillRect/>
          </a:stretch>
        </p:blipFill>
        <p:spPr>
          <a:xfrm>
            <a:off x="3692892" y="3428833"/>
            <a:ext cx="242372" cy="402498"/>
          </a:xfrm>
          <a:prstGeom prst="rect">
            <a:avLst/>
          </a:prstGeom>
        </p:spPr>
      </p:pic>
      <p:pic>
        <p:nvPicPr>
          <p:cNvPr id="70" name="Imagem 69">
            <a:extLst>
              <a:ext uri="{FF2B5EF4-FFF2-40B4-BE49-F238E27FC236}">
                <a16:creationId xmlns:a16="http://schemas.microsoft.com/office/drawing/2014/main" id="{E98D4A9E-F37E-BD5D-57AD-F4F73E1FFA2B}"/>
              </a:ext>
            </a:extLst>
          </p:cNvPr>
          <p:cNvPicPr>
            <a:picLocks noChangeAspect="1"/>
          </p:cNvPicPr>
          <p:nvPr/>
        </p:nvPicPr>
        <p:blipFill>
          <a:blip r:embed="rId3"/>
          <a:stretch>
            <a:fillRect/>
          </a:stretch>
        </p:blipFill>
        <p:spPr>
          <a:xfrm>
            <a:off x="4003034" y="3821717"/>
            <a:ext cx="242372" cy="402498"/>
          </a:xfrm>
          <a:prstGeom prst="rect">
            <a:avLst/>
          </a:prstGeom>
        </p:spPr>
      </p:pic>
      <p:pic>
        <p:nvPicPr>
          <p:cNvPr id="71" name="Imagem 70">
            <a:extLst>
              <a:ext uri="{FF2B5EF4-FFF2-40B4-BE49-F238E27FC236}">
                <a16:creationId xmlns:a16="http://schemas.microsoft.com/office/drawing/2014/main" id="{83FF8655-CE5D-B7D4-6DEF-2E9CACA68FB0}"/>
              </a:ext>
            </a:extLst>
          </p:cNvPr>
          <p:cNvPicPr>
            <a:picLocks noChangeAspect="1"/>
          </p:cNvPicPr>
          <p:nvPr/>
        </p:nvPicPr>
        <p:blipFill>
          <a:blip r:embed="rId3"/>
          <a:stretch>
            <a:fillRect/>
          </a:stretch>
        </p:blipFill>
        <p:spPr>
          <a:xfrm>
            <a:off x="3330365" y="3396245"/>
            <a:ext cx="242372" cy="402498"/>
          </a:xfrm>
          <a:prstGeom prst="rect">
            <a:avLst/>
          </a:prstGeom>
        </p:spPr>
      </p:pic>
      <p:pic>
        <p:nvPicPr>
          <p:cNvPr id="72" name="Imagem 71">
            <a:extLst>
              <a:ext uri="{FF2B5EF4-FFF2-40B4-BE49-F238E27FC236}">
                <a16:creationId xmlns:a16="http://schemas.microsoft.com/office/drawing/2014/main" id="{9FEC48C8-3B35-8CBF-FC4C-AD0FB84744F4}"/>
              </a:ext>
            </a:extLst>
          </p:cNvPr>
          <p:cNvPicPr>
            <a:picLocks noChangeAspect="1"/>
          </p:cNvPicPr>
          <p:nvPr/>
        </p:nvPicPr>
        <p:blipFill>
          <a:blip r:embed="rId3"/>
          <a:stretch>
            <a:fillRect/>
          </a:stretch>
        </p:blipFill>
        <p:spPr>
          <a:xfrm>
            <a:off x="3330092" y="3810163"/>
            <a:ext cx="242372" cy="402498"/>
          </a:xfrm>
          <a:prstGeom prst="rect">
            <a:avLst/>
          </a:prstGeom>
        </p:spPr>
      </p:pic>
      <p:pic>
        <p:nvPicPr>
          <p:cNvPr id="73" name="Imagem 72">
            <a:extLst>
              <a:ext uri="{FF2B5EF4-FFF2-40B4-BE49-F238E27FC236}">
                <a16:creationId xmlns:a16="http://schemas.microsoft.com/office/drawing/2014/main" id="{2B1BB4FC-F8A6-C146-9DF7-4C4FBE412DB4}"/>
              </a:ext>
            </a:extLst>
          </p:cNvPr>
          <p:cNvPicPr>
            <a:picLocks noChangeAspect="1"/>
          </p:cNvPicPr>
          <p:nvPr/>
        </p:nvPicPr>
        <p:blipFill>
          <a:blip r:embed="rId3"/>
          <a:stretch>
            <a:fillRect/>
          </a:stretch>
        </p:blipFill>
        <p:spPr>
          <a:xfrm>
            <a:off x="7225718" y="3664911"/>
            <a:ext cx="331807" cy="551019"/>
          </a:xfrm>
          <a:prstGeom prst="rect">
            <a:avLst/>
          </a:prstGeom>
        </p:spPr>
      </p:pic>
      <p:pic>
        <p:nvPicPr>
          <p:cNvPr id="74" name="Imagem 73">
            <a:extLst>
              <a:ext uri="{FF2B5EF4-FFF2-40B4-BE49-F238E27FC236}">
                <a16:creationId xmlns:a16="http://schemas.microsoft.com/office/drawing/2014/main" id="{50EC241F-1403-51B4-9FD1-3B5E5F8D9384}"/>
              </a:ext>
            </a:extLst>
          </p:cNvPr>
          <p:cNvPicPr>
            <a:picLocks noChangeAspect="1"/>
          </p:cNvPicPr>
          <p:nvPr/>
        </p:nvPicPr>
        <p:blipFill>
          <a:blip r:embed="rId3"/>
          <a:stretch>
            <a:fillRect/>
          </a:stretch>
        </p:blipFill>
        <p:spPr>
          <a:xfrm>
            <a:off x="6256537" y="3618474"/>
            <a:ext cx="331807" cy="551019"/>
          </a:xfrm>
          <a:prstGeom prst="rect">
            <a:avLst/>
          </a:prstGeom>
        </p:spPr>
      </p:pic>
      <p:pic>
        <p:nvPicPr>
          <p:cNvPr id="75" name="Imagem 74">
            <a:extLst>
              <a:ext uri="{FF2B5EF4-FFF2-40B4-BE49-F238E27FC236}">
                <a16:creationId xmlns:a16="http://schemas.microsoft.com/office/drawing/2014/main" id="{334CB081-DADB-C6B8-D4F9-250BF3C921C2}"/>
              </a:ext>
            </a:extLst>
          </p:cNvPr>
          <p:cNvPicPr>
            <a:picLocks noChangeAspect="1"/>
          </p:cNvPicPr>
          <p:nvPr/>
        </p:nvPicPr>
        <p:blipFill>
          <a:blip r:embed="rId3"/>
          <a:stretch>
            <a:fillRect/>
          </a:stretch>
        </p:blipFill>
        <p:spPr>
          <a:xfrm>
            <a:off x="6626416" y="3426426"/>
            <a:ext cx="331807" cy="551019"/>
          </a:xfrm>
          <a:prstGeom prst="rect">
            <a:avLst/>
          </a:prstGeom>
        </p:spPr>
      </p:pic>
      <p:pic>
        <p:nvPicPr>
          <p:cNvPr id="76" name="Imagem 75">
            <a:extLst>
              <a:ext uri="{FF2B5EF4-FFF2-40B4-BE49-F238E27FC236}">
                <a16:creationId xmlns:a16="http://schemas.microsoft.com/office/drawing/2014/main" id="{FE93733B-1E7C-018F-DA6D-FE3B99C08EB7}"/>
              </a:ext>
            </a:extLst>
          </p:cNvPr>
          <p:cNvPicPr>
            <a:picLocks noChangeAspect="1"/>
          </p:cNvPicPr>
          <p:nvPr/>
        </p:nvPicPr>
        <p:blipFill>
          <a:blip r:embed="rId3"/>
          <a:stretch>
            <a:fillRect/>
          </a:stretch>
        </p:blipFill>
        <p:spPr>
          <a:xfrm>
            <a:off x="5811880" y="3413199"/>
            <a:ext cx="331807" cy="551019"/>
          </a:xfrm>
          <a:prstGeom prst="rect">
            <a:avLst/>
          </a:prstGeom>
        </p:spPr>
      </p:pic>
      <p:sp>
        <p:nvSpPr>
          <p:cNvPr id="51" name="Retângulo 50">
            <a:extLst>
              <a:ext uri="{FF2B5EF4-FFF2-40B4-BE49-F238E27FC236}">
                <a16:creationId xmlns:a16="http://schemas.microsoft.com/office/drawing/2014/main" id="{35AF43FD-139B-2971-1B15-1D7A21042E30}"/>
              </a:ext>
            </a:extLst>
          </p:cNvPr>
          <p:cNvSpPr/>
          <p:nvPr/>
        </p:nvSpPr>
        <p:spPr>
          <a:xfrm>
            <a:off x="6083548" y="2892355"/>
            <a:ext cx="419097" cy="409575"/>
          </a:xfrm>
          <a:prstGeom prst="rect">
            <a:avLst/>
          </a:prstGeom>
          <a:solidFill>
            <a:schemeClr val="bg1"/>
          </a:solid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rPr>
              <a:t>7</a:t>
            </a:r>
          </a:p>
        </p:txBody>
      </p:sp>
      <p:sp>
        <p:nvSpPr>
          <p:cNvPr id="52" name="Elipse 51">
            <a:extLst>
              <a:ext uri="{FF2B5EF4-FFF2-40B4-BE49-F238E27FC236}">
                <a16:creationId xmlns:a16="http://schemas.microsoft.com/office/drawing/2014/main" id="{8DE47D47-B53E-C36E-F65A-5630CCB7B163}"/>
              </a:ext>
            </a:extLst>
          </p:cNvPr>
          <p:cNvSpPr/>
          <p:nvPr/>
        </p:nvSpPr>
        <p:spPr>
          <a:xfrm>
            <a:off x="7164916" y="2900230"/>
            <a:ext cx="419097" cy="409575"/>
          </a:xfrm>
          <a:prstGeom prst="ellipse">
            <a:avLst/>
          </a:prstGeom>
          <a:solidFill>
            <a:schemeClr val="bg1"/>
          </a:solid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rPr>
              <a:t>5</a:t>
            </a:r>
          </a:p>
        </p:txBody>
      </p:sp>
      <p:sp>
        <p:nvSpPr>
          <p:cNvPr id="54" name="CaixaDeTexto 53">
            <a:extLst>
              <a:ext uri="{FF2B5EF4-FFF2-40B4-BE49-F238E27FC236}">
                <a16:creationId xmlns:a16="http://schemas.microsoft.com/office/drawing/2014/main" id="{E4B33FE5-7887-3524-3828-FD6E5A98A444}"/>
              </a:ext>
            </a:extLst>
          </p:cNvPr>
          <p:cNvSpPr txBox="1"/>
          <p:nvPr/>
        </p:nvSpPr>
        <p:spPr>
          <a:xfrm>
            <a:off x="5846644" y="3432319"/>
            <a:ext cx="316040" cy="461665"/>
          </a:xfrm>
          <a:prstGeom prst="rect">
            <a:avLst/>
          </a:prstGeom>
          <a:noFill/>
        </p:spPr>
        <p:txBody>
          <a:bodyPr wrap="square" rtlCol="0">
            <a:spAutoFit/>
          </a:bodyPr>
          <a:lstStyle/>
          <a:p>
            <a:r>
              <a:rPr lang="pt-BR" sz="2400" b="1" dirty="0">
                <a:solidFill>
                  <a:schemeClr val="tx1"/>
                </a:solidFill>
              </a:rPr>
              <a:t>x</a:t>
            </a:r>
          </a:p>
        </p:txBody>
      </p:sp>
      <p:sp>
        <p:nvSpPr>
          <p:cNvPr id="77" name="CaixaDeTexto 76">
            <a:extLst>
              <a:ext uri="{FF2B5EF4-FFF2-40B4-BE49-F238E27FC236}">
                <a16:creationId xmlns:a16="http://schemas.microsoft.com/office/drawing/2014/main" id="{FB6B2705-68BE-A166-4523-88D8834BE0E1}"/>
              </a:ext>
            </a:extLst>
          </p:cNvPr>
          <p:cNvSpPr txBox="1"/>
          <p:nvPr/>
        </p:nvSpPr>
        <p:spPr>
          <a:xfrm>
            <a:off x="6289624" y="3624285"/>
            <a:ext cx="316040" cy="461665"/>
          </a:xfrm>
          <a:prstGeom prst="rect">
            <a:avLst/>
          </a:prstGeom>
          <a:noFill/>
        </p:spPr>
        <p:txBody>
          <a:bodyPr wrap="square" rtlCol="0">
            <a:spAutoFit/>
          </a:bodyPr>
          <a:lstStyle/>
          <a:p>
            <a:r>
              <a:rPr lang="pt-BR" sz="2400" b="1" dirty="0">
                <a:solidFill>
                  <a:schemeClr val="tx1"/>
                </a:solidFill>
              </a:rPr>
              <a:t>x</a:t>
            </a:r>
          </a:p>
        </p:txBody>
      </p:sp>
      <p:sp>
        <p:nvSpPr>
          <p:cNvPr id="78" name="CaixaDeTexto 77">
            <a:extLst>
              <a:ext uri="{FF2B5EF4-FFF2-40B4-BE49-F238E27FC236}">
                <a16:creationId xmlns:a16="http://schemas.microsoft.com/office/drawing/2014/main" id="{9205BFE6-36D5-5DC3-5C2F-0F0812DF64E4}"/>
              </a:ext>
            </a:extLst>
          </p:cNvPr>
          <p:cNvSpPr txBox="1"/>
          <p:nvPr/>
        </p:nvSpPr>
        <p:spPr>
          <a:xfrm>
            <a:off x="6436718" y="1722261"/>
            <a:ext cx="316040" cy="461665"/>
          </a:xfrm>
          <a:prstGeom prst="rect">
            <a:avLst/>
          </a:prstGeom>
          <a:noFill/>
        </p:spPr>
        <p:txBody>
          <a:bodyPr wrap="square" rtlCol="0">
            <a:spAutoFit/>
          </a:bodyPr>
          <a:lstStyle/>
          <a:p>
            <a:r>
              <a:rPr lang="pt-BR" sz="2400" b="1" dirty="0">
                <a:solidFill>
                  <a:schemeClr val="tx1"/>
                </a:solidFill>
              </a:rPr>
              <a:t>x</a:t>
            </a:r>
          </a:p>
        </p:txBody>
      </p:sp>
      <p:sp>
        <p:nvSpPr>
          <p:cNvPr id="79" name="CaixaDeTexto 78">
            <a:extLst>
              <a:ext uri="{FF2B5EF4-FFF2-40B4-BE49-F238E27FC236}">
                <a16:creationId xmlns:a16="http://schemas.microsoft.com/office/drawing/2014/main" id="{884AB294-BE37-E032-6720-D43A138DEEB1}"/>
              </a:ext>
            </a:extLst>
          </p:cNvPr>
          <p:cNvSpPr txBox="1"/>
          <p:nvPr/>
        </p:nvSpPr>
        <p:spPr>
          <a:xfrm>
            <a:off x="5873233" y="1742047"/>
            <a:ext cx="316040" cy="461665"/>
          </a:xfrm>
          <a:prstGeom prst="rect">
            <a:avLst/>
          </a:prstGeom>
          <a:noFill/>
        </p:spPr>
        <p:txBody>
          <a:bodyPr wrap="square" rtlCol="0">
            <a:spAutoFit/>
          </a:bodyPr>
          <a:lstStyle/>
          <a:p>
            <a:r>
              <a:rPr lang="pt-BR" sz="2400" b="1" dirty="0">
                <a:solidFill>
                  <a:schemeClr val="tx1"/>
                </a:solidFill>
              </a:rPr>
              <a:t>x</a:t>
            </a:r>
          </a:p>
        </p:txBody>
      </p:sp>
      <p:sp>
        <p:nvSpPr>
          <p:cNvPr id="80" name="CaixaDeTexto 79">
            <a:extLst>
              <a:ext uri="{FF2B5EF4-FFF2-40B4-BE49-F238E27FC236}">
                <a16:creationId xmlns:a16="http://schemas.microsoft.com/office/drawing/2014/main" id="{CC91E2C3-1828-D29A-412E-5E6593032547}"/>
              </a:ext>
            </a:extLst>
          </p:cNvPr>
          <p:cNvSpPr txBox="1"/>
          <p:nvPr/>
        </p:nvSpPr>
        <p:spPr>
          <a:xfrm>
            <a:off x="3766792" y="1704541"/>
            <a:ext cx="316040" cy="461665"/>
          </a:xfrm>
          <a:prstGeom prst="rect">
            <a:avLst/>
          </a:prstGeom>
          <a:noFill/>
        </p:spPr>
        <p:txBody>
          <a:bodyPr wrap="square" rtlCol="0">
            <a:spAutoFit/>
          </a:bodyPr>
          <a:lstStyle/>
          <a:p>
            <a:r>
              <a:rPr lang="pt-BR" sz="2400" b="1" dirty="0">
                <a:solidFill>
                  <a:schemeClr val="tx1"/>
                </a:solidFill>
              </a:rPr>
              <a:t>x</a:t>
            </a:r>
          </a:p>
        </p:txBody>
      </p:sp>
      <p:sp>
        <p:nvSpPr>
          <p:cNvPr id="81" name="CaixaDeTexto 80">
            <a:extLst>
              <a:ext uri="{FF2B5EF4-FFF2-40B4-BE49-F238E27FC236}">
                <a16:creationId xmlns:a16="http://schemas.microsoft.com/office/drawing/2014/main" id="{F9F304FF-CF0F-ABD5-BCD5-7425B8B8767F}"/>
              </a:ext>
            </a:extLst>
          </p:cNvPr>
          <p:cNvSpPr txBox="1"/>
          <p:nvPr/>
        </p:nvSpPr>
        <p:spPr>
          <a:xfrm>
            <a:off x="3487816" y="1751988"/>
            <a:ext cx="316040" cy="461665"/>
          </a:xfrm>
          <a:prstGeom prst="rect">
            <a:avLst/>
          </a:prstGeom>
          <a:noFill/>
        </p:spPr>
        <p:txBody>
          <a:bodyPr wrap="square" rtlCol="0">
            <a:spAutoFit/>
          </a:bodyPr>
          <a:lstStyle/>
          <a:p>
            <a:r>
              <a:rPr lang="pt-BR" sz="2400" b="1" dirty="0">
                <a:solidFill>
                  <a:schemeClr val="tx1"/>
                </a:solidFill>
              </a:rPr>
              <a:t>x</a:t>
            </a:r>
          </a:p>
        </p:txBody>
      </p:sp>
      <p:sp>
        <p:nvSpPr>
          <p:cNvPr id="82" name="CaixaDeTexto 81">
            <a:extLst>
              <a:ext uri="{FF2B5EF4-FFF2-40B4-BE49-F238E27FC236}">
                <a16:creationId xmlns:a16="http://schemas.microsoft.com/office/drawing/2014/main" id="{AE693B64-3322-E0A9-5EED-EA6DC0C66BDA}"/>
              </a:ext>
            </a:extLst>
          </p:cNvPr>
          <p:cNvSpPr txBox="1"/>
          <p:nvPr/>
        </p:nvSpPr>
        <p:spPr>
          <a:xfrm>
            <a:off x="1569310" y="1842736"/>
            <a:ext cx="316040" cy="461665"/>
          </a:xfrm>
          <a:prstGeom prst="rect">
            <a:avLst/>
          </a:prstGeom>
          <a:noFill/>
        </p:spPr>
        <p:txBody>
          <a:bodyPr wrap="square" rtlCol="0">
            <a:spAutoFit/>
          </a:bodyPr>
          <a:lstStyle/>
          <a:p>
            <a:r>
              <a:rPr lang="pt-BR" sz="2400" b="1" dirty="0">
                <a:solidFill>
                  <a:schemeClr val="tx1"/>
                </a:solidFill>
              </a:rPr>
              <a:t>x</a:t>
            </a:r>
          </a:p>
        </p:txBody>
      </p:sp>
      <p:sp>
        <p:nvSpPr>
          <p:cNvPr id="83" name="CaixaDeTexto 82">
            <a:extLst>
              <a:ext uri="{FF2B5EF4-FFF2-40B4-BE49-F238E27FC236}">
                <a16:creationId xmlns:a16="http://schemas.microsoft.com/office/drawing/2014/main" id="{ADE2697E-03BF-8467-F130-CF52E67AF36F}"/>
              </a:ext>
            </a:extLst>
          </p:cNvPr>
          <p:cNvSpPr txBox="1"/>
          <p:nvPr/>
        </p:nvSpPr>
        <p:spPr>
          <a:xfrm>
            <a:off x="940255" y="1795844"/>
            <a:ext cx="316040" cy="461665"/>
          </a:xfrm>
          <a:prstGeom prst="rect">
            <a:avLst/>
          </a:prstGeom>
          <a:noFill/>
        </p:spPr>
        <p:txBody>
          <a:bodyPr wrap="square" rtlCol="0">
            <a:spAutoFit/>
          </a:bodyPr>
          <a:lstStyle/>
          <a:p>
            <a:r>
              <a:rPr lang="pt-BR" sz="2400" b="1" dirty="0">
                <a:solidFill>
                  <a:schemeClr val="tx1"/>
                </a:solidFill>
              </a:rPr>
              <a:t>x</a:t>
            </a:r>
          </a:p>
        </p:txBody>
      </p:sp>
      <p:sp>
        <p:nvSpPr>
          <p:cNvPr id="84" name="CaixaDeTexto 83">
            <a:extLst>
              <a:ext uri="{FF2B5EF4-FFF2-40B4-BE49-F238E27FC236}">
                <a16:creationId xmlns:a16="http://schemas.microsoft.com/office/drawing/2014/main" id="{8BEC2421-D203-373A-B8C2-9D7A93E6E8D5}"/>
              </a:ext>
            </a:extLst>
          </p:cNvPr>
          <p:cNvSpPr txBox="1"/>
          <p:nvPr/>
        </p:nvSpPr>
        <p:spPr>
          <a:xfrm>
            <a:off x="3680837" y="3323818"/>
            <a:ext cx="316040" cy="461665"/>
          </a:xfrm>
          <a:prstGeom prst="rect">
            <a:avLst/>
          </a:prstGeom>
          <a:noFill/>
        </p:spPr>
        <p:txBody>
          <a:bodyPr wrap="square" rtlCol="0">
            <a:spAutoFit/>
          </a:bodyPr>
          <a:lstStyle/>
          <a:p>
            <a:r>
              <a:rPr lang="pt-BR" sz="2400" b="1" dirty="0">
                <a:solidFill>
                  <a:schemeClr val="tx1"/>
                </a:solidFill>
              </a:rPr>
              <a:t>x</a:t>
            </a:r>
          </a:p>
        </p:txBody>
      </p:sp>
      <p:sp>
        <p:nvSpPr>
          <p:cNvPr id="85" name="CaixaDeTexto 84">
            <a:extLst>
              <a:ext uri="{FF2B5EF4-FFF2-40B4-BE49-F238E27FC236}">
                <a16:creationId xmlns:a16="http://schemas.microsoft.com/office/drawing/2014/main" id="{4B6040EF-08A1-B1B9-0C8A-FA19B46B6730}"/>
              </a:ext>
            </a:extLst>
          </p:cNvPr>
          <p:cNvSpPr txBox="1"/>
          <p:nvPr/>
        </p:nvSpPr>
        <p:spPr>
          <a:xfrm>
            <a:off x="3322967" y="3307304"/>
            <a:ext cx="316040" cy="461665"/>
          </a:xfrm>
          <a:prstGeom prst="rect">
            <a:avLst/>
          </a:prstGeom>
          <a:noFill/>
        </p:spPr>
        <p:txBody>
          <a:bodyPr wrap="square" rtlCol="0">
            <a:spAutoFit/>
          </a:bodyPr>
          <a:lstStyle/>
          <a:p>
            <a:r>
              <a:rPr lang="pt-BR" sz="2400" b="1" dirty="0">
                <a:solidFill>
                  <a:schemeClr val="tx1"/>
                </a:solidFill>
              </a:rPr>
              <a:t>x</a:t>
            </a:r>
          </a:p>
        </p:txBody>
      </p:sp>
      <p:sp>
        <p:nvSpPr>
          <p:cNvPr id="86" name="CaixaDeTexto 85">
            <a:extLst>
              <a:ext uri="{FF2B5EF4-FFF2-40B4-BE49-F238E27FC236}">
                <a16:creationId xmlns:a16="http://schemas.microsoft.com/office/drawing/2014/main" id="{340EF2A3-15E1-E459-26B2-430A832CBC36}"/>
              </a:ext>
            </a:extLst>
          </p:cNvPr>
          <p:cNvSpPr txBox="1"/>
          <p:nvPr/>
        </p:nvSpPr>
        <p:spPr>
          <a:xfrm>
            <a:off x="1120009" y="3302953"/>
            <a:ext cx="316040" cy="461665"/>
          </a:xfrm>
          <a:prstGeom prst="rect">
            <a:avLst/>
          </a:prstGeom>
          <a:noFill/>
        </p:spPr>
        <p:txBody>
          <a:bodyPr wrap="square" rtlCol="0">
            <a:spAutoFit/>
          </a:bodyPr>
          <a:lstStyle/>
          <a:p>
            <a:r>
              <a:rPr lang="pt-BR" sz="2400" b="1" dirty="0">
                <a:solidFill>
                  <a:schemeClr val="tx1"/>
                </a:solidFill>
              </a:rPr>
              <a:t>x</a:t>
            </a:r>
          </a:p>
        </p:txBody>
      </p:sp>
      <p:sp>
        <p:nvSpPr>
          <p:cNvPr id="87" name="CaixaDeTexto 86">
            <a:extLst>
              <a:ext uri="{FF2B5EF4-FFF2-40B4-BE49-F238E27FC236}">
                <a16:creationId xmlns:a16="http://schemas.microsoft.com/office/drawing/2014/main" id="{25B27FEB-2DC4-60C4-AAD1-E1F4FAC8EBAA}"/>
              </a:ext>
            </a:extLst>
          </p:cNvPr>
          <p:cNvSpPr txBox="1"/>
          <p:nvPr/>
        </p:nvSpPr>
        <p:spPr>
          <a:xfrm>
            <a:off x="771085" y="3336660"/>
            <a:ext cx="316040" cy="461665"/>
          </a:xfrm>
          <a:prstGeom prst="rect">
            <a:avLst/>
          </a:prstGeom>
          <a:noFill/>
        </p:spPr>
        <p:txBody>
          <a:bodyPr wrap="square" rtlCol="0">
            <a:spAutoFit/>
          </a:bodyPr>
          <a:lstStyle/>
          <a:p>
            <a:r>
              <a:rPr lang="pt-BR" sz="2400" b="1" dirty="0">
                <a:solidFill>
                  <a:schemeClr val="tx1"/>
                </a:solidFill>
              </a:rPr>
              <a:t>x</a:t>
            </a:r>
          </a:p>
        </p:txBody>
      </p:sp>
      <p:sp>
        <p:nvSpPr>
          <p:cNvPr id="88" name="Google Shape;158;p20">
            <a:extLst>
              <a:ext uri="{FF2B5EF4-FFF2-40B4-BE49-F238E27FC236}">
                <a16:creationId xmlns:a16="http://schemas.microsoft.com/office/drawing/2014/main" id="{7BA0CE1C-F2DB-9BC9-9555-91C41DDB280A}"/>
              </a:ext>
            </a:extLst>
          </p:cNvPr>
          <p:cNvSpPr txBox="1">
            <a:spLocks noGrp="1"/>
          </p:cNvSpPr>
          <p:nvPr>
            <p:ph type="title"/>
          </p:nvPr>
        </p:nvSpPr>
        <p:spPr>
          <a:xfrm>
            <a:off x="1865001" y="112193"/>
            <a:ext cx="2222582" cy="584745"/>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2400"/>
              <a:buFont typeface="Lato"/>
              <a:buNone/>
            </a:pPr>
            <a:r>
              <a:rPr lang="pt-BR" sz="2600" dirty="0"/>
              <a:t>CORREÇÃO</a:t>
            </a:r>
            <a:endParaRPr sz="2600" dirty="0"/>
          </a:p>
        </p:txBody>
      </p:sp>
      <p:pic>
        <p:nvPicPr>
          <p:cNvPr id="9" name="Google Shape;252;p24">
            <a:extLst>
              <a:ext uri="{FF2B5EF4-FFF2-40B4-BE49-F238E27FC236}">
                <a16:creationId xmlns:a16="http://schemas.microsoft.com/office/drawing/2014/main" id="{086B7220-F6AC-9FA4-E74F-5148D5962A93}"/>
              </a:ext>
            </a:extLst>
          </p:cNvPr>
          <p:cNvPicPr preferRelativeResize="0"/>
          <p:nvPr/>
        </p:nvPicPr>
        <p:blipFill rotWithShape="1">
          <a:blip r:embed="rId4">
            <a:alphaModFix/>
          </a:blip>
          <a:srcRect/>
          <a:stretch/>
        </p:blipFill>
        <p:spPr>
          <a:xfrm>
            <a:off x="8497582" y="268845"/>
            <a:ext cx="424543" cy="478972"/>
          </a:xfrm>
          <a:prstGeom prst="rect">
            <a:avLst/>
          </a:prstGeom>
          <a:noFill/>
          <a:ln>
            <a:noFill/>
          </a:ln>
        </p:spPr>
      </p:pic>
      <p:sp>
        <p:nvSpPr>
          <p:cNvPr id="21" name="Google Shape;119;p17">
            <a:extLst>
              <a:ext uri="{FF2B5EF4-FFF2-40B4-BE49-F238E27FC236}">
                <a16:creationId xmlns:a16="http://schemas.microsoft.com/office/drawing/2014/main" id="{1CD9A267-0A2B-FC1D-CC95-8A1202707C9A}"/>
              </a:ext>
            </a:extLst>
          </p:cNvPr>
          <p:cNvSpPr txBox="1">
            <a:spLocks/>
          </p:cNvSpPr>
          <p:nvPr/>
        </p:nvSpPr>
        <p:spPr>
          <a:xfrm rot="897">
            <a:off x="7534941" y="4757982"/>
            <a:ext cx="1387137" cy="360900"/>
          </a:xfrm>
          <a:prstGeom prst="rect">
            <a:avLst/>
          </a:prstGeom>
          <a:solidFill>
            <a:schemeClr val="lt1"/>
          </a:solidFill>
          <a:ln w="19050" cap="flat" cmpd="sng">
            <a:solidFill>
              <a:schemeClr val="accent2"/>
            </a:solidFill>
            <a:prstDash val="solid"/>
            <a:round/>
            <a:headEnd type="none" w="sm" len="sm"/>
            <a:tailEnd type="none" w="sm" len="sm"/>
          </a:ln>
        </p:spPr>
        <p:txBody>
          <a:bodyPr spcFirstLastPara="1" wrap="square" lIns="162000" tIns="72000" rIns="91425" bIns="720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1pPr>
            <a:lvl2pPr marL="914400" marR="0" lvl="1"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2pPr>
            <a:lvl3pPr marL="1371600" marR="0" lvl="2"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9pPr>
          </a:lstStyle>
          <a:p>
            <a:pPr marL="0" indent="0" algn="ctr">
              <a:buSzPts val="1100"/>
              <a:buFont typeface="Lato"/>
              <a:buNone/>
            </a:pPr>
            <a:r>
              <a:rPr lang="pt-BR" sz="1400" b="1" dirty="0">
                <a:solidFill>
                  <a:srgbClr val="666666"/>
                </a:solidFill>
                <a:latin typeface="+mj-lt"/>
              </a:rPr>
              <a:t>CONTINUA...</a:t>
            </a:r>
            <a:endParaRPr lang="pt-BR" sz="1200" b="1" dirty="0">
              <a:latin typeface="+mj-lt"/>
            </a:endParaRPr>
          </a:p>
        </p:txBody>
      </p:sp>
      <p:sp>
        <p:nvSpPr>
          <p:cNvPr id="5" name="Espaço Reservado para Texto 52">
            <a:extLst>
              <a:ext uri="{FF2B5EF4-FFF2-40B4-BE49-F238E27FC236}">
                <a16:creationId xmlns:a16="http://schemas.microsoft.com/office/drawing/2014/main" id="{BB73EAE5-7288-B71A-440C-4070AF83A7D0}"/>
              </a:ext>
            </a:extLst>
          </p:cNvPr>
          <p:cNvSpPr>
            <a:spLocks noGrp="1"/>
          </p:cNvSpPr>
          <p:nvPr>
            <p:ph type="body" idx="1"/>
          </p:nvPr>
        </p:nvSpPr>
        <p:spPr>
          <a:xfrm>
            <a:off x="212571" y="506130"/>
            <a:ext cx="8718847" cy="992059"/>
          </a:xfrm>
        </p:spPr>
        <p:txBody>
          <a:bodyPr/>
          <a:lstStyle/>
          <a:p>
            <a:pPr marL="685800" indent="-457200">
              <a:buFont typeface="+mj-lt"/>
              <a:buAutoNum type="arabicPeriod" startAt="5"/>
            </a:pPr>
            <a:r>
              <a:rPr lang="pt-BR" dirty="0"/>
              <a:t>FAÇA UM </a:t>
            </a:r>
            <a:r>
              <a:rPr lang="pt-BR" b="1" dirty="0"/>
              <a:t>X</a:t>
            </a:r>
            <a:r>
              <a:rPr lang="pt-BR" dirty="0"/>
              <a:t> EM 2 FIGURAS DE CADA RETÂNGULO E ESCREVA:</a:t>
            </a:r>
          </a:p>
          <a:p>
            <a:pPr marL="571500" indent="-342900">
              <a:buFont typeface="Arial" panose="020B0604020202020204" pitchFamily="34" charset="0"/>
              <a:buChar char="•"/>
            </a:pPr>
            <a:r>
              <a:rPr lang="pt-BR" dirty="0"/>
              <a:t>A QUANTIDADE TOTAL DE CADA FIGURA, NO QUADRADO;</a:t>
            </a:r>
          </a:p>
          <a:p>
            <a:pPr marL="571500" indent="-342900">
              <a:buFont typeface="Arial" panose="020B0604020202020204" pitchFamily="34" charset="0"/>
              <a:buChar char="•"/>
            </a:pPr>
            <a:r>
              <a:rPr lang="pt-BR" dirty="0"/>
              <a:t>A QUANTIDADE DE FIGURAS QUE SOBRARAM, NO CÍRCULO.</a:t>
            </a:r>
          </a:p>
        </p:txBody>
      </p:sp>
    </p:spTree>
    <p:extLst>
      <p:ext uri="{BB962C8B-B14F-4D97-AF65-F5344CB8AC3E}">
        <p14:creationId xmlns:p14="http://schemas.microsoft.com/office/powerpoint/2010/main" val="27307487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5" name="CaixaDeTexto 4">
            <a:extLst>
              <a:ext uri="{FF2B5EF4-FFF2-40B4-BE49-F238E27FC236}">
                <a16:creationId xmlns:a16="http://schemas.microsoft.com/office/drawing/2014/main" id="{56861892-CB1E-4072-05EF-1601A63E6ED8}"/>
              </a:ext>
            </a:extLst>
          </p:cNvPr>
          <p:cNvSpPr txBox="1"/>
          <p:nvPr/>
        </p:nvSpPr>
        <p:spPr>
          <a:xfrm>
            <a:off x="453706" y="621931"/>
            <a:ext cx="8327137" cy="400110"/>
          </a:xfrm>
          <a:prstGeom prst="rect">
            <a:avLst/>
          </a:prstGeom>
          <a:noFill/>
        </p:spPr>
        <p:txBody>
          <a:bodyPr wrap="square" rtlCol="0">
            <a:spAutoFit/>
          </a:bodyPr>
          <a:lstStyle/>
          <a:p>
            <a:r>
              <a:rPr lang="pt-BR" sz="2000" dirty="0">
                <a:solidFill>
                  <a:srgbClr val="7030A0"/>
                </a:solidFill>
              </a:rPr>
              <a:t>6. </a:t>
            </a:r>
            <a:r>
              <a:rPr lang="pt-BR" sz="2000" dirty="0"/>
              <a:t>COMPLETE O QUADRO ABAIXO.</a:t>
            </a:r>
          </a:p>
        </p:txBody>
      </p:sp>
      <p:pic>
        <p:nvPicPr>
          <p:cNvPr id="6" name="Imagem 5">
            <a:extLst>
              <a:ext uri="{FF2B5EF4-FFF2-40B4-BE49-F238E27FC236}">
                <a16:creationId xmlns:a16="http://schemas.microsoft.com/office/drawing/2014/main" id="{9ABF3B2E-F921-96D7-C740-5C5E1552C7CE}"/>
              </a:ext>
            </a:extLst>
          </p:cNvPr>
          <p:cNvPicPr>
            <a:picLocks noChangeAspect="1"/>
          </p:cNvPicPr>
          <p:nvPr/>
        </p:nvPicPr>
        <p:blipFill rotWithShape="1">
          <a:blip r:embed="rId3"/>
          <a:srcRect l="4202" t="10848" r="3931" b="11580"/>
          <a:stretch/>
        </p:blipFill>
        <p:spPr>
          <a:xfrm>
            <a:off x="480225" y="3950993"/>
            <a:ext cx="406309" cy="261377"/>
          </a:xfrm>
          <a:prstGeom prst="rect">
            <a:avLst/>
          </a:prstGeom>
        </p:spPr>
      </p:pic>
      <p:pic>
        <p:nvPicPr>
          <p:cNvPr id="2" name="Google Shape;273;p24">
            <a:extLst>
              <a:ext uri="{FF2B5EF4-FFF2-40B4-BE49-F238E27FC236}">
                <a16:creationId xmlns:a16="http://schemas.microsoft.com/office/drawing/2014/main" id="{6766CBF1-9DC8-77E7-FB96-68994E71FB74}"/>
              </a:ext>
            </a:extLst>
          </p:cNvPr>
          <p:cNvPicPr preferRelativeResize="0"/>
          <p:nvPr/>
        </p:nvPicPr>
        <p:blipFill rotWithShape="1">
          <a:blip r:embed="rId4">
            <a:alphaModFix/>
          </a:blip>
          <a:srcRect/>
          <a:stretch/>
        </p:blipFill>
        <p:spPr>
          <a:xfrm>
            <a:off x="8129060" y="393247"/>
            <a:ext cx="651783" cy="485776"/>
          </a:xfrm>
          <a:prstGeom prst="rect">
            <a:avLst/>
          </a:prstGeom>
          <a:noFill/>
          <a:ln>
            <a:noFill/>
          </a:ln>
        </p:spPr>
      </p:pic>
      <p:graphicFrame>
        <p:nvGraphicFramePr>
          <p:cNvPr id="3" name="Tabela 2">
            <a:extLst>
              <a:ext uri="{FF2B5EF4-FFF2-40B4-BE49-F238E27FC236}">
                <a16:creationId xmlns:a16="http://schemas.microsoft.com/office/drawing/2014/main" id="{E484F123-8249-0ADF-1B28-F0539516F11A}"/>
              </a:ext>
            </a:extLst>
          </p:cNvPr>
          <p:cNvGraphicFramePr>
            <a:graphicFrameLocks noGrp="1"/>
          </p:cNvGraphicFramePr>
          <p:nvPr>
            <p:extLst>
              <p:ext uri="{D42A27DB-BD31-4B8C-83A1-F6EECF244321}">
                <p14:modId xmlns:p14="http://schemas.microsoft.com/office/powerpoint/2010/main" val="3895657880"/>
              </p:ext>
            </p:extLst>
          </p:nvPr>
        </p:nvGraphicFramePr>
        <p:xfrm>
          <a:off x="301360" y="1183109"/>
          <a:ext cx="8589392" cy="3596640"/>
        </p:xfrm>
        <a:graphic>
          <a:graphicData uri="http://schemas.openxmlformats.org/drawingml/2006/table">
            <a:tbl>
              <a:tblPr firstRow="1" bandRow="1">
                <a:tableStyleId>{5940675A-B579-460E-94D1-54222C63F5DA}</a:tableStyleId>
              </a:tblPr>
              <a:tblGrid>
                <a:gridCol w="810195">
                  <a:extLst>
                    <a:ext uri="{9D8B030D-6E8A-4147-A177-3AD203B41FA5}">
                      <a16:colId xmlns:a16="http://schemas.microsoft.com/office/drawing/2014/main" val="1483668271"/>
                    </a:ext>
                  </a:extLst>
                </a:gridCol>
                <a:gridCol w="708549">
                  <a:extLst>
                    <a:ext uri="{9D8B030D-6E8A-4147-A177-3AD203B41FA5}">
                      <a16:colId xmlns:a16="http://schemas.microsoft.com/office/drawing/2014/main" val="4063065179"/>
                    </a:ext>
                  </a:extLst>
                </a:gridCol>
                <a:gridCol w="1333500">
                  <a:extLst>
                    <a:ext uri="{9D8B030D-6E8A-4147-A177-3AD203B41FA5}">
                      <a16:colId xmlns:a16="http://schemas.microsoft.com/office/drawing/2014/main" val="1751069563"/>
                    </a:ext>
                  </a:extLst>
                </a:gridCol>
                <a:gridCol w="1066800">
                  <a:extLst>
                    <a:ext uri="{9D8B030D-6E8A-4147-A177-3AD203B41FA5}">
                      <a16:colId xmlns:a16="http://schemas.microsoft.com/office/drawing/2014/main" val="681552406"/>
                    </a:ext>
                  </a:extLst>
                </a:gridCol>
                <a:gridCol w="2338338">
                  <a:extLst>
                    <a:ext uri="{9D8B030D-6E8A-4147-A177-3AD203B41FA5}">
                      <a16:colId xmlns:a16="http://schemas.microsoft.com/office/drawing/2014/main" val="3808146603"/>
                    </a:ext>
                  </a:extLst>
                </a:gridCol>
                <a:gridCol w="2332010">
                  <a:extLst>
                    <a:ext uri="{9D8B030D-6E8A-4147-A177-3AD203B41FA5}">
                      <a16:colId xmlns:a16="http://schemas.microsoft.com/office/drawing/2014/main" val="1706857592"/>
                    </a:ext>
                  </a:extLst>
                </a:gridCol>
              </a:tblGrid>
              <a:tr h="334799">
                <a:tc gridSpan="2">
                  <a:txBody>
                    <a:bodyPr/>
                    <a:lstStyle/>
                    <a:p>
                      <a:pPr algn="ctr"/>
                      <a:r>
                        <a:rPr lang="pt-BR" sz="2000" b="1" dirty="0"/>
                        <a:t>COMPROU</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solidFill>
                      <a:schemeClr val="bg2">
                        <a:lumMod val="20000"/>
                        <a:lumOff val="80000"/>
                      </a:schemeClr>
                    </a:solidFill>
                  </a:tcPr>
                </a:tc>
                <a:tc hMerge="1">
                  <a:txBody>
                    <a:bodyPr/>
                    <a:lstStyle/>
                    <a:p>
                      <a:endParaRPr dirty="0"/>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pt-BR" sz="2000" b="1" dirty="0"/>
                        <a:t>VENDEU</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solidFill>
                      <a:schemeClr val="bg2">
                        <a:lumMod val="20000"/>
                        <a:lumOff val="80000"/>
                      </a:schemeClr>
                    </a:solidFill>
                  </a:tcPr>
                </a:tc>
                <a:tc>
                  <a:txBody>
                    <a:bodyPr/>
                    <a:lstStyle/>
                    <a:p>
                      <a:pPr algn="ctr"/>
                      <a:r>
                        <a:rPr lang="pt-BR" sz="2000" b="1" dirty="0"/>
                        <a:t>FICOU</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solidFill>
                      <a:schemeClr val="bg2">
                        <a:lumMod val="20000"/>
                        <a:lumOff val="80000"/>
                      </a:schemeClr>
                    </a:solidFill>
                  </a:tcPr>
                </a:tc>
                <a:tc gridSpan="2">
                  <a:txBody>
                    <a:bodyPr/>
                    <a:lstStyle/>
                    <a:p>
                      <a:pPr algn="ctr"/>
                      <a:r>
                        <a:rPr lang="pt-BR" sz="2000" b="1" dirty="0"/>
                        <a:t>CÁLCULO</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solidFill>
                      <a:schemeClr val="bg2">
                        <a:lumMod val="20000"/>
                        <a:lumOff val="80000"/>
                      </a:schemeClr>
                    </a:solidFill>
                  </a:tcPr>
                </a:tc>
                <a:tc hMerge="1">
                  <a:txBody>
                    <a:bodyPr/>
                    <a:lstStyle/>
                    <a:p>
                      <a:endParaRPr lang="pt-BR" dirty="0"/>
                    </a:p>
                  </a:txBody>
                  <a:tcPr/>
                </a:tc>
                <a:extLst>
                  <a:ext uri="{0D108BD9-81ED-4DB2-BD59-A6C34878D82A}">
                    <a16:rowId xmlns:a16="http://schemas.microsoft.com/office/drawing/2014/main" val="2808041923"/>
                  </a:ext>
                </a:extLst>
              </a:tr>
              <a:tr h="385721">
                <a:tc>
                  <a:txBody>
                    <a:bodyPr/>
                    <a:lstStyle/>
                    <a:p>
                      <a:pPr algn="ctr"/>
                      <a:endParaRPr lang="pt-BR" dirty="0"/>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dirty="0"/>
                        <a:t>3</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dirty="0"/>
                        <a:t>2</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dirty="0"/>
                        <a:t>1</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dirty="0"/>
                        <a:t>3 - 2 = </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dirty="0"/>
                        <a:t>1</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2353039156"/>
                  </a:ext>
                </a:extLst>
              </a:tr>
              <a:tr h="0">
                <a:tc>
                  <a:txBody>
                    <a:bodyPr/>
                    <a:lstStyle/>
                    <a:p>
                      <a:pPr algn="ctr"/>
                      <a:endParaRPr lang="pt-BR" dirty="0"/>
                    </a:p>
                  </a:txBody>
                  <a:tcPr anchor="ct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dirty="0"/>
                        <a:t>9</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dirty="0"/>
                        <a:t>3</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endParaRPr lang="pt-BR" sz="2400" b="1" dirty="0"/>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lvl="1" algn="ctr"/>
                      <a:endParaRPr lang="pt-BR" sz="2400" b="1" dirty="0"/>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endParaRPr lang="pt-BR" sz="2400" dirty="0"/>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3204404779"/>
                  </a:ext>
                </a:extLst>
              </a:tr>
              <a:tr h="0">
                <a:tc>
                  <a:txBody>
                    <a:bodyPr/>
                    <a:lstStyle/>
                    <a:p>
                      <a:pPr algn="ctr"/>
                      <a:endParaRPr lang="pt-BR" dirty="0"/>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dirty="0"/>
                        <a:t>7</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dirty="0"/>
                        <a:t>5</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endParaRPr lang="pt-BR" sz="2400" b="1" dirty="0"/>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endParaRPr lang="pt-BR" sz="2400" b="1" dirty="0"/>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endParaRPr lang="pt-BR" sz="2400" dirty="0"/>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1342899189"/>
                  </a:ext>
                </a:extLst>
              </a:tr>
              <a:tr h="442312">
                <a:tc>
                  <a:txBody>
                    <a:bodyPr/>
                    <a:lstStyle/>
                    <a:p>
                      <a:pPr algn="ctr"/>
                      <a:endParaRPr lang="pt-BR" dirty="0"/>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dirty="0"/>
                        <a:t>6</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dirty="0"/>
                        <a:t>1</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endParaRPr lang="pt-BR" sz="2400" b="1" dirty="0"/>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endParaRPr lang="pt-BR" sz="2400" b="1" dirty="0"/>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endParaRPr lang="pt-BR" sz="2400" dirty="0"/>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1362206818"/>
                  </a:ext>
                </a:extLst>
              </a:tr>
              <a:tr h="442312">
                <a:tc>
                  <a:txBody>
                    <a:bodyPr/>
                    <a:lstStyle/>
                    <a:p>
                      <a:pPr algn="ctr"/>
                      <a:endParaRPr lang="pt-BR" dirty="0"/>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dirty="0"/>
                        <a:t>8</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dirty="0"/>
                        <a:t>4</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endParaRPr lang="pt-BR" sz="2400" b="1" dirty="0"/>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endParaRPr lang="pt-BR" sz="2400" b="1" dirty="0"/>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endParaRPr lang="pt-BR" sz="2400" dirty="0"/>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161399371"/>
                  </a:ext>
                </a:extLst>
              </a:tr>
              <a:tr h="442312">
                <a:tc>
                  <a:txBody>
                    <a:bodyPr/>
                    <a:lstStyle/>
                    <a:p>
                      <a:pPr algn="ctr"/>
                      <a:endParaRPr lang="pt-BR" dirty="0"/>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dirty="0"/>
                        <a:t>7</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dirty="0"/>
                        <a:t>3</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endParaRPr lang="pt-BR" sz="2400" b="1" dirty="0"/>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endParaRPr lang="pt-BR" sz="2400" b="1" dirty="0"/>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endParaRPr lang="pt-BR" sz="2400" dirty="0"/>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1675130073"/>
                  </a:ext>
                </a:extLst>
              </a:tr>
              <a:tr h="0">
                <a:tc>
                  <a:txBody>
                    <a:bodyPr/>
                    <a:lstStyle/>
                    <a:p>
                      <a:pPr algn="ctr"/>
                      <a:endParaRPr lang="pt-BR" dirty="0"/>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dirty="0"/>
                        <a:t>5</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dirty="0"/>
                        <a:t>3</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endParaRPr lang="pt-BR" sz="2400" b="1" dirty="0"/>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endParaRPr lang="pt-BR" sz="2400" b="1" dirty="0"/>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endParaRPr lang="pt-BR" sz="2400" dirty="0"/>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180190890"/>
                  </a:ext>
                </a:extLst>
              </a:tr>
            </a:tbl>
          </a:graphicData>
        </a:graphic>
      </p:graphicFrame>
      <p:pic>
        <p:nvPicPr>
          <p:cNvPr id="10" name="Imagem 9" descr="Desenho de uma bicicleta&#10;&#10;Descrição gerada automaticamente com confiança média">
            <a:extLst>
              <a:ext uri="{FF2B5EF4-FFF2-40B4-BE49-F238E27FC236}">
                <a16:creationId xmlns:a16="http://schemas.microsoft.com/office/drawing/2014/main" id="{206B9217-E026-05EB-B7FB-8B2C391283E8}"/>
              </a:ext>
            </a:extLst>
          </p:cNvPr>
          <p:cNvPicPr>
            <a:picLocks noChangeAspect="1"/>
          </p:cNvPicPr>
          <p:nvPr/>
        </p:nvPicPr>
        <p:blipFill>
          <a:blip r:embed="rId5"/>
          <a:stretch>
            <a:fillRect/>
          </a:stretch>
        </p:blipFill>
        <p:spPr>
          <a:xfrm>
            <a:off x="523991" y="2574315"/>
            <a:ext cx="342360" cy="285737"/>
          </a:xfrm>
          <a:prstGeom prst="rect">
            <a:avLst/>
          </a:prstGeom>
        </p:spPr>
      </p:pic>
      <p:pic>
        <p:nvPicPr>
          <p:cNvPr id="13" name="Imagem 12">
            <a:extLst>
              <a:ext uri="{FF2B5EF4-FFF2-40B4-BE49-F238E27FC236}">
                <a16:creationId xmlns:a16="http://schemas.microsoft.com/office/drawing/2014/main" id="{709FFD35-87CA-7D54-B861-292C7D2FC819}"/>
              </a:ext>
            </a:extLst>
          </p:cNvPr>
          <p:cNvPicPr>
            <a:picLocks noChangeAspect="1"/>
          </p:cNvPicPr>
          <p:nvPr/>
        </p:nvPicPr>
        <p:blipFill>
          <a:blip r:embed="rId6"/>
          <a:stretch>
            <a:fillRect/>
          </a:stretch>
        </p:blipFill>
        <p:spPr>
          <a:xfrm>
            <a:off x="603730" y="3544764"/>
            <a:ext cx="237156" cy="233204"/>
          </a:xfrm>
          <a:prstGeom prst="rect">
            <a:avLst/>
          </a:prstGeom>
        </p:spPr>
      </p:pic>
      <p:pic>
        <p:nvPicPr>
          <p:cNvPr id="15" name="Imagem 14">
            <a:extLst>
              <a:ext uri="{FF2B5EF4-FFF2-40B4-BE49-F238E27FC236}">
                <a16:creationId xmlns:a16="http://schemas.microsoft.com/office/drawing/2014/main" id="{60522C50-C9EF-574A-40BD-25F017D8F599}"/>
              </a:ext>
            </a:extLst>
          </p:cNvPr>
          <p:cNvPicPr>
            <a:picLocks noChangeAspect="1"/>
          </p:cNvPicPr>
          <p:nvPr/>
        </p:nvPicPr>
        <p:blipFill>
          <a:blip r:embed="rId7"/>
          <a:stretch>
            <a:fillRect/>
          </a:stretch>
        </p:blipFill>
        <p:spPr>
          <a:xfrm rot="19287824">
            <a:off x="528510" y="2114764"/>
            <a:ext cx="290246" cy="317121"/>
          </a:xfrm>
          <a:prstGeom prst="rect">
            <a:avLst/>
          </a:prstGeom>
        </p:spPr>
      </p:pic>
      <p:pic>
        <p:nvPicPr>
          <p:cNvPr id="19" name="Imagem 18">
            <a:extLst>
              <a:ext uri="{FF2B5EF4-FFF2-40B4-BE49-F238E27FC236}">
                <a16:creationId xmlns:a16="http://schemas.microsoft.com/office/drawing/2014/main" id="{548EAFFE-74EF-B308-077F-97D095F58664}"/>
              </a:ext>
            </a:extLst>
          </p:cNvPr>
          <p:cNvPicPr>
            <a:picLocks noChangeAspect="1"/>
          </p:cNvPicPr>
          <p:nvPr/>
        </p:nvPicPr>
        <p:blipFill>
          <a:blip r:embed="rId8"/>
          <a:stretch>
            <a:fillRect/>
          </a:stretch>
        </p:blipFill>
        <p:spPr>
          <a:xfrm rot="351740">
            <a:off x="563993" y="1627004"/>
            <a:ext cx="219280" cy="374024"/>
          </a:xfrm>
          <a:prstGeom prst="rect">
            <a:avLst/>
          </a:prstGeom>
        </p:spPr>
      </p:pic>
      <p:pic>
        <p:nvPicPr>
          <p:cNvPr id="1024" name="Imagem 1023" descr="Gráfico de radar&#10;&#10;Descrição gerada automaticamente com confiança média">
            <a:extLst>
              <a:ext uri="{FF2B5EF4-FFF2-40B4-BE49-F238E27FC236}">
                <a16:creationId xmlns:a16="http://schemas.microsoft.com/office/drawing/2014/main" id="{2135E193-7BB4-932D-A10E-E43FA8FEB552}"/>
              </a:ext>
            </a:extLst>
          </p:cNvPr>
          <p:cNvPicPr>
            <a:picLocks noChangeAspect="1"/>
          </p:cNvPicPr>
          <p:nvPr/>
        </p:nvPicPr>
        <p:blipFill>
          <a:blip r:embed="rId9"/>
          <a:stretch>
            <a:fillRect/>
          </a:stretch>
        </p:blipFill>
        <p:spPr>
          <a:xfrm rot="3211607" flipH="1">
            <a:off x="561630" y="3022531"/>
            <a:ext cx="271801" cy="336237"/>
          </a:xfrm>
          <a:prstGeom prst="rect">
            <a:avLst/>
          </a:prstGeom>
        </p:spPr>
      </p:pic>
      <p:pic>
        <p:nvPicPr>
          <p:cNvPr id="1055" name="Imagem 1054">
            <a:extLst>
              <a:ext uri="{FF2B5EF4-FFF2-40B4-BE49-F238E27FC236}">
                <a16:creationId xmlns:a16="http://schemas.microsoft.com/office/drawing/2014/main" id="{A82EE7F1-95AA-45A1-7517-A56B93A5C14C}"/>
              </a:ext>
            </a:extLst>
          </p:cNvPr>
          <p:cNvPicPr>
            <a:picLocks noChangeAspect="1"/>
          </p:cNvPicPr>
          <p:nvPr/>
        </p:nvPicPr>
        <p:blipFill>
          <a:blip r:embed="rId10"/>
          <a:stretch>
            <a:fillRect/>
          </a:stretch>
        </p:blipFill>
        <p:spPr>
          <a:xfrm flipH="1">
            <a:off x="453706" y="4357166"/>
            <a:ext cx="439854" cy="360677"/>
          </a:xfrm>
          <a:prstGeom prst="rect">
            <a:avLst/>
          </a:prstGeom>
        </p:spPr>
      </p:pic>
    </p:spTree>
    <p:extLst>
      <p:ext uri="{BB962C8B-B14F-4D97-AF65-F5344CB8AC3E}">
        <p14:creationId xmlns:p14="http://schemas.microsoft.com/office/powerpoint/2010/main" val="20314347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pic>
        <p:nvPicPr>
          <p:cNvPr id="6" name="Imagem 5">
            <a:extLst>
              <a:ext uri="{FF2B5EF4-FFF2-40B4-BE49-F238E27FC236}">
                <a16:creationId xmlns:a16="http://schemas.microsoft.com/office/drawing/2014/main" id="{9ABF3B2E-F921-96D7-C740-5C5E1552C7CE}"/>
              </a:ext>
            </a:extLst>
          </p:cNvPr>
          <p:cNvPicPr>
            <a:picLocks noChangeAspect="1"/>
          </p:cNvPicPr>
          <p:nvPr/>
        </p:nvPicPr>
        <p:blipFill rotWithShape="1">
          <a:blip r:embed="rId3"/>
          <a:srcRect l="4202" t="10848" r="3931" b="11580"/>
          <a:stretch/>
        </p:blipFill>
        <p:spPr>
          <a:xfrm>
            <a:off x="529385" y="3921497"/>
            <a:ext cx="406309" cy="261377"/>
          </a:xfrm>
          <a:prstGeom prst="rect">
            <a:avLst/>
          </a:prstGeom>
        </p:spPr>
      </p:pic>
      <p:graphicFrame>
        <p:nvGraphicFramePr>
          <p:cNvPr id="3" name="Tabela 2">
            <a:extLst>
              <a:ext uri="{FF2B5EF4-FFF2-40B4-BE49-F238E27FC236}">
                <a16:creationId xmlns:a16="http://schemas.microsoft.com/office/drawing/2014/main" id="{E484F123-8249-0ADF-1B28-F0539516F11A}"/>
              </a:ext>
            </a:extLst>
          </p:cNvPr>
          <p:cNvGraphicFramePr>
            <a:graphicFrameLocks noGrp="1"/>
          </p:cNvGraphicFramePr>
          <p:nvPr>
            <p:extLst>
              <p:ext uri="{D42A27DB-BD31-4B8C-83A1-F6EECF244321}">
                <p14:modId xmlns:p14="http://schemas.microsoft.com/office/powerpoint/2010/main" val="4058223395"/>
              </p:ext>
            </p:extLst>
          </p:nvPr>
        </p:nvGraphicFramePr>
        <p:xfrm>
          <a:off x="277304" y="1152719"/>
          <a:ext cx="8589392" cy="3596640"/>
        </p:xfrm>
        <a:graphic>
          <a:graphicData uri="http://schemas.openxmlformats.org/drawingml/2006/table">
            <a:tbl>
              <a:tblPr firstRow="1" bandRow="1">
                <a:tableStyleId>{5940675A-B579-460E-94D1-54222C63F5DA}</a:tableStyleId>
              </a:tblPr>
              <a:tblGrid>
                <a:gridCol w="810195">
                  <a:extLst>
                    <a:ext uri="{9D8B030D-6E8A-4147-A177-3AD203B41FA5}">
                      <a16:colId xmlns:a16="http://schemas.microsoft.com/office/drawing/2014/main" val="1483668271"/>
                    </a:ext>
                  </a:extLst>
                </a:gridCol>
                <a:gridCol w="708549">
                  <a:extLst>
                    <a:ext uri="{9D8B030D-6E8A-4147-A177-3AD203B41FA5}">
                      <a16:colId xmlns:a16="http://schemas.microsoft.com/office/drawing/2014/main" val="4063065179"/>
                    </a:ext>
                  </a:extLst>
                </a:gridCol>
                <a:gridCol w="1333500">
                  <a:extLst>
                    <a:ext uri="{9D8B030D-6E8A-4147-A177-3AD203B41FA5}">
                      <a16:colId xmlns:a16="http://schemas.microsoft.com/office/drawing/2014/main" val="1751069563"/>
                    </a:ext>
                  </a:extLst>
                </a:gridCol>
                <a:gridCol w="1066800">
                  <a:extLst>
                    <a:ext uri="{9D8B030D-6E8A-4147-A177-3AD203B41FA5}">
                      <a16:colId xmlns:a16="http://schemas.microsoft.com/office/drawing/2014/main" val="681552406"/>
                    </a:ext>
                  </a:extLst>
                </a:gridCol>
                <a:gridCol w="2320830">
                  <a:extLst>
                    <a:ext uri="{9D8B030D-6E8A-4147-A177-3AD203B41FA5}">
                      <a16:colId xmlns:a16="http://schemas.microsoft.com/office/drawing/2014/main" val="3808146603"/>
                    </a:ext>
                  </a:extLst>
                </a:gridCol>
                <a:gridCol w="2349518">
                  <a:extLst>
                    <a:ext uri="{9D8B030D-6E8A-4147-A177-3AD203B41FA5}">
                      <a16:colId xmlns:a16="http://schemas.microsoft.com/office/drawing/2014/main" val="1706857592"/>
                    </a:ext>
                  </a:extLst>
                </a:gridCol>
              </a:tblGrid>
              <a:tr h="334799">
                <a:tc gridSpan="2">
                  <a:txBody>
                    <a:bodyPr/>
                    <a:lstStyle/>
                    <a:p>
                      <a:pPr algn="ctr"/>
                      <a:r>
                        <a:rPr lang="pt-BR" sz="2000" b="1" dirty="0"/>
                        <a:t>COMPROU</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solidFill>
                      <a:schemeClr val="bg2">
                        <a:lumMod val="20000"/>
                        <a:lumOff val="80000"/>
                      </a:schemeClr>
                    </a:solidFill>
                  </a:tcPr>
                </a:tc>
                <a:tc hMerge="1">
                  <a:txBody>
                    <a:bodyPr/>
                    <a:lstStyle/>
                    <a:p>
                      <a:endParaRPr dirty="0"/>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pt-BR" sz="2000" b="1" dirty="0"/>
                        <a:t>VENDEU</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solidFill>
                      <a:schemeClr val="bg2">
                        <a:lumMod val="20000"/>
                        <a:lumOff val="80000"/>
                      </a:schemeClr>
                    </a:solidFill>
                  </a:tcPr>
                </a:tc>
                <a:tc>
                  <a:txBody>
                    <a:bodyPr/>
                    <a:lstStyle/>
                    <a:p>
                      <a:pPr algn="ctr"/>
                      <a:r>
                        <a:rPr lang="pt-BR" sz="2000" b="1" dirty="0"/>
                        <a:t>FICOU</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solidFill>
                      <a:schemeClr val="bg2">
                        <a:lumMod val="20000"/>
                        <a:lumOff val="80000"/>
                      </a:schemeClr>
                    </a:solidFill>
                  </a:tcPr>
                </a:tc>
                <a:tc gridSpan="2">
                  <a:txBody>
                    <a:bodyPr/>
                    <a:lstStyle/>
                    <a:p>
                      <a:pPr algn="ctr"/>
                      <a:r>
                        <a:rPr lang="pt-BR" sz="2000" b="1" dirty="0"/>
                        <a:t>CÁLCULO</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solidFill>
                      <a:schemeClr val="bg2">
                        <a:lumMod val="20000"/>
                        <a:lumOff val="80000"/>
                      </a:schemeClr>
                    </a:solidFill>
                  </a:tcPr>
                </a:tc>
                <a:tc hMerge="1">
                  <a:txBody>
                    <a:bodyPr/>
                    <a:lstStyle/>
                    <a:p>
                      <a:endParaRPr lang="pt-BR" dirty="0"/>
                    </a:p>
                  </a:txBody>
                  <a:tcPr/>
                </a:tc>
                <a:extLst>
                  <a:ext uri="{0D108BD9-81ED-4DB2-BD59-A6C34878D82A}">
                    <a16:rowId xmlns:a16="http://schemas.microsoft.com/office/drawing/2014/main" val="2808041923"/>
                  </a:ext>
                </a:extLst>
              </a:tr>
              <a:tr h="385721">
                <a:tc>
                  <a:txBody>
                    <a:bodyPr/>
                    <a:lstStyle/>
                    <a:p>
                      <a:pPr algn="ctr"/>
                      <a:endParaRPr lang="pt-BR" dirty="0"/>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dirty="0"/>
                        <a:t>3</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dirty="0"/>
                        <a:t>2</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dirty="0"/>
                        <a:t>1</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dirty="0"/>
                        <a:t>3 - 2 = </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b="1" dirty="0"/>
                        <a:t>1</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2353039156"/>
                  </a:ext>
                </a:extLst>
              </a:tr>
              <a:tr h="0">
                <a:tc>
                  <a:txBody>
                    <a:bodyPr/>
                    <a:lstStyle/>
                    <a:p>
                      <a:pPr algn="ctr"/>
                      <a:endParaRPr lang="pt-BR" dirty="0"/>
                    </a:p>
                  </a:txBody>
                  <a:tcPr anchor="ct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dirty="0"/>
                        <a:t>9</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dirty="0"/>
                        <a:t>3</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b="1" dirty="0"/>
                        <a:t>6</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lvl="1" algn="ctr"/>
                      <a:r>
                        <a:rPr lang="pt-BR" sz="2400" b="1" dirty="0"/>
                        <a:t>9 - 3 = </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b="1" dirty="0"/>
                        <a:t>6</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3204404779"/>
                  </a:ext>
                </a:extLst>
              </a:tr>
              <a:tr h="0">
                <a:tc>
                  <a:txBody>
                    <a:bodyPr/>
                    <a:lstStyle/>
                    <a:p>
                      <a:pPr algn="ctr"/>
                      <a:endParaRPr lang="pt-BR" dirty="0"/>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dirty="0"/>
                        <a:t>7</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dirty="0"/>
                        <a:t>5</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b="1" dirty="0"/>
                        <a:t>2</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b="1" dirty="0"/>
                        <a:t>7 - 5 = </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b="1" dirty="0"/>
                        <a:t>2</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1342899189"/>
                  </a:ext>
                </a:extLst>
              </a:tr>
              <a:tr h="442312">
                <a:tc>
                  <a:txBody>
                    <a:bodyPr/>
                    <a:lstStyle/>
                    <a:p>
                      <a:pPr algn="ctr"/>
                      <a:endParaRPr lang="pt-BR" dirty="0"/>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dirty="0"/>
                        <a:t>6</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dirty="0"/>
                        <a:t>1</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b="1" dirty="0"/>
                        <a:t>5</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b="1" dirty="0"/>
                        <a:t>6 - 1 = </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b="1" dirty="0"/>
                        <a:t>5</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1362206818"/>
                  </a:ext>
                </a:extLst>
              </a:tr>
              <a:tr h="442312">
                <a:tc>
                  <a:txBody>
                    <a:bodyPr/>
                    <a:lstStyle/>
                    <a:p>
                      <a:pPr algn="ctr"/>
                      <a:endParaRPr lang="pt-BR" dirty="0"/>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dirty="0"/>
                        <a:t>8</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dirty="0"/>
                        <a:t>4</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b="1" dirty="0"/>
                        <a:t>4</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b="1" dirty="0"/>
                        <a:t>8 - 4 = </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b="1" dirty="0"/>
                        <a:t>4</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161399371"/>
                  </a:ext>
                </a:extLst>
              </a:tr>
              <a:tr h="442312">
                <a:tc>
                  <a:txBody>
                    <a:bodyPr/>
                    <a:lstStyle/>
                    <a:p>
                      <a:pPr algn="ctr"/>
                      <a:endParaRPr lang="pt-BR" dirty="0"/>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dirty="0"/>
                        <a:t>7</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dirty="0"/>
                        <a:t>3</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b="1" dirty="0"/>
                        <a:t>4</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b="1" dirty="0"/>
                        <a:t>7 - 3 = </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b="1" dirty="0"/>
                        <a:t>4</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1675130073"/>
                  </a:ext>
                </a:extLst>
              </a:tr>
              <a:tr h="0">
                <a:tc>
                  <a:txBody>
                    <a:bodyPr/>
                    <a:lstStyle/>
                    <a:p>
                      <a:pPr algn="ctr"/>
                      <a:endParaRPr lang="pt-BR" dirty="0"/>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dirty="0"/>
                        <a:t>5</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dirty="0"/>
                        <a:t>3</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b="1" dirty="0"/>
                        <a:t>2</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b="1" dirty="0"/>
                        <a:t>5 - 3 = </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tc>
                  <a:txBody>
                    <a:bodyPr/>
                    <a:lstStyle/>
                    <a:p>
                      <a:pPr algn="ctr"/>
                      <a:r>
                        <a:rPr lang="pt-BR" sz="2400" b="1" dirty="0"/>
                        <a:t>2</a:t>
                      </a:r>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180190890"/>
                  </a:ext>
                </a:extLst>
              </a:tr>
            </a:tbl>
          </a:graphicData>
        </a:graphic>
      </p:graphicFrame>
      <p:pic>
        <p:nvPicPr>
          <p:cNvPr id="10" name="Imagem 9" descr="Desenho de uma bicicleta&#10;&#10;Descrição gerada automaticamente com confiança média">
            <a:extLst>
              <a:ext uri="{FF2B5EF4-FFF2-40B4-BE49-F238E27FC236}">
                <a16:creationId xmlns:a16="http://schemas.microsoft.com/office/drawing/2014/main" id="{206B9217-E026-05EB-B7FB-8B2C391283E8}"/>
              </a:ext>
            </a:extLst>
          </p:cNvPr>
          <p:cNvPicPr>
            <a:picLocks noChangeAspect="1"/>
          </p:cNvPicPr>
          <p:nvPr/>
        </p:nvPicPr>
        <p:blipFill>
          <a:blip r:embed="rId4"/>
          <a:stretch>
            <a:fillRect/>
          </a:stretch>
        </p:blipFill>
        <p:spPr>
          <a:xfrm>
            <a:off x="547686" y="2582370"/>
            <a:ext cx="342360" cy="285737"/>
          </a:xfrm>
          <a:prstGeom prst="rect">
            <a:avLst/>
          </a:prstGeom>
        </p:spPr>
      </p:pic>
      <p:pic>
        <p:nvPicPr>
          <p:cNvPr id="13" name="Imagem 12">
            <a:extLst>
              <a:ext uri="{FF2B5EF4-FFF2-40B4-BE49-F238E27FC236}">
                <a16:creationId xmlns:a16="http://schemas.microsoft.com/office/drawing/2014/main" id="{709FFD35-87CA-7D54-B861-292C7D2FC819}"/>
              </a:ext>
            </a:extLst>
          </p:cNvPr>
          <p:cNvPicPr>
            <a:picLocks noChangeAspect="1"/>
          </p:cNvPicPr>
          <p:nvPr/>
        </p:nvPicPr>
        <p:blipFill>
          <a:blip r:embed="rId5"/>
          <a:stretch>
            <a:fillRect/>
          </a:stretch>
        </p:blipFill>
        <p:spPr>
          <a:xfrm>
            <a:off x="652890" y="3515268"/>
            <a:ext cx="237156" cy="233204"/>
          </a:xfrm>
          <a:prstGeom prst="rect">
            <a:avLst/>
          </a:prstGeom>
        </p:spPr>
      </p:pic>
      <p:pic>
        <p:nvPicPr>
          <p:cNvPr id="15" name="Imagem 14">
            <a:extLst>
              <a:ext uri="{FF2B5EF4-FFF2-40B4-BE49-F238E27FC236}">
                <a16:creationId xmlns:a16="http://schemas.microsoft.com/office/drawing/2014/main" id="{60522C50-C9EF-574A-40BD-25F017D8F599}"/>
              </a:ext>
            </a:extLst>
          </p:cNvPr>
          <p:cNvPicPr>
            <a:picLocks noChangeAspect="1"/>
          </p:cNvPicPr>
          <p:nvPr/>
        </p:nvPicPr>
        <p:blipFill>
          <a:blip r:embed="rId6"/>
          <a:stretch>
            <a:fillRect/>
          </a:stretch>
        </p:blipFill>
        <p:spPr>
          <a:xfrm rot="19287824">
            <a:off x="568241" y="2085270"/>
            <a:ext cx="290246" cy="317121"/>
          </a:xfrm>
          <a:prstGeom prst="rect">
            <a:avLst/>
          </a:prstGeom>
        </p:spPr>
      </p:pic>
      <p:pic>
        <p:nvPicPr>
          <p:cNvPr id="19" name="Imagem 18">
            <a:extLst>
              <a:ext uri="{FF2B5EF4-FFF2-40B4-BE49-F238E27FC236}">
                <a16:creationId xmlns:a16="http://schemas.microsoft.com/office/drawing/2014/main" id="{548EAFFE-74EF-B308-077F-97D095F58664}"/>
              </a:ext>
            </a:extLst>
          </p:cNvPr>
          <p:cNvPicPr>
            <a:picLocks noChangeAspect="1"/>
          </p:cNvPicPr>
          <p:nvPr/>
        </p:nvPicPr>
        <p:blipFill>
          <a:blip r:embed="rId7"/>
          <a:stretch>
            <a:fillRect/>
          </a:stretch>
        </p:blipFill>
        <p:spPr>
          <a:xfrm rot="351740">
            <a:off x="613153" y="1597508"/>
            <a:ext cx="219280" cy="374024"/>
          </a:xfrm>
          <a:prstGeom prst="rect">
            <a:avLst/>
          </a:prstGeom>
        </p:spPr>
      </p:pic>
      <p:pic>
        <p:nvPicPr>
          <p:cNvPr id="1024" name="Imagem 1023" descr="Gráfico de radar&#10;&#10;Descrição gerada automaticamente com confiança média">
            <a:extLst>
              <a:ext uri="{FF2B5EF4-FFF2-40B4-BE49-F238E27FC236}">
                <a16:creationId xmlns:a16="http://schemas.microsoft.com/office/drawing/2014/main" id="{2135E193-7BB4-932D-A10E-E43FA8FEB552}"/>
              </a:ext>
            </a:extLst>
          </p:cNvPr>
          <p:cNvPicPr>
            <a:picLocks noChangeAspect="1"/>
          </p:cNvPicPr>
          <p:nvPr/>
        </p:nvPicPr>
        <p:blipFill>
          <a:blip r:embed="rId8"/>
          <a:stretch>
            <a:fillRect/>
          </a:stretch>
        </p:blipFill>
        <p:spPr>
          <a:xfrm rot="3248961" flipH="1">
            <a:off x="629081" y="2968569"/>
            <a:ext cx="284772" cy="352284"/>
          </a:xfrm>
          <a:prstGeom prst="rect">
            <a:avLst/>
          </a:prstGeom>
        </p:spPr>
      </p:pic>
      <p:pic>
        <p:nvPicPr>
          <p:cNvPr id="1055" name="Imagem 1054">
            <a:extLst>
              <a:ext uri="{FF2B5EF4-FFF2-40B4-BE49-F238E27FC236}">
                <a16:creationId xmlns:a16="http://schemas.microsoft.com/office/drawing/2014/main" id="{A82EE7F1-95AA-45A1-7517-A56B93A5C14C}"/>
              </a:ext>
            </a:extLst>
          </p:cNvPr>
          <p:cNvPicPr>
            <a:picLocks noChangeAspect="1"/>
          </p:cNvPicPr>
          <p:nvPr/>
        </p:nvPicPr>
        <p:blipFill>
          <a:blip r:embed="rId9"/>
          <a:stretch>
            <a:fillRect/>
          </a:stretch>
        </p:blipFill>
        <p:spPr>
          <a:xfrm flipH="1">
            <a:off x="502866" y="4327670"/>
            <a:ext cx="439854" cy="360677"/>
          </a:xfrm>
          <a:prstGeom prst="rect">
            <a:avLst/>
          </a:prstGeom>
        </p:spPr>
      </p:pic>
      <p:sp>
        <p:nvSpPr>
          <p:cNvPr id="4" name="CaixaDeTexto 3">
            <a:extLst>
              <a:ext uri="{FF2B5EF4-FFF2-40B4-BE49-F238E27FC236}">
                <a16:creationId xmlns:a16="http://schemas.microsoft.com/office/drawing/2014/main" id="{563440A0-56E9-B763-75FA-204527D86E90}"/>
              </a:ext>
            </a:extLst>
          </p:cNvPr>
          <p:cNvSpPr txBox="1"/>
          <p:nvPr/>
        </p:nvSpPr>
        <p:spPr>
          <a:xfrm>
            <a:off x="1838772" y="147919"/>
            <a:ext cx="2327979" cy="492443"/>
          </a:xfrm>
          <a:prstGeom prst="rect">
            <a:avLst/>
          </a:prstGeom>
          <a:noFill/>
        </p:spPr>
        <p:txBody>
          <a:bodyPr wrap="square" rtlCol="0">
            <a:spAutoFit/>
          </a:bodyPr>
          <a:lstStyle/>
          <a:p>
            <a:r>
              <a:rPr lang="pt-BR" sz="2600" b="1" dirty="0"/>
              <a:t>CORREÇÃO</a:t>
            </a:r>
          </a:p>
        </p:txBody>
      </p:sp>
      <p:pic>
        <p:nvPicPr>
          <p:cNvPr id="7" name="Google Shape;252;p24">
            <a:extLst>
              <a:ext uri="{FF2B5EF4-FFF2-40B4-BE49-F238E27FC236}">
                <a16:creationId xmlns:a16="http://schemas.microsoft.com/office/drawing/2014/main" id="{2E6AFAEA-EA28-D3A4-F7FF-BDE96F163A37}"/>
              </a:ext>
            </a:extLst>
          </p:cNvPr>
          <p:cNvPicPr preferRelativeResize="0"/>
          <p:nvPr/>
        </p:nvPicPr>
        <p:blipFill rotWithShape="1">
          <a:blip r:embed="rId10">
            <a:alphaModFix/>
          </a:blip>
          <a:srcRect/>
          <a:stretch/>
        </p:blipFill>
        <p:spPr>
          <a:xfrm>
            <a:off x="8219034" y="318569"/>
            <a:ext cx="424543" cy="478972"/>
          </a:xfrm>
          <a:prstGeom prst="rect">
            <a:avLst/>
          </a:prstGeom>
          <a:noFill/>
          <a:ln>
            <a:noFill/>
          </a:ln>
        </p:spPr>
      </p:pic>
      <p:sp>
        <p:nvSpPr>
          <p:cNvPr id="2" name="CaixaDeTexto 1">
            <a:extLst>
              <a:ext uri="{FF2B5EF4-FFF2-40B4-BE49-F238E27FC236}">
                <a16:creationId xmlns:a16="http://schemas.microsoft.com/office/drawing/2014/main" id="{EEF8DE18-7AE1-29AF-D1B7-E4330284C07A}"/>
              </a:ext>
            </a:extLst>
          </p:cNvPr>
          <p:cNvSpPr txBox="1"/>
          <p:nvPr/>
        </p:nvSpPr>
        <p:spPr>
          <a:xfrm>
            <a:off x="226834" y="640362"/>
            <a:ext cx="4434178" cy="400110"/>
          </a:xfrm>
          <a:prstGeom prst="rect">
            <a:avLst/>
          </a:prstGeom>
          <a:noFill/>
        </p:spPr>
        <p:txBody>
          <a:bodyPr wrap="square" rtlCol="0">
            <a:spAutoFit/>
          </a:bodyPr>
          <a:lstStyle/>
          <a:p>
            <a:r>
              <a:rPr lang="pt-BR" sz="2000" dirty="0">
                <a:solidFill>
                  <a:srgbClr val="7030A0"/>
                </a:solidFill>
              </a:rPr>
              <a:t>6. </a:t>
            </a:r>
            <a:r>
              <a:rPr lang="pt-BR" sz="2000" dirty="0"/>
              <a:t>COMPLETE O QUADRO ABAIXO.</a:t>
            </a:r>
          </a:p>
        </p:txBody>
      </p:sp>
    </p:spTree>
    <p:extLst>
      <p:ext uri="{BB962C8B-B14F-4D97-AF65-F5344CB8AC3E}">
        <p14:creationId xmlns:p14="http://schemas.microsoft.com/office/powerpoint/2010/main" val="1956440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3" name="Espaço Reservado para Texto 2">
            <a:extLst>
              <a:ext uri="{FF2B5EF4-FFF2-40B4-BE49-F238E27FC236}">
                <a16:creationId xmlns:a16="http://schemas.microsoft.com/office/drawing/2014/main" id="{0D302EFD-C325-EFAB-8E18-C81F9563426C}"/>
              </a:ext>
            </a:extLst>
          </p:cNvPr>
          <p:cNvSpPr>
            <a:spLocks noGrp="1"/>
          </p:cNvSpPr>
          <p:nvPr>
            <p:ph type="body" idx="1"/>
          </p:nvPr>
        </p:nvSpPr>
        <p:spPr>
          <a:xfrm>
            <a:off x="3551134" y="1073996"/>
            <a:ext cx="5185500" cy="2720206"/>
          </a:xfrm>
        </p:spPr>
        <p:txBody>
          <a:bodyPr/>
          <a:lstStyle/>
          <a:p>
            <a:pPr>
              <a:lnSpc>
                <a:spcPct val="114000"/>
              </a:lnSpc>
              <a:spcAft>
                <a:spcPts val="1200"/>
              </a:spcAft>
            </a:pPr>
            <a:r>
              <a:rPr lang="pt-BR" dirty="0"/>
              <a:t>DEMONSTRAMOS, COM USO DE MATERIAIS, QUE É POSSÍVEL RETIRAR UM GRUPO DE OBJETOS DE OUTRO GRUPO, DESDE QUE ESSE SEJA IGUAL OU MAIOR;</a:t>
            </a:r>
          </a:p>
          <a:p>
            <a:pPr>
              <a:lnSpc>
                <a:spcPct val="114000"/>
              </a:lnSpc>
              <a:spcAft>
                <a:spcPts val="1200"/>
              </a:spcAft>
            </a:pPr>
            <a:r>
              <a:rPr lang="pt-BR" dirty="0"/>
              <a:t>RESOLVEMOS PROBLEMAS DE SUBTRAÇÃO COM OS SIGNIFICADOS DE RETIRAR.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61F33E5-9308-D2B3-F573-10B8AE0EFCD0}"/>
              </a:ext>
            </a:extLst>
          </p:cNvPr>
          <p:cNvSpPr>
            <a:spLocks noGrp="1"/>
          </p:cNvSpPr>
          <p:nvPr>
            <p:ph type="body" idx="1"/>
          </p:nvPr>
        </p:nvSpPr>
        <p:spPr/>
        <p:txBody>
          <a:bodyPr/>
          <a:lstStyle/>
          <a:p>
            <a:pPr marL="0">
              <a:spcAft>
                <a:spcPts val="600"/>
              </a:spcAft>
            </a:pPr>
            <a:r>
              <a:rPr lang="pt-BR" sz="1600" kern="100" dirty="0">
                <a:effectLst/>
                <a:latin typeface="+mn-lt"/>
                <a:ea typeface="Aptos" panose="020B0004020202020204" pitchFamily="34" charset="0"/>
                <a:cs typeface="Times New Roman" panose="02020603050405020304" pitchFamily="18" charset="0"/>
              </a:rPr>
              <a:t>LEMOV, </a:t>
            </a:r>
            <a:r>
              <a:rPr lang="pt-BR" kern="100" dirty="0">
                <a:latin typeface="+mn-lt"/>
                <a:ea typeface="Aptos" panose="020B0004020202020204" pitchFamily="34" charset="0"/>
                <a:cs typeface="Times New Roman" panose="02020603050405020304" pitchFamily="18" charset="0"/>
              </a:rPr>
              <a:t>D</a:t>
            </a:r>
            <a:r>
              <a:rPr lang="pt-BR" sz="1600" kern="100" dirty="0">
                <a:effectLst/>
                <a:latin typeface="+mn-lt"/>
                <a:ea typeface="Aptos" panose="020B0004020202020204" pitchFamily="34" charset="0"/>
                <a:cs typeface="Times New Roman" panose="02020603050405020304" pitchFamily="18" charset="0"/>
              </a:rPr>
              <a:t>. </a:t>
            </a:r>
            <a:r>
              <a:rPr lang="pt-BR" i="1" kern="100" dirty="0">
                <a:latin typeface="+mn-lt"/>
                <a:ea typeface="Aptos" panose="020B0004020202020204" pitchFamily="34" charset="0"/>
                <a:cs typeface="Times New Roman" panose="02020603050405020304" pitchFamily="18" charset="0"/>
              </a:rPr>
              <a:t>Aula nota 10 3.0</a:t>
            </a:r>
            <a:r>
              <a:rPr lang="pt-BR" sz="1600" kern="100" dirty="0">
                <a:effectLst/>
                <a:latin typeface="+mn-lt"/>
                <a:ea typeface="Aptos" panose="020B0004020202020204" pitchFamily="34" charset="0"/>
                <a:cs typeface="Times New Roman" panose="02020603050405020304" pitchFamily="18" charset="0"/>
              </a:rPr>
              <a:t>: 63 técnicas para melhorar a gestão da sala de aula. Porto Alegre: Penso, 2023.</a:t>
            </a:r>
          </a:p>
          <a:p>
            <a:pPr marL="0">
              <a:spcAft>
                <a:spcPts val="600"/>
              </a:spcAft>
            </a:pPr>
            <a:endParaRPr lang="pt-BR" sz="1600" kern="100" dirty="0">
              <a:effectLst/>
              <a:latin typeface="+mn-lt"/>
              <a:ea typeface="Aptos" panose="020B0004020202020204" pitchFamily="34" charset="0"/>
              <a:cs typeface="Times New Roman" panose="02020603050405020304" pitchFamily="18" charset="0"/>
            </a:endParaRPr>
          </a:p>
          <a:p>
            <a:pPr marL="0">
              <a:spcAft>
                <a:spcPts val="600"/>
              </a:spcAft>
            </a:pPr>
            <a:r>
              <a:rPr lang="pt-BR" kern="100" dirty="0">
                <a:latin typeface="+mn-lt"/>
                <a:ea typeface="Aptos" panose="020B0004020202020204" pitchFamily="34" charset="0"/>
                <a:cs typeface="Times New Roman" panose="02020603050405020304" pitchFamily="18" charset="0"/>
              </a:rPr>
              <a:t>OLIVEIRA, J. E. de.; ROSSI, J. R. D. (Org.). Matemática – 2</a:t>
            </a:r>
            <a:r>
              <a:rPr lang="pt-BR" u="sng" baseline="30000" dirty="0">
                <a:solidFill>
                  <a:srgbClr val="000000"/>
                </a:solidFill>
                <a:latin typeface="+mj-lt"/>
                <a:ea typeface="Grandstander Medium"/>
                <a:cs typeface="Grandstander Medium"/>
                <a:sym typeface="Grandstander Medium"/>
              </a:rPr>
              <a:t>º</a:t>
            </a:r>
            <a:r>
              <a:rPr lang="pt-BR" dirty="0">
                <a:solidFill>
                  <a:srgbClr val="000000"/>
                </a:solidFill>
                <a:latin typeface="Grandstander Medium"/>
                <a:ea typeface="Grandstander Medium"/>
                <a:cs typeface="Grandstander Medium"/>
                <a:sym typeface="Grandstander Medium"/>
              </a:rPr>
              <a:t> </a:t>
            </a:r>
            <a:r>
              <a:rPr lang="pt-BR" kern="100" dirty="0">
                <a:latin typeface="+mn-lt"/>
                <a:ea typeface="Aptos" panose="020B0004020202020204" pitchFamily="34" charset="0"/>
                <a:cs typeface="Times New Roman" panose="02020603050405020304" pitchFamily="18" charset="0"/>
              </a:rPr>
              <a:t>ano – Caderno de Atividades 1. Sobral: Lyceum – Consultoria Educacional Ltda., 2021.</a:t>
            </a:r>
          </a:p>
          <a:p>
            <a:pPr marL="0">
              <a:spcAft>
                <a:spcPts val="600"/>
              </a:spcAft>
            </a:pPr>
            <a:endParaRPr lang="pt-BR" sz="1600" kern="100" dirty="0">
              <a:effectLst/>
              <a:latin typeface="+mn-lt"/>
              <a:ea typeface="Aptos" panose="020B0004020202020204" pitchFamily="34" charset="0"/>
              <a:cs typeface="Times New Roman" panose="02020603050405020304" pitchFamily="18" charset="0"/>
            </a:endParaRPr>
          </a:p>
          <a:p>
            <a:pPr marL="0">
              <a:spcAft>
                <a:spcPts val="600"/>
              </a:spcAft>
            </a:pPr>
            <a:r>
              <a:rPr lang="pt-BR" sz="1600" kern="100" dirty="0">
                <a:effectLst/>
                <a:latin typeface="+mn-lt"/>
                <a:ea typeface="Aptos" panose="020B0004020202020204" pitchFamily="34" charset="0"/>
                <a:cs typeface="Times New Roman" panose="02020603050405020304" pitchFamily="18" charset="0"/>
              </a:rPr>
              <a:t>SÃO PAULO (Estado). Secretaria da Educação. </a:t>
            </a:r>
            <a:r>
              <a:rPr lang="pt-BR" kern="100" dirty="0">
                <a:latin typeface="+mn-lt"/>
                <a:ea typeface="Aptos" panose="020B0004020202020204" pitchFamily="34" charset="0"/>
                <a:cs typeface="Times New Roman" panose="02020603050405020304" pitchFamily="18" charset="0"/>
              </a:rPr>
              <a:t>Currículo Paulista. São Paulo, </a:t>
            </a:r>
            <a:r>
              <a:rPr lang="pt-BR" sz="1600" kern="100" dirty="0">
                <a:effectLst/>
                <a:latin typeface="+mn-lt"/>
                <a:ea typeface="Aptos" panose="020B0004020202020204" pitchFamily="34" charset="0"/>
                <a:cs typeface="Times New Roman" panose="02020603050405020304" pitchFamily="18" charset="0"/>
              </a:rPr>
              <a:t>2019.</a:t>
            </a:r>
          </a:p>
          <a:p>
            <a:endParaRPr lang="pt-B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3" name="Espaço Reservado para Texto 2">
            <a:extLst>
              <a:ext uri="{FF2B5EF4-FFF2-40B4-BE49-F238E27FC236}">
                <a16:creationId xmlns:a16="http://schemas.microsoft.com/office/drawing/2014/main" id="{6998305A-78EE-B8F3-A9DA-00B2AC45D7B2}"/>
              </a:ext>
            </a:extLst>
          </p:cNvPr>
          <p:cNvSpPr>
            <a:spLocks noGrp="1"/>
          </p:cNvSpPr>
          <p:nvPr>
            <p:ph type="body" idx="1"/>
          </p:nvPr>
        </p:nvSpPr>
        <p:spPr>
          <a:xfrm>
            <a:off x="459300" y="639000"/>
            <a:ext cx="8278300" cy="3865500"/>
          </a:xfrm>
        </p:spPr>
        <p:txBody>
          <a:bodyPr/>
          <a:lstStyle/>
          <a:p>
            <a:pPr marL="0" lvl="0" indent="0" rtl="0">
              <a:lnSpc>
                <a:spcPct val="100000"/>
              </a:lnSpc>
              <a:spcAft>
                <a:spcPts val="600"/>
              </a:spcAft>
              <a:buClr>
                <a:srgbClr val="74489D"/>
              </a:buClr>
              <a:buSzPts val="1600"/>
              <a:buFont typeface="Lato"/>
              <a:buNone/>
            </a:pPr>
            <a:r>
              <a:rPr lang="pt-BR" b="1" dirty="0"/>
              <a:t>Lista de imagens e vídeos</a:t>
            </a:r>
          </a:p>
          <a:p>
            <a:pPr marL="0" marR="95885" indent="0" eaLnBrk="0" hangingPunct="0">
              <a:lnSpc>
                <a:spcPct val="108000"/>
              </a:lnSpc>
              <a:spcAft>
                <a:spcPts val="600"/>
              </a:spcAft>
              <a:buClr>
                <a:srgbClr val="000000"/>
              </a:buClr>
              <a:buSzPts val="1100"/>
              <a:defRPr/>
            </a:pPr>
            <a:r>
              <a:rPr lang="pt-BR" b="1" dirty="0"/>
              <a:t>Imagem de capa: </a:t>
            </a:r>
            <a:r>
              <a:rPr lang="pt-BR" dirty="0"/>
              <a:t>SEDUC</a:t>
            </a:r>
          </a:p>
          <a:p>
            <a:pPr marL="0" marR="95885" indent="0" eaLnBrk="0" hangingPunct="0">
              <a:lnSpc>
                <a:spcPct val="108000"/>
              </a:lnSpc>
              <a:spcAft>
                <a:spcPts val="600"/>
              </a:spcAft>
              <a:buClr>
                <a:srgbClr val="000000"/>
              </a:buClr>
              <a:buSzPts val="1100"/>
              <a:defRPr/>
            </a:pPr>
            <a:r>
              <a:rPr lang="pt-BR" b="1" dirty="0"/>
              <a:t>Slide 3 – </a:t>
            </a:r>
            <a:r>
              <a:rPr lang="pt-BR" dirty="0"/>
              <a:t>Getty Images. Disponíveis em: </a:t>
            </a:r>
            <a:r>
              <a:rPr lang="pt-BR" kern="100" dirty="0">
                <a:effectLst/>
                <a:latin typeface="+mn-lt"/>
                <a:ea typeface="Aptos" panose="020B0004020202020204" pitchFamily="34" charset="0"/>
                <a:cs typeface="Times New Roman" panose="02020603050405020304" pitchFamily="18" charset="0"/>
                <a:hlinkClick r:id="rId3"/>
              </a:rPr>
              <a:t>https://www.gettyimages.com.br/detail/ilustra</a:t>
            </a:r>
            <a:br>
              <a:rPr lang="pt-BR" kern="100" dirty="0">
                <a:effectLst/>
                <a:latin typeface="+mn-lt"/>
                <a:ea typeface="Aptos" panose="020B0004020202020204" pitchFamily="34" charset="0"/>
                <a:cs typeface="Times New Roman" panose="02020603050405020304" pitchFamily="18" charset="0"/>
                <a:hlinkClick r:id="rId3"/>
              </a:rPr>
            </a:br>
            <a:r>
              <a:rPr lang="pt-BR" kern="100" dirty="0">
                <a:effectLst/>
                <a:latin typeface="+mn-lt"/>
                <a:ea typeface="Aptos" panose="020B0004020202020204" pitchFamily="34" charset="0"/>
                <a:cs typeface="Times New Roman" panose="02020603050405020304" pitchFamily="18" charset="0"/>
                <a:hlinkClick r:id="rId3"/>
              </a:rPr>
              <a:t>%C3%A7%C3%A3o/red-plastic-cap-for-bottles-with-water-soda-ilustra%C3%A7%C3%</a:t>
            </a:r>
            <a:br>
              <a:rPr lang="pt-BR" kern="100" dirty="0">
                <a:effectLst/>
                <a:latin typeface="+mn-lt"/>
                <a:ea typeface="Aptos" panose="020B0004020202020204" pitchFamily="34" charset="0"/>
                <a:cs typeface="Times New Roman" panose="02020603050405020304" pitchFamily="18" charset="0"/>
                <a:hlinkClick r:id="rId3"/>
              </a:rPr>
            </a:br>
            <a:r>
              <a:rPr lang="pt-BR" kern="100" dirty="0">
                <a:effectLst/>
                <a:latin typeface="+mn-lt"/>
                <a:ea typeface="Aptos" panose="020B0004020202020204" pitchFamily="34" charset="0"/>
                <a:cs typeface="Times New Roman" panose="02020603050405020304" pitchFamily="18" charset="0"/>
                <a:hlinkClick r:id="rId3"/>
              </a:rPr>
              <a:t>A3o-royalty-free/1459042923?phrase=TAMPINHAS+&amp;adppopup=true</a:t>
            </a:r>
            <a:endParaRPr lang="pt-BR" sz="1600" u="sng" kern="100" dirty="0">
              <a:solidFill>
                <a:srgbClr val="467886"/>
              </a:solidFill>
              <a:effectLst/>
              <a:highlight>
                <a:srgbClr val="00FFFF"/>
              </a:highlight>
              <a:latin typeface="+mn-lt"/>
              <a:ea typeface="Aptos" panose="020B0004020202020204" pitchFamily="34" charset="0"/>
              <a:cs typeface="Times New Roman" panose="02020603050405020304" pitchFamily="18" charset="0"/>
            </a:endParaRPr>
          </a:p>
          <a:p>
            <a:pPr marL="0" marR="93345" lvl="0" indent="0" defTabSz="914400" rtl="0" eaLnBrk="0" fontAlgn="auto" latinLnBrk="0" hangingPunct="0">
              <a:lnSpc>
                <a:spcPct val="108000"/>
              </a:lnSpc>
              <a:spcAft>
                <a:spcPts val="600"/>
              </a:spcAft>
              <a:buClr>
                <a:srgbClr val="000000"/>
              </a:buClr>
              <a:buSzPts val="1100"/>
              <a:buFont typeface="Arial"/>
              <a:buNone/>
              <a:tabLst/>
              <a:defRPr/>
            </a:pPr>
            <a:r>
              <a:rPr lang="pt-BR" b="1" dirty="0"/>
              <a:t>Slide 4 – </a:t>
            </a:r>
            <a:r>
              <a:rPr lang="pt-BR" dirty="0"/>
              <a:t>Getty Images. Disponíveis em: </a:t>
            </a:r>
            <a:r>
              <a:rPr lang="pt-BR" dirty="0">
                <a:latin typeface="+mn-lt"/>
                <a:hlinkClick r:id="rId4"/>
              </a:rPr>
              <a:t>https://www.gettyimages.com.br/detail/ilustra</a:t>
            </a:r>
            <a:br>
              <a:rPr lang="pt-BR" dirty="0">
                <a:latin typeface="+mn-lt"/>
                <a:hlinkClick r:id="rId4"/>
              </a:rPr>
            </a:br>
            <a:r>
              <a:rPr lang="pt-BR" dirty="0">
                <a:latin typeface="+mn-lt"/>
                <a:hlinkClick r:id="rId4"/>
              </a:rPr>
              <a:t>%C3%A7%C3%A3o/kid-cartoon-character_32-ilustra%C3%A7%C3%A3o-royalty-free/1355408523?phrase=crian%C3%A7a+pensando&amp;adppopup=true</a:t>
            </a:r>
            <a:endParaRPr lang="pt-BR" dirty="0">
              <a:latin typeface="+mn-lt"/>
            </a:endParaRPr>
          </a:p>
          <a:p>
            <a:pPr marL="0" marR="93345" lvl="0" indent="0" defTabSz="914400" rtl="0" eaLnBrk="0" fontAlgn="auto" latinLnBrk="0" hangingPunct="0">
              <a:lnSpc>
                <a:spcPct val="108000"/>
              </a:lnSpc>
              <a:spcAft>
                <a:spcPts val="600"/>
              </a:spcAft>
              <a:buClr>
                <a:srgbClr val="000000"/>
              </a:buClr>
              <a:buSzPts val="1100"/>
              <a:buFont typeface="Arial"/>
              <a:buNone/>
              <a:tabLst/>
              <a:defRPr/>
            </a:pPr>
            <a:r>
              <a:rPr lang="pt-BR" sz="1600" u="sng" kern="100" dirty="0">
                <a:solidFill>
                  <a:srgbClr val="467886"/>
                </a:solidFill>
                <a:effectLst/>
                <a:latin typeface="+mn-lt"/>
                <a:ea typeface="Aptos" panose="020B0004020202020204" pitchFamily="34" charset="0"/>
                <a:cs typeface="Times New Roman" panose="02020603050405020304" pitchFamily="18" charset="0"/>
                <a:hlinkClick r:id="rId5"/>
              </a:rPr>
              <a:t>https://www.gettyimages.com.br/detail/ilustra%C3%A7%C3%A3o/fruity-ice-pops-ilustra%</a:t>
            </a:r>
            <a:br>
              <a:rPr lang="pt-BR" sz="1600" u="sng" kern="100" dirty="0">
                <a:solidFill>
                  <a:srgbClr val="467886"/>
                </a:solidFill>
                <a:effectLst/>
                <a:latin typeface="+mn-lt"/>
                <a:ea typeface="Aptos" panose="020B0004020202020204" pitchFamily="34" charset="0"/>
                <a:cs typeface="Times New Roman" panose="02020603050405020304" pitchFamily="18" charset="0"/>
                <a:hlinkClick r:id="rId5"/>
              </a:rPr>
            </a:br>
            <a:r>
              <a:rPr lang="pt-BR" sz="1600" u="sng" kern="100" dirty="0">
                <a:solidFill>
                  <a:srgbClr val="467886"/>
                </a:solidFill>
                <a:effectLst/>
                <a:latin typeface="+mn-lt"/>
                <a:ea typeface="Aptos" panose="020B0004020202020204" pitchFamily="34" charset="0"/>
                <a:cs typeface="Times New Roman" panose="02020603050405020304" pitchFamily="18" charset="0"/>
                <a:hlinkClick r:id="rId5"/>
              </a:rPr>
              <a:t>C3%A7%C3%A3o-royalty-free/165066631?phrase=cole%C3%A7%C3%A3o+de++palitos+de+picol%C3%A9-+vetores&amp;adppopup=true</a:t>
            </a:r>
            <a:endParaRPr lang="pt-BR" sz="1600" b="1" kern="100" dirty="0">
              <a:effectLst/>
              <a:highlight>
                <a:srgbClr val="FFFF00"/>
              </a:highlight>
              <a:latin typeface="+mn-lt"/>
              <a:ea typeface="Aptos" panose="020B0004020202020204" pitchFamily="34" charset="0"/>
              <a:cs typeface="Times New Roman" panose="02020603050405020304" pitchFamily="18" charset="0"/>
            </a:endParaRPr>
          </a:p>
          <a:p>
            <a:pPr marL="0" marR="93345" indent="0" eaLnBrk="0" hangingPunct="0">
              <a:lnSpc>
                <a:spcPct val="108000"/>
              </a:lnSpc>
              <a:spcAft>
                <a:spcPts val="600"/>
              </a:spcAft>
              <a:buNone/>
            </a:pPr>
            <a:r>
              <a:rPr lang="pt-BR" sz="1050" dirty="0">
                <a:solidFill>
                  <a:srgbClr val="231F20"/>
                </a:solidFill>
                <a:effectLst/>
                <a:latin typeface="+mn-lt"/>
                <a:ea typeface="Times New Roman" panose="02020603050405020304" pitchFamily="18" charset="0"/>
              </a:rPr>
              <a:t> </a:t>
            </a:r>
            <a:endParaRPr lang="pt-BR" sz="1050" dirty="0">
              <a:effectLst/>
              <a:latin typeface="+mn-lt"/>
              <a:ea typeface="Times New Roman" panose="02020603050405020304" pitchFamily="18" charset="0"/>
            </a:endParaRPr>
          </a:p>
          <a:p>
            <a:pPr marL="0">
              <a:spcAft>
                <a:spcPts val="600"/>
              </a:spcAft>
            </a:pPr>
            <a:endParaRPr lang="pt-B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3" name="Espaço Reservado para Texto 2">
            <a:extLst>
              <a:ext uri="{FF2B5EF4-FFF2-40B4-BE49-F238E27FC236}">
                <a16:creationId xmlns:a16="http://schemas.microsoft.com/office/drawing/2014/main" id="{5CD00F6D-0A38-F087-6551-52EFF0841E74}"/>
              </a:ext>
            </a:extLst>
          </p:cNvPr>
          <p:cNvSpPr>
            <a:spLocks noGrp="1"/>
          </p:cNvSpPr>
          <p:nvPr>
            <p:ph type="body" idx="1"/>
          </p:nvPr>
        </p:nvSpPr>
        <p:spPr/>
        <p:txBody>
          <a:bodyPr/>
          <a:lstStyle/>
          <a:p>
            <a:pPr>
              <a:spcAft>
                <a:spcPts val="600"/>
              </a:spcAft>
            </a:pPr>
            <a:r>
              <a:rPr lang="pt-BR" dirty="0"/>
              <a:t>DEMONSTRAR, COM USO DE MATERIAIS, QUE É POSSÍVEL RETIRAR UM GRUPO DE OBJETOS DE OUTRO GRUPO, DESDE QUE ESSE SEJA IGUAL OU MAIOR;</a:t>
            </a:r>
          </a:p>
          <a:p>
            <a:pPr>
              <a:spcAft>
                <a:spcPts val="600"/>
              </a:spcAft>
            </a:pPr>
            <a:r>
              <a:rPr lang="pt-BR" dirty="0"/>
              <a:t>RESOLVER PROBLEMAS DE SUBTRAÇÃO COM OS SIGNIFICADOS DE RETIRAR.</a:t>
            </a:r>
          </a:p>
        </p:txBody>
      </p:sp>
      <p:sp>
        <p:nvSpPr>
          <p:cNvPr id="5" name="Espaço Reservado para Texto 4">
            <a:extLst>
              <a:ext uri="{FF2B5EF4-FFF2-40B4-BE49-F238E27FC236}">
                <a16:creationId xmlns:a16="http://schemas.microsoft.com/office/drawing/2014/main" id="{FF3B4945-C28F-DFF2-23C4-1178FEE76F46}"/>
              </a:ext>
            </a:extLst>
          </p:cNvPr>
          <p:cNvSpPr>
            <a:spLocks noGrp="1"/>
          </p:cNvSpPr>
          <p:nvPr>
            <p:ph type="body" idx="2"/>
          </p:nvPr>
        </p:nvSpPr>
        <p:spPr/>
        <p:txBody>
          <a:bodyPr/>
          <a:lstStyle/>
          <a:p>
            <a:r>
              <a:rPr lang="pt-BR" dirty="0"/>
              <a:t>RESOLUÇÃO DE PROBLEMAS COM A IDEIA DE RETIRAR.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CAD1AB61-56D4-D9DA-A4DC-55117005CCBD}"/>
              </a:ext>
            </a:extLst>
          </p:cNvPr>
          <p:cNvSpPr>
            <a:spLocks noGrp="1"/>
          </p:cNvSpPr>
          <p:nvPr>
            <p:ph type="body" idx="1"/>
          </p:nvPr>
        </p:nvSpPr>
        <p:spPr/>
        <p:txBody>
          <a:bodyPr/>
          <a:lstStyle/>
          <a:p>
            <a:pPr marL="0" indent="0">
              <a:spcAft>
                <a:spcPts val="600"/>
              </a:spcAft>
            </a:pPr>
            <a:r>
              <a:rPr lang="pt-BR" b="1" dirty="0"/>
              <a:t>Lista de imagens e vídeos</a:t>
            </a:r>
          </a:p>
          <a:p>
            <a:pPr marL="0" indent="0">
              <a:spcAft>
                <a:spcPts val="600"/>
              </a:spcAft>
            </a:pPr>
            <a:r>
              <a:rPr lang="pt-BR" b="1" dirty="0"/>
              <a:t>Slides 5 a 14 – </a:t>
            </a:r>
            <a:r>
              <a:rPr lang="pt-BR" dirty="0"/>
              <a:t>Getty Images. Disponível em: </a:t>
            </a:r>
            <a:r>
              <a:rPr lang="pt-BR" dirty="0">
                <a:hlinkClick r:id="rId3"/>
              </a:rPr>
              <a:t>https://www.gettyimages.com.br/detail/ilustra%C3%A7%C3%A3o/kid-cartoon-character_32-ilustra%C3%A7%C3%A3o-royalty-free/1355408523?phrase=crian%C3%A7a+pensando&amp;adppopup=true</a:t>
            </a:r>
            <a:endParaRPr lang="pt-BR" dirty="0"/>
          </a:p>
          <a:p>
            <a:pPr marL="0" indent="0">
              <a:spcAft>
                <a:spcPts val="600"/>
              </a:spcAft>
            </a:pPr>
            <a:r>
              <a:rPr lang="pt-BR" b="1" dirty="0"/>
              <a:t>Slides 15 e 16 – </a:t>
            </a:r>
            <a:r>
              <a:rPr lang="pt-BR" dirty="0"/>
              <a:t>Getty Images. Disponível em: </a:t>
            </a:r>
            <a:r>
              <a:rPr lang="pt-BR" dirty="0">
                <a:hlinkClick r:id="rId4"/>
              </a:rPr>
              <a:t>https://www.gettyimages.com.br/detail/ilustra%C3%A7%C3%A3o/red-cartoon-car-flat-vector-illustration-icon-ilustra%C3%A7%C3%A3o-royalty-free/1326924480?phrase=CARRO+PNG&amp;adppopup=true</a:t>
            </a:r>
            <a:endParaRPr lang="pt-BR" dirty="0"/>
          </a:p>
          <a:p>
            <a:pPr marL="0" indent="0">
              <a:spcAft>
                <a:spcPts val="600"/>
              </a:spcAft>
            </a:pPr>
            <a:r>
              <a:rPr lang="pt-BR" u="sng" kern="100" dirty="0">
                <a:solidFill>
                  <a:srgbClr val="467886"/>
                </a:solidFill>
                <a:latin typeface="+mn-lt"/>
                <a:ea typeface="Aptos" panose="020B0004020202020204" pitchFamily="34" charset="0"/>
                <a:cs typeface="Times New Roman" panose="02020603050405020304" pitchFamily="18" charset="0"/>
                <a:hlinkClick r:id="rId5"/>
              </a:rPr>
              <a:t>https://www.gettyimages.com.br/detail/ilustra%C3%A7%C3%A3o/kite-icon-ilustra%C3%A7%C3%A3o-royalty-free/1500939549?phrase=PIPA+-++vetores&amp;adppopup=true</a:t>
            </a:r>
            <a:endParaRPr lang="pt-BR" u="sng" kern="100" dirty="0">
              <a:solidFill>
                <a:srgbClr val="467886"/>
              </a:solidFill>
              <a:latin typeface="+mn-lt"/>
              <a:ea typeface="Aptos" panose="020B0004020202020204" pitchFamily="34" charset="0"/>
              <a:cs typeface="Times New Roman" panose="02020603050405020304" pitchFamily="18" charset="0"/>
            </a:endParaRPr>
          </a:p>
          <a:p>
            <a:pPr marL="0" indent="0">
              <a:spcAft>
                <a:spcPts val="600"/>
              </a:spcAft>
            </a:pPr>
            <a:endParaRPr lang="pt-BR" dirty="0">
              <a:latin typeface="+mn-lt"/>
            </a:endParaRPr>
          </a:p>
          <a:p>
            <a:pPr marL="0" indent="0">
              <a:spcAft>
                <a:spcPts val="600"/>
              </a:spcAft>
            </a:pPr>
            <a:endParaRPr lang="pt-BR" b="1" dirty="0">
              <a:latin typeface="+mn-lt"/>
            </a:endParaRPr>
          </a:p>
          <a:p>
            <a:pPr marL="0" indent="0">
              <a:spcAft>
                <a:spcPts val="600"/>
              </a:spcAft>
            </a:pPr>
            <a:endParaRPr lang="pt-BR" dirty="0"/>
          </a:p>
          <a:p>
            <a:pPr marL="0" indent="0">
              <a:spcAft>
                <a:spcPts val="600"/>
              </a:spcAft>
            </a:pPr>
            <a:endParaRPr lang="pt-BR" dirty="0"/>
          </a:p>
        </p:txBody>
      </p:sp>
    </p:spTree>
    <p:extLst>
      <p:ext uri="{BB962C8B-B14F-4D97-AF65-F5344CB8AC3E}">
        <p14:creationId xmlns:p14="http://schemas.microsoft.com/office/powerpoint/2010/main" val="2168513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ço Reservado para Texto 6">
            <a:extLst>
              <a:ext uri="{FF2B5EF4-FFF2-40B4-BE49-F238E27FC236}">
                <a16:creationId xmlns:a16="http://schemas.microsoft.com/office/drawing/2014/main" id="{25438FA4-1942-7CC7-38F3-9274D96CBD5C}"/>
              </a:ext>
            </a:extLst>
          </p:cNvPr>
          <p:cNvSpPr>
            <a:spLocks noGrp="1"/>
          </p:cNvSpPr>
          <p:nvPr>
            <p:ph type="body" idx="1"/>
          </p:nvPr>
        </p:nvSpPr>
        <p:spPr/>
        <p:txBody>
          <a:bodyPr/>
          <a:lstStyle/>
          <a:p>
            <a:pPr marL="0" marR="0" lvl="0" indent="0" defTabSz="914400" rtl="0" eaLnBrk="1" fontAlgn="auto" latinLnBrk="0" hangingPunct="1">
              <a:lnSpc>
                <a:spcPct val="100000"/>
              </a:lnSpc>
              <a:spcBef>
                <a:spcPts val="0"/>
              </a:spcBef>
              <a:spcAft>
                <a:spcPts val="600"/>
              </a:spcAft>
              <a:buClr>
                <a:srgbClr val="000000"/>
              </a:buClr>
              <a:buSzPts val="1100"/>
              <a:buFont typeface="Arial"/>
              <a:buNone/>
              <a:tabLst/>
              <a:defRPr/>
            </a:pPr>
            <a:r>
              <a:rPr lang="pt-BR" b="1" dirty="0">
                <a:latin typeface="+mn-lt"/>
              </a:rPr>
              <a:t>Lista de imagens e vídeos</a:t>
            </a:r>
          </a:p>
          <a:p>
            <a:pPr marL="0" marR="0" lvl="0" indent="0" defTabSz="914400" rtl="0" eaLnBrk="1" fontAlgn="auto" latinLnBrk="0" hangingPunct="1">
              <a:lnSpc>
                <a:spcPct val="100000"/>
              </a:lnSpc>
              <a:spcBef>
                <a:spcPts val="0"/>
              </a:spcBef>
              <a:spcAft>
                <a:spcPts val="600"/>
              </a:spcAft>
              <a:buClr>
                <a:srgbClr val="000000"/>
              </a:buClr>
              <a:buSzPts val="1100"/>
              <a:buFont typeface="Arial"/>
              <a:buNone/>
              <a:tabLst/>
              <a:defRPr/>
            </a:pPr>
            <a:r>
              <a:rPr lang="pt-BR" b="1" dirty="0">
                <a:latin typeface="+mn-lt"/>
              </a:rPr>
              <a:t>Slides 15 e 16 – </a:t>
            </a:r>
            <a:r>
              <a:rPr lang="pt-BR" dirty="0"/>
              <a:t>Getty Images. Disponível em: </a:t>
            </a:r>
            <a:r>
              <a:rPr lang="pt-BR" u="sng" kern="100" dirty="0">
                <a:solidFill>
                  <a:srgbClr val="467886"/>
                </a:solidFill>
                <a:effectLst/>
                <a:latin typeface="+mn-lt"/>
                <a:ea typeface="Aptos" panose="020B0004020202020204" pitchFamily="34" charset="0"/>
                <a:cs typeface="Times New Roman" panose="02020603050405020304" pitchFamily="18" charset="0"/>
                <a:hlinkClick r:id="rId3"/>
              </a:rPr>
              <a:t>https://www.gettyimages.com.br/detail/ilustra%C3%A7%C3%A3o/kid-bicycle-on-white-background-children-bike-ilustra%C3%A7%C3%A3o-royalty-free/1306482913?phrase=bicicleta+de+crian%C3%A7a&amp;adppopup=true</a:t>
            </a:r>
            <a:endParaRPr lang="pt-BR" u="sng" kern="100" dirty="0">
              <a:solidFill>
                <a:srgbClr val="467886"/>
              </a:solidFill>
              <a:effectLst/>
              <a:latin typeface="+mn-lt"/>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600"/>
              </a:spcAft>
              <a:buClr>
                <a:srgbClr val="000000"/>
              </a:buClr>
              <a:buSzPts val="1100"/>
              <a:buFont typeface="Arial"/>
              <a:buNone/>
              <a:tabLst/>
              <a:defRPr/>
            </a:pPr>
            <a:r>
              <a:rPr lang="pt-BR" u="sng" kern="100" dirty="0">
                <a:solidFill>
                  <a:srgbClr val="467886"/>
                </a:solidFill>
                <a:effectLst/>
                <a:latin typeface="+mn-lt"/>
                <a:ea typeface="Aptos" panose="020B0004020202020204" pitchFamily="34" charset="0"/>
                <a:cs typeface="Times New Roman" panose="02020603050405020304" pitchFamily="18" charset="0"/>
                <a:hlinkClick r:id="rId4"/>
              </a:rPr>
              <a:t>https://www.gettyimages.com.br/detail/ilustra%C3%A7%C3%A3o/realistic-sport-balls-detailed-3d-leather-ilustra%C3%A7%C3%A3o-royalty-free/1482950622?phrase=bola&amp;adppopup=true</a:t>
            </a:r>
            <a:endParaRPr lang="pt-BR" u="sng" kern="100" dirty="0">
              <a:solidFill>
                <a:srgbClr val="467886"/>
              </a:solidFill>
              <a:effectLst/>
              <a:latin typeface="+mn-lt"/>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600"/>
              </a:spcAft>
              <a:buClr>
                <a:srgbClr val="000000"/>
              </a:buClr>
              <a:buSzPts val="1100"/>
              <a:buFont typeface="Arial"/>
              <a:buNone/>
              <a:tabLst/>
              <a:defRPr/>
            </a:pPr>
            <a:r>
              <a:rPr lang="pt-BR" kern="100" dirty="0">
                <a:effectLst/>
                <a:latin typeface="+mn-lt"/>
                <a:ea typeface="Aptos" panose="020B0004020202020204" pitchFamily="34" charset="0"/>
                <a:cs typeface="Times New Roman" panose="02020603050405020304" pitchFamily="18" charset="0"/>
                <a:hlinkClick r:id="rId5"/>
              </a:rPr>
              <a:t>https://www.gettyimages.com.br/detail/ilustra%C3%A7%C3%A3o/cartoon-children-toys-vector-icons-collection-ilustra%C3%A7%C3%A3o-royalty-free/857333942?phrase=brinquedos&amp;adppopup=true</a:t>
            </a:r>
            <a:endParaRPr lang="pt-BR" kern="100" dirty="0">
              <a:effectLst/>
              <a:latin typeface="+mn-lt"/>
              <a:ea typeface="Aptos" panose="020B0004020202020204" pitchFamily="34" charset="0"/>
              <a:cs typeface="Times New Roman" panose="02020603050405020304" pitchFamily="18" charset="0"/>
            </a:endParaRPr>
          </a:p>
          <a:p>
            <a:endParaRPr lang="pt-BR" dirty="0"/>
          </a:p>
        </p:txBody>
      </p:sp>
    </p:spTree>
    <p:extLst>
      <p:ext uri="{BB962C8B-B14F-4D97-AF65-F5344CB8AC3E}">
        <p14:creationId xmlns:p14="http://schemas.microsoft.com/office/powerpoint/2010/main" val="1172391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
          <p:cNvSpPr txBox="1">
            <a:spLocks noGrp="1"/>
          </p:cNvSpPr>
          <p:nvPr>
            <p:ph type="body" idx="1"/>
          </p:nvPr>
        </p:nvSpPr>
        <p:spPr>
          <a:xfrm>
            <a:off x="456450" y="1239625"/>
            <a:ext cx="8258700" cy="3528318"/>
          </a:xfrm>
          <a:prstGeom prst="rect">
            <a:avLst/>
          </a:prstGeom>
          <a:noFill/>
          <a:ln>
            <a:noFill/>
          </a:ln>
        </p:spPr>
        <p:txBody>
          <a:bodyPr spcFirstLastPara="1" wrap="square" lIns="91425" tIns="91425" rIns="91425" bIns="91425" anchor="t" anchorCtr="0">
            <a:noAutofit/>
          </a:bodyPr>
          <a:lstStyle/>
          <a:p>
            <a:pPr marL="101600" lvl="0" indent="0" algn="l" rtl="0">
              <a:lnSpc>
                <a:spcPct val="100000"/>
              </a:lnSpc>
              <a:spcBef>
                <a:spcPts val="0"/>
              </a:spcBef>
              <a:spcAft>
                <a:spcPts val="0"/>
              </a:spcAft>
              <a:buClr>
                <a:srgbClr val="74489D"/>
              </a:buClr>
              <a:buSzPts val="2000"/>
              <a:buFont typeface="Lato"/>
              <a:buNone/>
            </a:pPr>
            <a:r>
              <a:rPr lang="pt-BR" dirty="0"/>
              <a:t>NA NOSSA CAIXA DE COLEÇÕES DE TAMPINHAS TEM 10 TAMPINHAS VERMELHAS. JOÃO RETIROU 6. QUANTAS TAMPINHAS VERMELHAS FICARAM NA CAIXA? </a:t>
            </a:r>
          </a:p>
          <a:p>
            <a:pPr marL="101600" lvl="0" indent="0" algn="l" rtl="0">
              <a:lnSpc>
                <a:spcPct val="100000"/>
              </a:lnSpc>
              <a:spcBef>
                <a:spcPts val="0"/>
              </a:spcBef>
              <a:spcAft>
                <a:spcPts val="0"/>
              </a:spcAft>
              <a:buClr>
                <a:srgbClr val="74489D"/>
              </a:buClr>
              <a:buSzPts val="2000"/>
              <a:buFont typeface="Lato"/>
              <a:buNone/>
            </a:pPr>
            <a:endParaRPr lang="pt-BR" dirty="0"/>
          </a:p>
          <a:p>
            <a:pPr marL="101600" lvl="0" indent="0" algn="l" rtl="0">
              <a:lnSpc>
                <a:spcPct val="100000"/>
              </a:lnSpc>
              <a:spcBef>
                <a:spcPts val="0"/>
              </a:spcBef>
              <a:spcAft>
                <a:spcPts val="0"/>
              </a:spcAft>
              <a:buClr>
                <a:srgbClr val="74489D"/>
              </a:buClr>
              <a:buSzPts val="2000"/>
              <a:buFont typeface="Lato"/>
              <a:buNone/>
            </a:pPr>
            <a:endParaRPr lang="pt-BR" dirty="0"/>
          </a:p>
          <a:p>
            <a:pPr marL="101600" lvl="0" indent="0" algn="l" rtl="0">
              <a:lnSpc>
                <a:spcPct val="100000"/>
              </a:lnSpc>
              <a:spcBef>
                <a:spcPts val="0"/>
              </a:spcBef>
              <a:spcAft>
                <a:spcPts val="0"/>
              </a:spcAft>
              <a:buClr>
                <a:srgbClr val="74489D"/>
              </a:buClr>
              <a:buSzPts val="2000"/>
              <a:buFont typeface="Lato"/>
              <a:buNone/>
            </a:pPr>
            <a:endParaRPr lang="pt-BR" dirty="0"/>
          </a:p>
          <a:p>
            <a:pPr marL="101600" lvl="0" indent="0" algn="l" rtl="0">
              <a:lnSpc>
                <a:spcPct val="100000"/>
              </a:lnSpc>
              <a:spcBef>
                <a:spcPts val="0"/>
              </a:spcBef>
              <a:spcAft>
                <a:spcPts val="0"/>
              </a:spcAft>
              <a:buClr>
                <a:srgbClr val="74489D"/>
              </a:buClr>
              <a:buSzPts val="2000"/>
              <a:buFont typeface="Lato"/>
              <a:buNone/>
            </a:pPr>
            <a:endParaRPr lang="pt-BR" dirty="0"/>
          </a:p>
          <a:p>
            <a:pPr marL="101600" lvl="0" indent="0" algn="l" rtl="0">
              <a:lnSpc>
                <a:spcPct val="100000"/>
              </a:lnSpc>
              <a:spcBef>
                <a:spcPts val="0"/>
              </a:spcBef>
              <a:spcAft>
                <a:spcPts val="0"/>
              </a:spcAft>
              <a:buClr>
                <a:srgbClr val="74489D"/>
              </a:buClr>
              <a:buSzPts val="2000"/>
              <a:buFont typeface="Lato"/>
              <a:buNone/>
            </a:pPr>
            <a:endParaRPr lang="pt-BR" dirty="0"/>
          </a:p>
          <a:p>
            <a:pPr marL="101600" lvl="0" indent="0" algn="l" rtl="0">
              <a:lnSpc>
                <a:spcPct val="100000"/>
              </a:lnSpc>
              <a:spcBef>
                <a:spcPts val="0"/>
              </a:spcBef>
              <a:spcAft>
                <a:spcPts val="0"/>
              </a:spcAft>
              <a:buClr>
                <a:srgbClr val="74489D"/>
              </a:buClr>
              <a:buSzPts val="2000"/>
              <a:buFont typeface="Lato"/>
              <a:buNone/>
            </a:pPr>
            <a:endParaRPr lang="pt-BR" dirty="0"/>
          </a:p>
          <a:p>
            <a:pPr marL="444500" lvl="0" indent="-342900" algn="l" rtl="0">
              <a:lnSpc>
                <a:spcPct val="100000"/>
              </a:lnSpc>
              <a:spcBef>
                <a:spcPts val="0"/>
              </a:spcBef>
              <a:spcAft>
                <a:spcPts val="0"/>
              </a:spcAft>
              <a:buClr>
                <a:srgbClr val="74489D"/>
              </a:buClr>
              <a:buSzPts val="2000"/>
              <a:buFont typeface="Arial" panose="020B0604020202020204" pitchFamily="34" charset="0"/>
              <a:buChar char="•"/>
            </a:pPr>
            <a:r>
              <a:rPr lang="pt-BR" dirty="0"/>
              <a:t>E SE TIVERMOS 100 TAMPINHAS E RETIRARMOS 60.</a:t>
            </a:r>
          </a:p>
          <a:p>
            <a:pPr marL="101600" lvl="0" indent="0" algn="l" rtl="0">
              <a:lnSpc>
                <a:spcPct val="100000"/>
              </a:lnSpc>
              <a:spcBef>
                <a:spcPts val="0"/>
              </a:spcBef>
              <a:spcAft>
                <a:spcPts val="0"/>
              </a:spcAft>
              <a:buClr>
                <a:srgbClr val="74489D"/>
              </a:buClr>
              <a:buSzPts val="2000"/>
              <a:buFont typeface="Lato"/>
              <a:buNone/>
            </a:pPr>
            <a:r>
              <a:rPr lang="pt-BR" dirty="0"/>
              <a:t>     QUANTAS TAMPINHAS FICAM NA CAIXA? </a:t>
            </a:r>
          </a:p>
          <a:p>
            <a:pPr marL="101600" lvl="0" indent="0" algn="l" rtl="0">
              <a:lnSpc>
                <a:spcPct val="100000"/>
              </a:lnSpc>
              <a:spcBef>
                <a:spcPts val="0"/>
              </a:spcBef>
              <a:spcAft>
                <a:spcPts val="0"/>
              </a:spcAft>
              <a:buClr>
                <a:srgbClr val="74489D"/>
              </a:buClr>
              <a:buSzPts val="2000"/>
              <a:buFont typeface="Lato"/>
              <a:buNone/>
            </a:pPr>
            <a:endParaRPr dirty="0"/>
          </a:p>
        </p:txBody>
      </p:sp>
      <p:sp>
        <p:nvSpPr>
          <p:cNvPr id="8" name="Título 7">
            <a:extLst>
              <a:ext uri="{FF2B5EF4-FFF2-40B4-BE49-F238E27FC236}">
                <a16:creationId xmlns:a16="http://schemas.microsoft.com/office/drawing/2014/main" id="{CE3723C7-790A-F1E0-9EAF-E6FB1663B109}"/>
              </a:ext>
            </a:extLst>
          </p:cNvPr>
          <p:cNvSpPr>
            <a:spLocks noGrp="1"/>
          </p:cNvSpPr>
          <p:nvPr>
            <p:ph type="title"/>
          </p:nvPr>
        </p:nvSpPr>
        <p:spPr/>
        <p:txBody>
          <a:bodyPr/>
          <a:lstStyle/>
          <a:p>
            <a:r>
              <a:rPr lang="pt-BR" dirty="0"/>
              <a:t>      CONVERSE COM A TURMA</a:t>
            </a:r>
          </a:p>
        </p:txBody>
      </p:sp>
      <p:graphicFrame>
        <p:nvGraphicFramePr>
          <p:cNvPr id="7" name="Tabela 6">
            <a:extLst>
              <a:ext uri="{FF2B5EF4-FFF2-40B4-BE49-F238E27FC236}">
                <a16:creationId xmlns:a16="http://schemas.microsoft.com/office/drawing/2014/main" id="{1036DD47-1800-AE6D-C006-CB2F0A52AF65}"/>
              </a:ext>
            </a:extLst>
          </p:cNvPr>
          <p:cNvGraphicFramePr>
            <a:graphicFrameLocks noGrp="1"/>
          </p:cNvGraphicFramePr>
          <p:nvPr>
            <p:extLst>
              <p:ext uri="{D42A27DB-BD31-4B8C-83A1-F6EECF244321}">
                <p14:modId xmlns:p14="http://schemas.microsoft.com/office/powerpoint/2010/main" val="1167740469"/>
              </p:ext>
            </p:extLst>
          </p:nvPr>
        </p:nvGraphicFramePr>
        <p:xfrm>
          <a:off x="831823" y="2525237"/>
          <a:ext cx="2205700" cy="1160848"/>
        </p:xfrm>
        <a:graphic>
          <a:graphicData uri="http://schemas.openxmlformats.org/drawingml/2006/table">
            <a:tbl>
              <a:tblPr firstRow="1" bandRow="1">
                <a:tableStyleId>{5940675A-B579-460E-94D1-54222C63F5DA}</a:tableStyleId>
              </a:tblPr>
              <a:tblGrid>
                <a:gridCol w="2205700">
                  <a:extLst>
                    <a:ext uri="{9D8B030D-6E8A-4147-A177-3AD203B41FA5}">
                      <a16:colId xmlns:a16="http://schemas.microsoft.com/office/drawing/2014/main" val="3115782943"/>
                    </a:ext>
                  </a:extLst>
                </a:gridCol>
              </a:tblGrid>
              <a:tr h="1160848">
                <a:tc>
                  <a:txBody>
                    <a:bodyPr/>
                    <a:lstStyle/>
                    <a:p>
                      <a:endParaRPr lang="pt-BR" dirty="0"/>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1411550024"/>
                  </a:ext>
                </a:extLst>
              </a:tr>
            </a:tbl>
          </a:graphicData>
        </a:graphic>
      </p:graphicFrame>
      <p:graphicFrame>
        <p:nvGraphicFramePr>
          <p:cNvPr id="9" name="Tabela 8">
            <a:extLst>
              <a:ext uri="{FF2B5EF4-FFF2-40B4-BE49-F238E27FC236}">
                <a16:creationId xmlns:a16="http://schemas.microsoft.com/office/drawing/2014/main" id="{403154AB-8343-FEF9-F10D-CDEA9B1EBFE5}"/>
              </a:ext>
            </a:extLst>
          </p:cNvPr>
          <p:cNvGraphicFramePr>
            <a:graphicFrameLocks noGrp="1"/>
          </p:cNvGraphicFramePr>
          <p:nvPr>
            <p:extLst>
              <p:ext uri="{D42A27DB-BD31-4B8C-83A1-F6EECF244321}">
                <p14:modId xmlns:p14="http://schemas.microsoft.com/office/powerpoint/2010/main" val="1001957010"/>
              </p:ext>
            </p:extLst>
          </p:nvPr>
        </p:nvGraphicFramePr>
        <p:xfrm>
          <a:off x="3904750" y="2525237"/>
          <a:ext cx="1592199" cy="1160848"/>
        </p:xfrm>
        <a:graphic>
          <a:graphicData uri="http://schemas.openxmlformats.org/drawingml/2006/table">
            <a:tbl>
              <a:tblPr firstRow="1" bandRow="1">
                <a:tableStyleId>{5940675A-B579-460E-94D1-54222C63F5DA}</a:tableStyleId>
              </a:tblPr>
              <a:tblGrid>
                <a:gridCol w="1592199">
                  <a:extLst>
                    <a:ext uri="{9D8B030D-6E8A-4147-A177-3AD203B41FA5}">
                      <a16:colId xmlns:a16="http://schemas.microsoft.com/office/drawing/2014/main" val="265294845"/>
                    </a:ext>
                  </a:extLst>
                </a:gridCol>
              </a:tblGrid>
              <a:tr h="1160848">
                <a:tc>
                  <a:txBody>
                    <a:bodyPr/>
                    <a:lstStyle/>
                    <a:p>
                      <a:endParaRPr lang="pt-BR" dirty="0"/>
                    </a:p>
                    <a:p>
                      <a:endParaRPr lang="pt-BR" dirty="0"/>
                    </a:p>
                    <a:p>
                      <a:endParaRPr lang="pt-BR" dirty="0"/>
                    </a:p>
                    <a:p>
                      <a:endParaRPr lang="pt-BR" dirty="0"/>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529668731"/>
                  </a:ext>
                </a:extLst>
              </a:tr>
            </a:tbl>
          </a:graphicData>
        </a:graphic>
      </p:graphicFrame>
      <p:pic>
        <p:nvPicPr>
          <p:cNvPr id="12" name="Imagem 11">
            <a:extLst>
              <a:ext uri="{FF2B5EF4-FFF2-40B4-BE49-F238E27FC236}">
                <a16:creationId xmlns:a16="http://schemas.microsoft.com/office/drawing/2014/main" id="{CF9F20DC-976D-63F4-38C9-0418B22DA5D3}"/>
              </a:ext>
            </a:extLst>
          </p:cNvPr>
          <p:cNvPicPr>
            <a:picLocks noChangeAspect="1"/>
          </p:cNvPicPr>
          <p:nvPr/>
        </p:nvPicPr>
        <p:blipFill>
          <a:blip r:embed="rId3">
            <a:clrChange>
              <a:clrFrom>
                <a:srgbClr val="FFFFFF"/>
              </a:clrFrom>
              <a:clrTo>
                <a:srgbClr val="FFFFFF">
                  <a:alpha val="0"/>
                </a:srgbClr>
              </a:clrTo>
            </a:clrChange>
          </a:blip>
          <a:stretch>
            <a:fillRect/>
          </a:stretch>
        </p:blipFill>
        <p:spPr>
          <a:xfrm rot="16376897">
            <a:off x="680873" y="2919681"/>
            <a:ext cx="841339" cy="314746"/>
          </a:xfrm>
          <a:prstGeom prst="rect">
            <a:avLst/>
          </a:prstGeom>
        </p:spPr>
      </p:pic>
      <p:pic>
        <p:nvPicPr>
          <p:cNvPr id="16" name="Imagem 15">
            <a:extLst>
              <a:ext uri="{FF2B5EF4-FFF2-40B4-BE49-F238E27FC236}">
                <a16:creationId xmlns:a16="http://schemas.microsoft.com/office/drawing/2014/main" id="{056DCECA-D1DB-F75F-4938-536A4D293931}"/>
              </a:ext>
            </a:extLst>
          </p:cNvPr>
          <p:cNvPicPr>
            <a:picLocks noChangeAspect="1"/>
          </p:cNvPicPr>
          <p:nvPr/>
        </p:nvPicPr>
        <p:blipFill>
          <a:blip r:embed="rId3">
            <a:clrChange>
              <a:clrFrom>
                <a:srgbClr val="FFFFFF"/>
              </a:clrFrom>
              <a:clrTo>
                <a:srgbClr val="FFFFFF">
                  <a:alpha val="0"/>
                </a:srgbClr>
              </a:clrTo>
            </a:clrChange>
          </a:blip>
          <a:stretch>
            <a:fillRect/>
          </a:stretch>
        </p:blipFill>
        <p:spPr>
          <a:xfrm rot="16494603">
            <a:off x="2267282" y="2948775"/>
            <a:ext cx="841339" cy="314746"/>
          </a:xfrm>
          <a:prstGeom prst="rect">
            <a:avLst/>
          </a:prstGeom>
        </p:spPr>
      </p:pic>
      <p:pic>
        <p:nvPicPr>
          <p:cNvPr id="17" name="Imagem 16">
            <a:extLst>
              <a:ext uri="{FF2B5EF4-FFF2-40B4-BE49-F238E27FC236}">
                <a16:creationId xmlns:a16="http://schemas.microsoft.com/office/drawing/2014/main" id="{C14921A0-EB92-4B02-375C-BC91D9B780CC}"/>
              </a:ext>
            </a:extLst>
          </p:cNvPr>
          <p:cNvPicPr>
            <a:picLocks noChangeAspect="1"/>
          </p:cNvPicPr>
          <p:nvPr/>
        </p:nvPicPr>
        <p:blipFill>
          <a:blip r:embed="rId3">
            <a:clrChange>
              <a:clrFrom>
                <a:srgbClr val="FFFFFF"/>
              </a:clrFrom>
              <a:clrTo>
                <a:srgbClr val="FFFFFF">
                  <a:alpha val="0"/>
                </a:srgbClr>
              </a:clrTo>
            </a:clrChange>
          </a:blip>
          <a:stretch>
            <a:fillRect/>
          </a:stretch>
        </p:blipFill>
        <p:spPr>
          <a:xfrm rot="16200000">
            <a:off x="1108946" y="2896900"/>
            <a:ext cx="841339" cy="314746"/>
          </a:xfrm>
          <a:prstGeom prst="rect">
            <a:avLst/>
          </a:prstGeom>
        </p:spPr>
      </p:pic>
      <p:pic>
        <p:nvPicPr>
          <p:cNvPr id="19" name="Imagem 18">
            <a:extLst>
              <a:ext uri="{FF2B5EF4-FFF2-40B4-BE49-F238E27FC236}">
                <a16:creationId xmlns:a16="http://schemas.microsoft.com/office/drawing/2014/main" id="{D845CB5D-59DF-3957-DA82-077E9FE2243B}"/>
              </a:ext>
            </a:extLst>
          </p:cNvPr>
          <p:cNvPicPr>
            <a:picLocks noChangeAspect="1"/>
          </p:cNvPicPr>
          <p:nvPr/>
        </p:nvPicPr>
        <p:blipFill>
          <a:blip r:embed="rId3">
            <a:clrChange>
              <a:clrFrom>
                <a:srgbClr val="FFFFFF"/>
              </a:clrFrom>
              <a:clrTo>
                <a:srgbClr val="FFFFFF">
                  <a:alpha val="0"/>
                </a:srgbClr>
              </a:clrTo>
            </a:clrChange>
          </a:blip>
          <a:stretch>
            <a:fillRect/>
          </a:stretch>
        </p:blipFill>
        <p:spPr>
          <a:xfrm rot="16044586">
            <a:off x="1852649" y="2948288"/>
            <a:ext cx="841339" cy="314746"/>
          </a:xfrm>
          <a:prstGeom prst="rect">
            <a:avLst/>
          </a:prstGeom>
        </p:spPr>
      </p:pic>
      <p:pic>
        <p:nvPicPr>
          <p:cNvPr id="20" name="Imagem 19">
            <a:extLst>
              <a:ext uri="{FF2B5EF4-FFF2-40B4-BE49-F238E27FC236}">
                <a16:creationId xmlns:a16="http://schemas.microsoft.com/office/drawing/2014/main" id="{248877EF-1523-EF90-654A-F0EB03F09B01}"/>
              </a:ext>
            </a:extLst>
          </p:cNvPr>
          <p:cNvPicPr>
            <a:picLocks noChangeAspect="1"/>
          </p:cNvPicPr>
          <p:nvPr/>
        </p:nvPicPr>
        <p:blipFill>
          <a:blip r:embed="rId3">
            <a:clrChange>
              <a:clrFrom>
                <a:srgbClr val="FFFFFF"/>
              </a:clrFrom>
              <a:clrTo>
                <a:srgbClr val="FFFFFF">
                  <a:alpha val="0"/>
                </a:srgbClr>
              </a:clrTo>
            </a:clrChange>
          </a:blip>
          <a:stretch>
            <a:fillRect/>
          </a:stretch>
        </p:blipFill>
        <p:spPr>
          <a:xfrm rot="15830088">
            <a:off x="1529554" y="2938613"/>
            <a:ext cx="841339" cy="314746"/>
          </a:xfrm>
          <a:prstGeom prst="rect">
            <a:avLst/>
          </a:prstGeom>
        </p:spPr>
      </p:pic>
      <p:pic>
        <p:nvPicPr>
          <p:cNvPr id="21" name="Imagem 20">
            <a:extLst>
              <a:ext uri="{FF2B5EF4-FFF2-40B4-BE49-F238E27FC236}">
                <a16:creationId xmlns:a16="http://schemas.microsoft.com/office/drawing/2014/main" id="{9D5FF4A5-9931-9CEB-BBFC-E8C208C08602}"/>
              </a:ext>
            </a:extLst>
          </p:cNvPr>
          <p:cNvPicPr>
            <a:picLocks noChangeAspect="1"/>
          </p:cNvPicPr>
          <p:nvPr/>
        </p:nvPicPr>
        <p:blipFill>
          <a:blip r:embed="rId3">
            <a:clrChange>
              <a:clrFrom>
                <a:srgbClr val="FFFFFF"/>
              </a:clrFrom>
              <a:clrTo>
                <a:srgbClr val="FFFFFF">
                  <a:alpha val="0"/>
                </a:srgbClr>
              </a:clrTo>
            </a:clrChange>
          </a:blip>
          <a:stretch>
            <a:fillRect/>
          </a:stretch>
        </p:blipFill>
        <p:spPr>
          <a:xfrm rot="16494603">
            <a:off x="3971011" y="2955244"/>
            <a:ext cx="841339" cy="314746"/>
          </a:xfrm>
          <a:prstGeom prst="rect">
            <a:avLst/>
          </a:prstGeom>
        </p:spPr>
      </p:pic>
      <p:pic>
        <p:nvPicPr>
          <p:cNvPr id="22" name="Imagem 21">
            <a:extLst>
              <a:ext uri="{FF2B5EF4-FFF2-40B4-BE49-F238E27FC236}">
                <a16:creationId xmlns:a16="http://schemas.microsoft.com/office/drawing/2014/main" id="{97AB736D-78B9-5B38-71B3-2F1AAED4B116}"/>
              </a:ext>
            </a:extLst>
          </p:cNvPr>
          <p:cNvPicPr>
            <a:picLocks noChangeAspect="1"/>
          </p:cNvPicPr>
          <p:nvPr/>
        </p:nvPicPr>
        <p:blipFill>
          <a:blip r:embed="rId3">
            <a:clrChange>
              <a:clrFrom>
                <a:srgbClr val="FFFFFF"/>
              </a:clrFrom>
              <a:clrTo>
                <a:srgbClr val="FFFFFF">
                  <a:alpha val="0"/>
                </a:srgbClr>
              </a:clrTo>
            </a:clrChange>
          </a:blip>
          <a:stretch>
            <a:fillRect/>
          </a:stretch>
        </p:blipFill>
        <p:spPr>
          <a:xfrm rot="16494603">
            <a:off x="4642508" y="2948776"/>
            <a:ext cx="841339" cy="314746"/>
          </a:xfrm>
          <a:prstGeom prst="rect">
            <a:avLst/>
          </a:prstGeom>
        </p:spPr>
      </p:pic>
      <p:pic>
        <p:nvPicPr>
          <p:cNvPr id="2" name="Imagem 1">
            <a:extLst>
              <a:ext uri="{FF2B5EF4-FFF2-40B4-BE49-F238E27FC236}">
                <a16:creationId xmlns:a16="http://schemas.microsoft.com/office/drawing/2014/main" id="{0BAB596B-1BB5-D578-F355-C865CC18764D}"/>
              </a:ext>
            </a:extLst>
          </p:cNvPr>
          <p:cNvPicPr>
            <a:picLocks noChangeAspect="1"/>
          </p:cNvPicPr>
          <p:nvPr/>
        </p:nvPicPr>
        <p:blipFill>
          <a:blip r:embed="rId4"/>
          <a:stretch>
            <a:fillRect/>
          </a:stretch>
        </p:blipFill>
        <p:spPr>
          <a:xfrm>
            <a:off x="456450" y="673625"/>
            <a:ext cx="480333" cy="491218"/>
          </a:xfrm>
          <a:prstGeom prst="rect">
            <a:avLst/>
          </a:prstGeom>
        </p:spPr>
      </p:pic>
      <p:sp>
        <p:nvSpPr>
          <p:cNvPr id="10" name="Google Shape;122;p17">
            <a:extLst>
              <a:ext uri="{FF2B5EF4-FFF2-40B4-BE49-F238E27FC236}">
                <a16:creationId xmlns:a16="http://schemas.microsoft.com/office/drawing/2014/main" id="{9C5F27D2-361B-6A09-B08C-6B59D56A436A}"/>
              </a:ext>
            </a:extLst>
          </p:cNvPr>
          <p:cNvSpPr txBox="1"/>
          <p:nvPr/>
        </p:nvSpPr>
        <p:spPr>
          <a:xfrm>
            <a:off x="6004556" y="366583"/>
            <a:ext cx="2827894" cy="430857"/>
          </a:xfrm>
          <a:prstGeom prst="rect">
            <a:avLst/>
          </a:prstGeom>
          <a:solidFill>
            <a:schemeClr val="lt1"/>
          </a:solidFill>
          <a:ln w="19050" cap="flat" cmpd="sng">
            <a:solidFill>
              <a:schemeClr val="dk1"/>
            </a:solidFill>
            <a:prstDash val="solid"/>
            <a:round/>
            <a:headEnd type="none" w="sm" len="sm"/>
            <a:tailEnd type="none" w="sm" len="sm"/>
          </a:ln>
        </p:spPr>
        <p:txBody>
          <a:bodyPr spcFirstLastPara="1" wrap="square" lIns="162000" tIns="91425" rIns="91425" bIns="91425" anchor="t" anchorCtr="0">
            <a:spAutoFit/>
          </a:bodyPr>
          <a:lstStyle/>
          <a:p>
            <a:pPr marL="0" marR="0" lvl="0" indent="0" algn="ctr" rtl="0">
              <a:lnSpc>
                <a:spcPct val="100000"/>
              </a:lnSpc>
              <a:spcBef>
                <a:spcPts val="0"/>
              </a:spcBef>
              <a:spcAft>
                <a:spcPts val="0"/>
              </a:spcAft>
              <a:buClr>
                <a:schemeClr val="dk1"/>
              </a:buClr>
              <a:buSzPts val="1100"/>
              <a:buFont typeface="Arial"/>
              <a:buNone/>
            </a:pPr>
            <a:r>
              <a:rPr lang="pt-BR" sz="1600" b="1" i="0" u="none" strike="noStrike" cap="none" dirty="0">
                <a:solidFill>
                  <a:schemeClr val="dk1"/>
                </a:solidFill>
                <a:latin typeface="+mj-lt"/>
                <a:ea typeface="Lato"/>
                <a:cs typeface="Lato"/>
                <a:sym typeface="Lato"/>
              </a:rPr>
              <a:t>HÁBITOS DE DISCUSSÃO</a:t>
            </a:r>
            <a:endParaRPr sz="1600" b="1" i="0" u="none" strike="noStrike" cap="none" dirty="0">
              <a:solidFill>
                <a:schemeClr val="dk1"/>
              </a:solidFill>
              <a:latin typeface="+mj-lt"/>
              <a:ea typeface="Lato"/>
              <a:cs typeface="Lato"/>
              <a:sym typeface="Lato"/>
            </a:endParaRPr>
          </a:p>
        </p:txBody>
      </p:sp>
      <p:pic>
        <p:nvPicPr>
          <p:cNvPr id="3" name="Google Shape;117;p17">
            <a:extLst>
              <a:ext uri="{FF2B5EF4-FFF2-40B4-BE49-F238E27FC236}">
                <a16:creationId xmlns:a16="http://schemas.microsoft.com/office/drawing/2014/main" id="{DBAE04E1-EFBC-35A4-04E5-28F888F56859}"/>
              </a:ext>
            </a:extLst>
          </p:cNvPr>
          <p:cNvPicPr preferRelativeResize="0"/>
          <p:nvPr/>
        </p:nvPicPr>
        <p:blipFill rotWithShape="1">
          <a:blip r:embed="rId5">
            <a:alphaModFix/>
          </a:blip>
          <a:srcRect/>
          <a:stretch/>
        </p:blipFill>
        <p:spPr>
          <a:xfrm>
            <a:off x="5569667" y="333871"/>
            <a:ext cx="587150" cy="49627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6" name="Espaço Reservado para Texto 5">
            <a:extLst>
              <a:ext uri="{FF2B5EF4-FFF2-40B4-BE49-F238E27FC236}">
                <a16:creationId xmlns:a16="http://schemas.microsoft.com/office/drawing/2014/main" id="{006721F1-9E88-995B-B72F-D261DECE9B1F}"/>
              </a:ext>
            </a:extLst>
          </p:cNvPr>
          <p:cNvSpPr>
            <a:spLocks noGrp="1"/>
          </p:cNvSpPr>
          <p:nvPr>
            <p:ph type="body" idx="1"/>
          </p:nvPr>
        </p:nvSpPr>
        <p:spPr>
          <a:xfrm>
            <a:off x="456450" y="861031"/>
            <a:ext cx="6992757" cy="777075"/>
          </a:xfrm>
        </p:spPr>
        <p:txBody>
          <a:bodyPr/>
          <a:lstStyle/>
          <a:p>
            <a:pPr marL="0" indent="0"/>
            <a:r>
              <a:rPr lang="pt-BR" dirty="0"/>
              <a:t>EM DUPLAS, USEM PALITOS OU TAMPINHAS PARA RESOLVER AS SITUAÇÕES-PROBLEMA. </a:t>
            </a:r>
          </a:p>
        </p:txBody>
      </p:sp>
      <p:sp>
        <p:nvSpPr>
          <p:cNvPr id="130" name="Google Shape;130;p3"/>
          <p:cNvSpPr txBox="1">
            <a:spLocks noGrp="1"/>
          </p:cNvSpPr>
          <p:nvPr>
            <p:ph type="subTitle" idx="2"/>
          </p:nvPr>
        </p:nvSpPr>
        <p:spPr>
          <a:xfrm rot="-60000">
            <a:off x="131865" y="178372"/>
            <a:ext cx="1913022" cy="367500"/>
          </a:xfrm>
          <a:prstGeom prst="rect">
            <a:avLst/>
          </a:prstGeom>
          <a:solidFill>
            <a:srgbClr val="74489D"/>
          </a:solidFill>
          <a:ln>
            <a:noFill/>
          </a:ln>
        </p:spPr>
        <p:txBody>
          <a:bodyPr spcFirstLastPara="1" wrap="square" lIns="91425" tIns="91425" rIns="91425" bIns="91425" anchor="ctr" anchorCtr="0">
            <a:noAutofit/>
          </a:bodyPr>
          <a:lstStyle/>
          <a:p>
            <a:pPr marL="457200" lvl="0" indent="-330200" algn="l" rtl="0">
              <a:lnSpc>
                <a:spcPct val="100000"/>
              </a:lnSpc>
              <a:spcBef>
                <a:spcPts val="0"/>
              </a:spcBef>
              <a:spcAft>
                <a:spcPts val="0"/>
              </a:spcAft>
              <a:buSzPts val="2000"/>
              <a:buNone/>
            </a:pPr>
            <a:r>
              <a:rPr lang="pt-BR" dirty="0"/>
              <a:t>VIVENCIANDO</a:t>
            </a:r>
            <a:endParaRPr dirty="0"/>
          </a:p>
        </p:txBody>
      </p:sp>
      <p:pic>
        <p:nvPicPr>
          <p:cNvPr id="7" name="Imagem 6">
            <a:extLst>
              <a:ext uri="{FF2B5EF4-FFF2-40B4-BE49-F238E27FC236}">
                <a16:creationId xmlns:a16="http://schemas.microsoft.com/office/drawing/2014/main" id="{5546508A-DFA5-AD4A-3596-A4A96AAF4B35}"/>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787749" y="2558093"/>
            <a:ext cx="309528" cy="668580"/>
          </a:xfrm>
          <a:prstGeom prst="rect">
            <a:avLst/>
          </a:prstGeom>
        </p:spPr>
      </p:pic>
      <p:pic>
        <p:nvPicPr>
          <p:cNvPr id="9" name="Imagem 8">
            <a:extLst>
              <a:ext uri="{FF2B5EF4-FFF2-40B4-BE49-F238E27FC236}">
                <a16:creationId xmlns:a16="http://schemas.microsoft.com/office/drawing/2014/main" id="{B6FDF4D7-BCF9-AD00-8691-3478D6ECF917}"/>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231216" y="2949355"/>
            <a:ext cx="309528" cy="668580"/>
          </a:xfrm>
          <a:prstGeom prst="rect">
            <a:avLst/>
          </a:prstGeom>
        </p:spPr>
      </p:pic>
      <p:pic>
        <p:nvPicPr>
          <p:cNvPr id="11" name="Imagem 10">
            <a:extLst>
              <a:ext uri="{FF2B5EF4-FFF2-40B4-BE49-F238E27FC236}">
                <a16:creationId xmlns:a16="http://schemas.microsoft.com/office/drawing/2014/main" id="{F99C284D-8484-344E-B3F8-B5CF3B21AED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259540" y="2145448"/>
            <a:ext cx="309528" cy="668580"/>
          </a:xfrm>
          <a:prstGeom prst="rect">
            <a:avLst/>
          </a:prstGeom>
        </p:spPr>
      </p:pic>
      <p:pic>
        <p:nvPicPr>
          <p:cNvPr id="13" name="Imagem 12">
            <a:extLst>
              <a:ext uri="{FF2B5EF4-FFF2-40B4-BE49-F238E27FC236}">
                <a16:creationId xmlns:a16="http://schemas.microsoft.com/office/drawing/2014/main" id="{E274A060-BE07-83E0-DB85-3978672823E9}"/>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397205" y="2535340"/>
            <a:ext cx="309528" cy="668580"/>
          </a:xfrm>
          <a:prstGeom prst="rect">
            <a:avLst/>
          </a:prstGeom>
        </p:spPr>
      </p:pic>
      <p:pic>
        <p:nvPicPr>
          <p:cNvPr id="15" name="Imagem 14">
            <a:extLst>
              <a:ext uri="{FF2B5EF4-FFF2-40B4-BE49-F238E27FC236}">
                <a16:creationId xmlns:a16="http://schemas.microsoft.com/office/drawing/2014/main" id="{0D03272B-5CC6-62D0-0C65-EF9F1DF3BE3A}"/>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7139679" y="2535340"/>
            <a:ext cx="309528" cy="668580"/>
          </a:xfrm>
          <a:prstGeom prst="rect">
            <a:avLst/>
          </a:prstGeom>
        </p:spPr>
      </p:pic>
      <p:pic>
        <p:nvPicPr>
          <p:cNvPr id="17" name="Imagem 16">
            <a:extLst>
              <a:ext uri="{FF2B5EF4-FFF2-40B4-BE49-F238E27FC236}">
                <a16:creationId xmlns:a16="http://schemas.microsoft.com/office/drawing/2014/main" id="{B0BA0039-7747-72B6-DB47-7CEF5D9A296A}"/>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517066" y="2945131"/>
            <a:ext cx="309528" cy="668580"/>
          </a:xfrm>
          <a:prstGeom prst="rect">
            <a:avLst/>
          </a:prstGeom>
        </p:spPr>
      </p:pic>
      <p:pic>
        <p:nvPicPr>
          <p:cNvPr id="21" name="Imagem 20">
            <a:extLst>
              <a:ext uri="{FF2B5EF4-FFF2-40B4-BE49-F238E27FC236}">
                <a16:creationId xmlns:a16="http://schemas.microsoft.com/office/drawing/2014/main" id="{94E85505-AC19-F80F-6855-061D42E6B2B7}"/>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570526" y="2145448"/>
            <a:ext cx="309528" cy="668580"/>
          </a:xfrm>
          <a:prstGeom prst="rect">
            <a:avLst/>
          </a:prstGeom>
        </p:spPr>
      </p:pic>
      <p:pic>
        <p:nvPicPr>
          <p:cNvPr id="23" name="Imagem 22">
            <a:extLst>
              <a:ext uri="{FF2B5EF4-FFF2-40B4-BE49-F238E27FC236}">
                <a16:creationId xmlns:a16="http://schemas.microsoft.com/office/drawing/2014/main" id="{40F144F4-9C45-3704-381B-ABB51D9ECAC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874842" y="2945131"/>
            <a:ext cx="309528" cy="668580"/>
          </a:xfrm>
          <a:prstGeom prst="rect">
            <a:avLst/>
          </a:prstGeom>
        </p:spPr>
      </p:pic>
      <p:pic>
        <p:nvPicPr>
          <p:cNvPr id="25" name="Imagem 24">
            <a:extLst>
              <a:ext uri="{FF2B5EF4-FFF2-40B4-BE49-F238E27FC236}">
                <a16:creationId xmlns:a16="http://schemas.microsoft.com/office/drawing/2014/main" id="{1F2ABF45-2E7D-8986-ABB2-30D813614886}"/>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259540" y="2953478"/>
            <a:ext cx="309528" cy="668580"/>
          </a:xfrm>
          <a:prstGeom prst="rect">
            <a:avLst/>
          </a:prstGeom>
        </p:spPr>
      </p:pic>
      <p:pic>
        <p:nvPicPr>
          <p:cNvPr id="26" name="Imagem 25">
            <a:extLst>
              <a:ext uri="{FF2B5EF4-FFF2-40B4-BE49-F238E27FC236}">
                <a16:creationId xmlns:a16="http://schemas.microsoft.com/office/drawing/2014/main" id="{E846016B-CEAC-4E6D-CF90-4A2875E02306}"/>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231216" y="2145448"/>
            <a:ext cx="309528" cy="668580"/>
          </a:xfrm>
          <a:prstGeom prst="rect">
            <a:avLst/>
          </a:prstGeom>
        </p:spPr>
      </p:pic>
      <p:pic>
        <p:nvPicPr>
          <p:cNvPr id="27" name="Imagem 26">
            <a:extLst>
              <a:ext uri="{FF2B5EF4-FFF2-40B4-BE49-F238E27FC236}">
                <a16:creationId xmlns:a16="http://schemas.microsoft.com/office/drawing/2014/main" id="{41FC3655-C072-3ABB-6EE5-A96BC24D85B9}"/>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923387" y="2145448"/>
            <a:ext cx="309528" cy="668580"/>
          </a:xfrm>
          <a:prstGeom prst="rect">
            <a:avLst/>
          </a:prstGeom>
        </p:spPr>
      </p:pic>
      <p:pic>
        <p:nvPicPr>
          <p:cNvPr id="29" name="Imagem 28" descr="Desenho de personagem de desenho animado&#10;&#10;Descrição gerada automaticamente com confiança média">
            <a:extLst>
              <a:ext uri="{FF2B5EF4-FFF2-40B4-BE49-F238E27FC236}">
                <a16:creationId xmlns:a16="http://schemas.microsoft.com/office/drawing/2014/main" id="{0168FB2D-2F66-20B5-7E48-02262FF04B0A}"/>
              </a:ext>
            </a:extLst>
          </p:cNvPr>
          <p:cNvPicPr>
            <a:picLocks noChangeAspect="1"/>
          </p:cNvPicPr>
          <p:nvPr/>
        </p:nvPicPr>
        <p:blipFill rotWithShape="1">
          <a:blip r:embed="rId4">
            <a:clrChange>
              <a:clrFrom>
                <a:srgbClr val="FFFFFF"/>
              </a:clrFrom>
              <a:clrTo>
                <a:srgbClr val="FFFFFF">
                  <a:alpha val="0"/>
                </a:srgbClr>
              </a:clrTo>
            </a:clrChange>
          </a:blip>
          <a:srcRect l="-1" t="-3931" r="-11628"/>
          <a:stretch>
            <a:fillRect/>
          </a:stretch>
        </p:blipFill>
        <p:spPr>
          <a:xfrm>
            <a:off x="983872" y="1777556"/>
            <a:ext cx="2226476" cy="2072945"/>
          </a:xfrm>
          <a:prstGeom prst="ellipse">
            <a:avLst/>
          </a:prstGeom>
        </p:spPr>
      </p:pic>
      <p:sp>
        <p:nvSpPr>
          <p:cNvPr id="12" name="Google Shape;122;p17">
            <a:extLst>
              <a:ext uri="{FF2B5EF4-FFF2-40B4-BE49-F238E27FC236}">
                <a16:creationId xmlns:a16="http://schemas.microsoft.com/office/drawing/2014/main" id="{57C8DB69-E61D-0FB2-E052-D2863D048A10}"/>
              </a:ext>
            </a:extLst>
          </p:cNvPr>
          <p:cNvSpPr txBox="1"/>
          <p:nvPr/>
        </p:nvSpPr>
        <p:spPr>
          <a:xfrm>
            <a:off x="7019955" y="347109"/>
            <a:ext cx="1895622" cy="430857"/>
          </a:xfrm>
          <a:prstGeom prst="rect">
            <a:avLst/>
          </a:prstGeom>
          <a:solidFill>
            <a:schemeClr val="lt1"/>
          </a:solidFill>
          <a:ln w="19050" cap="flat" cmpd="sng">
            <a:solidFill>
              <a:schemeClr val="dk1"/>
            </a:solidFill>
            <a:prstDash val="solid"/>
            <a:round/>
            <a:headEnd type="none" w="sm" len="sm"/>
            <a:tailEnd type="none" w="sm" len="sm"/>
          </a:ln>
        </p:spPr>
        <p:txBody>
          <a:bodyPr spcFirstLastPara="1" wrap="square" lIns="162000" tIns="91425" rIns="91425" bIns="91425" anchor="t" anchorCtr="0">
            <a:spAutoFit/>
          </a:bodyPr>
          <a:lstStyle/>
          <a:p>
            <a:pPr marL="0" marR="0" lvl="0" indent="0" algn="ctr" rtl="0">
              <a:lnSpc>
                <a:spcPct val="100000"/>
              </a:lnSpc>
              <a:spcBef>
                <a:spcPts val="0"/>
              </a:spcBef>
              <a:spcAft>
                <a:spcPts val="0"/>
              </a:spcAft>
              <a:buClr>
                <a:schemeClr val="dk1"/>
              </a:buClr>
              <a:buSzPts val="1100"/>
              <a:buFont typeface="Arial"/>
              <a:buNone/>
            </a:pPr>
            <a:r>
              <a:rPr lang="pt-BR" sz="1600" b="1" i="0" u="none" strike="noStrike" cap="none" dirty="0">
                <a:solidFill>
                  <a:schemeClr val="dk1"/>
                </a:solidFill>
                <a:latin typeface="+mj-lt"/>
                <a:ea typeface="Lato"/>
                <a:cs typeface="Lato"/>
                <a:sym typeface="Lato"/>
              </a:rPr>
              <a:t>TODOS JUNTOS</a:t>
            </a:r>
            <a:endParaRPr sz="1600" b="1" i="0" u="none" strike="noStrike" cap="none" dirty="0">
              <a:solidFill>
                <a:schemeClr val="dk1"/>
              </a:solidFill>
              <a:latin typeface="+mj-lt"/>
              <a:ea typeface="Lato"/>
              <a:cs typeface="Lato"/>
              <a:sym typeface="Lato"/>
            </a:endParaRPr>
          </a:p>
        </p:txBody>
      </p:sp>
      <p:pic>
        <p:nvPicPr>
          <p:cNvPr id="2" name="Google Shape;123;p17">
            <a:extLst>
              <a:ext uri="{FF2B5EF4-FFF2-40B4-BE49-F238E27FC236}">
                <a16:creationId xmlns:a16="http://schemas.microsoft.com/office/drawing/2014/main" id="{D3133568-70A4-5D99-0FCD-11A537F871B9}"/>
              </a:ext>
            </a:extLst>
          </p:cNvPr>
          <p:cNvPicPr preferRelativeResize="0"/>
          <p:nvPr/>
        </p:nvPicPr>
        <p:blipFill rotWithShape="1">
          <a:blip r:embed="rId5">
            <a:alphaModFix/>
          </a:blip>
          <a:srcRect/>
          <a:stretch/>
        </p:blipFill>
        <p:spPr>
          <a:xfrm>
            <a:off x="6681795" y="364756"/>
            <a:ext cx="521436" cy="4962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grpSp>
        <p:nvGrpSpPr>
          <p:cNvPr id="2" name="Agrupar 1">
            <a:extLst>
              <a:ext uri="{FF2B5EF4-FFF2-40B4-BE49-F238E27FC236}">
                <a16:creationId xmlns:a16="http://schemas.microsoft.com/office/drawing/2014/main" id="{2A411F5E-F56A-0CAF-A151-6E10562841D2}"/>
              </a:ext>
            </a:extLst>
          </p:cNvPr>
          <p:cNvGrpSpPr/>
          <p:nvPr/>
        </p:nvGrpSpPr>
        <p:grpSpPr>
          <a:xfrm>
            <a:off x="2096764" y="1718237"/>
            <a:ext cx="4990711" cy="651153"/>
            <a:chOff x="1495192" y="1702057"/>
            <a:chExt cx="4990711" cy="651153"/>
          </a:xfrm>
        </p:grpSpPr>
        <p:pic>
          <p:nvPicPr>
            <p:cNvPr id="10" name="Imagem 9">
              <a:extLst>
                <a:ext uri="{FF2B5EF4-FFF2-40B4-BE49-F238E27FC236}">
                  <a16:creationId xmlns:a16="http://schemas.microsoft.com/office/drawing/2014/main" id="{85290335-7CF6-998B-7311-44F43A8C6E6B}"/>
                </a:ext>
              </a:extLst>
            </p:cNvPr>
            <p:cNvPicPr>
              <a:picLocks noChangeAspect="1"/>
            </p:cNvPicPr>
            <p:nvPr/>
          </p:nvPicPr>
          <p:blipFill>
            <a:blip r:embed="rId3"/>
            <a:stretch>
              <a:fillRect/>
            </a:stretch>
          </p:blipFill>
          <p:spPr>
            <a:xfrm>
              <a:off x="1495192" y="1793461"/>
              <a:ext cx="331807" cy="551019"/>
            </a:xfrm>
            <a:prstGeom prst="rect">
              <a:avLst/>
            </a:prstGeom>
          </p:spPr>
        </p:pic>
        <p:pic>
          <p:nvPicPr>
            <p:cNvPr id="12" name="Imagem 11">
              <a:extLst>
                <a:ext uri="{FF2B5EF4-FFF2-40B4-BE49-F238E27FC236}">
                  <a16:creationId xmlns:a16="http://schemas.microsoft.com/office/drawing/2014/main" id="{4EE97476-2942-5F8D-912A-D387D82F4621}"/>
                </a:ext>
              </a:extLst>
            </p:cNvPr>
            <p:cNvPicPr>
              <a:picLocks noChangeAspect="1"/>
            </p:cNvPicPr>
            <p:nvPr/>
          </p:nvPicPr>
          <p:blipFill>
            <a:blip r:embed="rId3"/>
            <a:stretch>
              <a:fillRect/>
            </a:stretch>
          </p:blipFill>
          <p:spPr>
            <a:xfrm>
              <a:off x="1868192" y="1802191"/>
              <a:ext cx="331807" cy="551019"/>
            </a:xfrm>
            <a:prstGeom prst="rect">
              <a:avLst/>
            </a:prstGeom>
          </p:spPr>
        </p:pic>
        <p:pic>
          <p:nvPicPr>
            <p:cNvPr id="13" name="Imagem 12">
              <a:extLst>
                <a:ext uri="{FF2B5EF4-FFF2-40B4-BE49-F238E27FC236}">
                  <a16:creationId xmlns:a16="http://schemas.microsoft.com/office/drawing/2014/main" id="{F246FE5B-AA87-E4F9-EFFE-8351AFFA7FBA}"/>
                </a:ext>
              </a:extLst>
            </p:cNvPr>
            <p:cNvPicPr>
              <a:picLocks noChangeAspect="1"/>
            </p:cNvPicPr>
            <p:nvPr/>
          </p:nvPicPr>
          <p:blipFill>
            <a:blip r:embed="rId3"/>
            <a:stretch>
              <a:fillRect/>
            </a:stretch>
          </p:blipFill>
          <p:spPr>
            <a:xfrm>
              <a:off x="2261587" y="1788447"/>
              <a:ext cx="331807" cy="551019"/>
            </a:xfrm>
            <a:prstGeom prst="rect">
              <a:avLst/>
            </a:prstGeom>
          </p:spPr>
        </p:pic>
        <p:pic>
          <p:nvPicPr>
            <p:cNvPr id="14" name="Imagem 13">
              <a:extLst>
                <a:ext uri="{FF2B5EF4-FFF2-40B4-BE49-F238E27FC236}">
                  <a16:creationId xmlns:a16="http://schemas.microsoft.com/office/drawing/2014/main" id="{EEEDA291-B650-81BB-3DC3-96777B71F7F2}"/>
                </a:ext>
              </a:extLst>
            </p:cNvPr>
            <p:cNvPicPr>
              <a:picLocks noChangeAspect="1"/>
            </p:cNvPicPr>
            <p:nvPr/>
          </p:nvPicPr>
          <p:blipFill>
            <a:blip r:embed="rId3"/>
            <a:stretch>
              <a:fillRect/>
            </a:stretch>
          </p:blipFill>
          <p:spPr>
            <a:xfrm>
              <a:off x="2652055" y="1779233"/>
              <a:ext cx="331807" cy="551019"/>
            </a:xfrm>
            <a:prstGeom prst="rect">
              <a:avLst/>
            </a:prstGeom>
          </p:spPr>
        </p:pic>
        <p:pic>
          <p:nvPicPr>
            <p:cNvPr id="15" name="Imagem 14">
              <a:extLst>
                <a:ext uri="{FF2B5EF4-FFF2-40B4-BE49-F238E27FC236}">
                  <a16:creationId xmlns:a16="http://schemas.microsoft.com/office/drawing/2014/main" id="{BB3C9FFA-2C74-BF8F-22B6-7CB12E1BBF2B}"/>
                </a:ext>
              </a:extLst>
            </p:cNvPr>
            <p:cNvPicPr>
              <a:picLocks noChangeAspect="1"/>
            </p:cNvPicPr>
            <p:nvPr/>
          </p:nvPicPr>
          <p:blipFill>
            <a:blip r:embed="rId3"/>
            <a:stretch>
              <a:fillRect/>
            </a:stretch>
          </p:blipFill>
          <p:spPr>
            <a:xfrm>
              <a:off x="3059331" y="1774400"/>
              <a:ext cx="331807" cy="551019"/>
            </a:xfrm>
            <a:prstGeom prst="rect">
              <a:avLst/>
            </a:prstGeom>
          </p:spPr>
        </p:pic>
        <p:pic>
          <p:nvPicPr>
            <p:cNvPr id="16" name="Imagem 15">
              <a:extLst>
                <a:ext uri="{FF2B5EF4-FFF2-40B4-BE49-F238E27FC236}">
                  <a16:creationId xmlns:a16="http://schemas.microsoft.com/office/drawing/2014/main" id="{2943E3A9-C386-F9DC-3440-783D61282423}"/>
                </a:ext>
              </a:extLst>
            </p:cNvPr>
            <p:cNvPicPr>
              <a:picLocks noChangeAspect="1"/>
            </p:cNvPicPr>
            <p:nvPr/>
          </p:nvPicPr>
          <p:blipFill>
            <a:blip r:embed="rId3"/>
            <a:stretch>
              <a:fillRect/>
            </a:stretch>
          </p:blipFill>
          <p:spPr>
            <a:xfrm>
              <a:off x="3420603" y="1736438"/>
              <a:ext cx="331807" cy="551019"/>
            </a:xfrm>
            <a:prstGeom prst="rect">
              <a:avLst/>
            </a:prstGeom>
          </p:spPr>
        </p:pic>
        <p:pic>
          <p:nvPicPr>
            <p:cNvPr id="17" name="Imagem 16">
              <a:extLst>
                <a:ext uri="{FF2B5EF4-FFF2-40B4-BE49-F238E27FC236}">
                  <a16:creationId xmlns:a16="http://schemas.microsoft.com/office/drawing/2014/main" id="{79388AB8-B894-3D1E-BB86-141025680A52}"/>
                </a:ext>
              </a:extLst>
            </p:cNvPr>
            <p:cNvPicPr>
              <a:picLocks noChangeAspect="1"/>
            </p:cNvPicPr>
            <p:nvPr/>
          </p:nvPicPr>
          <p:blipFill>
            <a:blip r:embed="rId3"/>
            <a:stretch>
              <a:fillRect/>
            </a:stretch>
          </p:blipFill>
          <p:spPr>
            <a:xfrm>
              <a:off x="3827879" y="1757450"/>
              <a:ext cx="331807" cy="551019"/>
            </a:xfrm>
            <a:prstGeom prst="rect">
              <a:avLst/>
            </a:prstGeom>
          </p:spPr>
        </p:pic>
        <p:pic>
          <p:nvPicPr>
            <p:cNvPr id="18" name="Imagem 17">
              <a:extLst>
                <a:ext uri="{FF2B5EF4-FFF2-40B4-BE49-F238E27FC236}">
                  <a16:creationId xmlns:a16="http://schemas.microsoft.com/office/drawing/2014/main" id="{DE44660C-6563-F713-44E1-5E7E7BF62C51}"/>
                </a:ext>
              </a:extLst>
            </p:cNvPr>
            <p:cNvPicPr>
              <a:picLocks noChangeAspect="1"/>
            </p:cNvPicPr>
            <p:nvPr/>
          </p:nvPicPr>
          <p:blipFill>
            <a:blip r:embed="rId3"/>
            <a:stretch>
              <a:fillRect/>
            </a:stretch>
          </p:blipFill>
          <p:spPr>
            <a:xfrm>
              <a:off x="5736614" y="1702057"/>
              <a:ext cx="331807" cy="551019"/>
            </a:xfrm>
            <a:prstGeom prst="rect">
              <a:avLst/>
            </a:prstGeom>
          </p:spPr>
        </p:pic>
        <p:pic>
          <p:nvPicPr>
            <p:cNvPr id="19" name="Imagem 18">
              <a:extLst>
                <a:ext uri="{FF2B5EF4-FFF2-40B4-BE49-F238E27FC236}">
                  <a16:creationId xmlns:a16="http://schemas.microsoft.com/office/drawing/2014/main" id="{4E0E1D1C-0205-7A5B-ED19-28F8CF791E40}"/>
                </a:ext>
              </a:extLst>
            </p:cNvPr>
            <p:cNvPicPr>
              <a:picLocks noChangeAspect="1"/>
            </p:cNvPicPr>
            <p:nvPr/>
          </p:nvPicPr>
          <p:blipFill>
            <a:blip r:embed="rId3"/>
            <a:stretch>
              <a:fillRect/>
            </a:stretch>
          </p:blipFill>
          <p:spPr>
            <a:xfrm>
              <a:off x="6154096" y="1757449"/>
              <a:ext cx="331807" cy="551019"/>
            </a:xfrm>
            <a:prstGeom prst="rect">
              <a:avLst/>
            </a:prstGeom>
          </p:spPr>
        </p:pic>
        <p:pic>
          <p:nvPicPr>
            <p:cNvPr id="20" name="Imagem 19">
              <a:extLst>
                <a:ext uri="{FF2B5EF4-FFF2-40B4-BE49-F238E27FC236}">
                  <a16:creationId xmlns:a16="http://schemas.microsoft.com/office/drawing/2014/main" id="{AB2DA6C6-AB77-E9D8-838D-D1C2C6F518A5}"/>
                </a:ext>
              </a:extLst>
            </p:cNvPr>
            <p:cNvPicPr>
              <a:picLocks noChangeAspect="1"/>
            </p:cNvPicPr>
            <p:nvPr/>
          </p:nvPicPr>
          <p:blipFill>
            <a:blip r:embed="rId3"/>
            <a:stretch>
              <a:fillRect/>
            </a:stretch>
          </p:blipFill>
          <p:spPr>
            <a:xfrm>
              <a:off x="4563736" y="1788448"/>
              <a:ext cx="331807" cy="551019"/>
            </a:xfrm>
            <a:prstGeom prst="rect">
              <a:avLst/>
            </a:prstGeom>
          </p:spPr>
        </p:pic>
        <p:pic>
          <p:nvPicPr>
            <p:cNvPr id="21" name="Imagem 20">
              <a:extLst>
                <a:ext uri="{FF2B5EF4-FFF2-40B4-BE49-F238E27FC236}">
                  <a16:creationId xmlns:a16="http://schemas.microsoft.com/office/drawing/2014/main" id="{EBDC708D-1DD5-0CE8-3878-03FCA211D2DC}"/>
                </a:ext>
              </a:extLst>
            </p:cNvPr>
            <p:cNvPicPr>
              <a:picLocks noChangeAspect="1"/>
            </p:cNvPicPr>
            <p:nvPr/>
          </p:nvPicPr>
          <p:blipFill>
            <a:blip r:embed="rId3"/>
            <a:stretch>
              <a:fillRect/>
            </a:stretch>
          </p:blipFill>
          <p:spPr>
            <a:xfrm>
              <a:off x="4189151" y="1736438"/>
              <a:ext cx="331807" cy="551019"/>
            </a:xfrm>
            <a:prstGeom prst="rect">
              <a:avLst/>
            </a:prstGeom>
          </p:spPr>
        </p:pic>
        <p:pic>
          <p:nvPicPr>
            <p:cNvPr id="22" name="Imagem 21">
              <a:extLst>
                <a:ext uri="{FF2B5EF4-FFF2-40B4-BE49-F238E27FC236}">
                  <a16:creationId xmlns:a16="http://schemas.microsoft.com/office/drawing/2014/main" id="{9CE42A40-CDD4-2DAA-FFFE-0A6BE7E20F5D}"/>
                </a:ext>
              </a:extLst>
            </p:cNvPr>
            <p:cNvPicPr>
              <a:picLocks noChangeAspect="1"/>
            </p:cNvPicPr>
            <p:nvPr/>
          </p:nvPicPr>
          <p:blipFill>
            <a:blip r:embed="rId3"/>
            <a:stretch>
              <a:fillRect/>
            </a:stretch>
          </p:blipFill>
          <p:spPr>
            <a:xfrm>
              <a:off x="4925008" y="1726392"/>
              <a:ext cx="331807" cy="551019"/>
            </a:xfrm>
            <a:prstGeom prst="rect">
              <a:avLst/>
            </a:prstGeom>
          </p:spPr>
        </p:pic>
        <p:pic>
          <p:nvPicPr>
            <p:cNvPr id="23" name="Imagem 22">
              <a:extLst>
                <a:ext uri="{FF2B5EF4-FFF2-40B4-BE49-F238E27FC236}">
                  <a16:creationId xmlns:a16="http://schemas.microsoft.com/office/drawing/2014/main" id="{24396A1F-1E49-B35C-6928-917EF35BB239}"/>
                </a:ext>
              </a:extLst>
            </p:cNvPr>
            <p:cNvPicPr>
              <a:picLocks noChangeAspect="1"/>
            </p:cNvPicPr>
            <p:nvPr/>
          </p:nvPicPr>
          <p:blipFill>
            <a:blip r:embed="rId3"/>
            <a:stretch>
              <a:fillRect/>
            </a:stretch>
          </p:blipFill>
          <p:spPr>
            <a:xfrm rot="298240">
              <a:off x="5279988" y="1703757"/>
              <a:ext cx="371865" cy="551019"/>
            </a:xfrm>
            <a:prstGeom prst="rect">
              <a:avLst/>
            </a:prstGeom>
          </p:spPr>
        </p:pic>
      </p:grpSp>
      <p:graphicFrame>
        <p:nvGraphicFramePr>
          <p:cNvPr id="24" name="Tabela 23">
            <a:extLst>
              <a:ext uri="{FF2B5EF4-FFF2-40B4-BE49-F238E27FC236}">
                <a16:creationId xmlns:a16="http://schemas.microsoft.com/office/drawing/2014/main" id="{ABD87705-F40A-868D-C111-908746BDA904}"/>
              </a:ext>
            </a:extLst>
          </p:cNvPr>
          <p:cNvGraphicFramePr>
            <a:graphicFrameLocks noGrp="1"/>
          </p:cNvGraphicFramePr>
          <p:nvPr>
            <p:extLst>
              <p:ext uri="{D42A27DB-BD31-4B8C-83A1-F6EECF244321}">
                <p14:modId xmlns:p14="http://schemas.microsoft.com/office/powerpoint/2010/main" val="281454539"/>
              </p:ext>
            </p:extLst>
          </p:nvPr>
        </p:nvGraphicFramePr>
        <p:xfrm>
          <a:off x="1859371" y="1579676"/>
          <a:ext cx="5629683" cy="842026"/>
        </p:xfrm>
        <a:graphic>
          <a:graphicData uri="http://schemas.openxmlformats.org/drawingml/2006/table">
            <a:tbl>
              <a:tblPr firstRow="1" bandRow="1">
                <a:tableStyleId>{5940675A-B579-460E-94D1-54222C63F5DA}</a:tableStyleId>
              </a:tblPr>
              <a:tblGrid>
                <a:gridCol w="5629683">
                  <a:extLst>
                    <a:ext uri="{9D8B030D-6E8A-4147-A177-3AD203B41FA5}">
                      <a16:colId xmlns:a16="http://schemas.microsoft.com/office/drawing/2014/main" val="2113464815"/>
                    </a:ext>
                  </a:extLst>
                </a:gridCol>
              </a:tblGrid>
              <a:tr h="842026">
                <a:tc>
                  <a:txBody>
                    <a:bodyPr/>
                    <a:lstStyle/>
                    <a:p>
                      <a:endParaRPr lang="pt-BR" dirty="0"/>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2378583829"/>
                  </a:ext>
                </a:extLst>
              </a:tr>
            </a:tbl>
          </a:graphicData>
        </a:graphic>
      </p:graphicFrame>
      <p:pic>
        <p:nvPicPr>
          <p:cNvPr id="7" name="Imagem 6" descr="Desenho de placa de sinalização de trânsito&#10;&#10;Descrição gerada automaticamente">
            <a:extLst>
              <a:ext uri="{FF2B5EF4-FFF2-40B4-BE49-F238E27FC236}">
                <a16:creationId xmlns:a16="http://schemas.microsoft.com/office/drawing/2014/main" id="{C7C94817-076A-0866-B7D4-58A95D6683C4}"/>
              </a:ext>
            </a:extLst>
          </p:cNvPr>
          <p:cNvPicPr>
            <a:picLocks noChangeAspect="1"/>
          </p:cNvPicPr>
          <p:nvPr/>
        </p:nvPicPr>
        <p:blipFill>
          <a:blip r:embed="rId4"/>
          <a:stretch>
            <a:fillRect/>
          </a:stretch>
        </p:blipFill>
        <p:spPr>
          <a:xfrm>
            <a:off x="8275572" y="312216"/>
            <a:ext cx="616404" cy="428625"/>
          </a:xfrm>
          <a:prstGeom prst="rect">
            <a:avLst/>
          </a:prstGeom>
        </p:spPr>
      </p:pic>
      <p:sp>
        <p:nvSpPr>
          <p:cNvPr id="3" name="Espaço Reservado para Texto 2">
            <a:extLst>
              <a:ext uri="{FF2B5EF4-FFF2-40B4-BE49-F238E27FC236}">
                <a16:creationId xmlns:a16="http://schemas.microsoft.com/office/drawing/2014/main" id="{03B46F56-E786-8690-4EC7-A5A232D24C41}"/>
              </a:ext>
            </a:extLst>
          </p:cNvPr>
          <p:cNvSpPr>
            <a:spLocks noGrp="1"/>
          </p:cNvSpPr>
          <p:nvPr>
            <p:ph type="body" idx="1"/>
          </p:nvPr>
        </p:nvSpPr>
        <p:spPr>
          <a:xfrm>
            <a:off x="467516" y="765223"/>
            <a:ext cx="8435526" cy="428625"/>
          </a:xfrm>
        </p:spPr>
        <p:txBody>
          <a:bodyPr/>
          <a:lstStyle/>
          <a:p>
            <a:pPr marL="685800" indent="-457200">
              <a:buFont typeface="+mj-lt"/>
              <a:buAutoNum type="arabicPeriod"/>
            </a:pPr>
            <a:r>
              <a:rPr lang="pt-BR" dirty="0"/>
              <a:t>OBSERVE AS PIPAS ABAIXO.</a:t>
            </a:r>
          </a:p>
          <a:p>
            <a:pPr marL="685800" indent="-457200">
              <a:buFont typeface="+mj-lt"/>
              <a:buAutoNum type="arabicPeriod"/>
            </a:pPr>
            <a:endParaRPr lang="pt-BR" dirty="0"/>
          </a:p>
          <a:p>
            <a:pPr marL="228600" indent="0"/>
            <a:endParaRPr lang="pt-BR" dirty="0"/>
          </a:p>
          <a:p>
            <a:pPr marL="228600" indent="0"/>
            <a:endParaRPr lang="pt-BR" dirty="0"/>
          </a:p>
          <a:p>
            <a:pPr marL="685800" indent="-457200">
              <a:buFont typeface="+mj-lt"/>
              <a:buAutoNum type="arabicPeriod"/>
            </a:pPr>
            <a:endParaRPr lang="pt-BR" dirty="0"/>
          </a:p>
          <a:p>
            <a:pPr marL="228600" indent="0"/>
            <a:endParaRPr lang="pt-BR" dirty="0"/>
          </a:p>
          <a:p>
            <a:pPr marL="685800" indent="-457200">
              <a:buFont typeface="+mj-lt"/>
              <a:buAutoNum type="arabicPeriod"/>
            </a:pPr>
            <a:endParaRPr lang="pt-BR" dirty="0"/>
          </a:p>
          <a:p>
            <a:pPr marL="228600" indent="0"/>
            <a:endParaRPr lang="pt-BR" dirty="0"/>
          </a:p>
          <a:p>
            <a:pPr marL="685800" indent="-457200">
              <a:spcAft>
                <a:spcPts val="600"/>
              </a:spcAft>
              <a:buFont typeface="+mj-lt"/>
              <a:buAutoNum type="alphaUcPeriod"/>
            </a:pPr>
            <a:r>
              <a:rPr lang="pt-BR" dirty="0"/>
              <a:t>QUAL É O TOTAL DE PIPAS? ____________________________</a:t>
            </a:r>
          </a:p>
          <a:p>
            <a:pPr marL="685800" indent="-457200">
              <a:spcAft>
                <a:spcPts val="600"/>
              </a:spcAft>
              <a:buFont typeface="+mj-lt"/>
              <a:buAutoNum type="alphaUcPeriod"/>
            </a:pPr>
            <a:endParaRPr lang="pt-BR" dirty="0"/>
          </a:p>
          <a:p>
            <a:pPr marL="685800" indent="-457200">
              <a:buFont typeface="+mj-lt"/>
              <a:buAutoNum type="alphaUcPeriod"/>
            </a:pPr>
            <a:r>
              <a:rPr lang="pt-BR" dirty="0"/>
              <a:t>RISQUE 5 PIPAS. QUANTAS SOBRARAM? ____ – ____ = ____</a:t>
            </a:r>
          </a:p>
        </p:txBody>
      </p:sp>
      <p:sp>
        <p:nvSpPr>
          <p:cNvPr id="5" name="Google Shape;119;p17">
            <a:extLst>
              <a:ext uri="{FF2B5EF4-FFF2-40B4-BE49-F238E27FC236}">
                <a16:creationId xmlns:a16="http://schemas.microsoft.com/office/drawing/2014/main" id="{8C83860E-98FB-EABB-ADF9-98C07A80A12B}"/>
              </a:ext>
            </a:extLst>
          </p:cNvPr>
          <p:cNvSpPr txBox="1">
            <a:spLocks/>
          </p:cNvSpPr>
          <p:nvPr/>
        </p:nvSpPr>
        <p:spPr>
          <a:xfrm rot="897">
            <a:off x="7611289" y="4597620"/>
            <a:ext cx="1387137" cy="360900"/>
          </a:xfrm>
          <a:prstGeom prst="rect">
            <a:avLst/>
          </a:prstGeom>
          <a:solidFill>
            <a:schemeClr val="lt1"/>
          </a:solidFill>
          <a:ln w="19050" cap="flat" cmpd="sng">
            <a:solidFill>
              <a:schemeClr val="accent2"/>
            </a:solidFill>
            <a:prstDash val="solid"/>
            <a:round/>
            <a:headEnd type="none" w="sm" len="sm"/>
            <a:tailEnd type="none" w="sm" len="sm"/>
          </a:ln>
        </p:spPr>
        <p:txBody>
          <a:bodyPr spcFirstLastPara="1" wrap="square" lIns="162000" tIns="72000" rIns="91425" bIns="720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1pPr>
            <a:lvl2pPr marL="914400" marR="0" lvl="1"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2pPr>
            <a:lvl3pPr marL="1371600" marR="0" lvl="2"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9pPr>
          </a:lstStyle>
          <a:p>
            <a:pPr marL="0" indent="0" algn="ctr">
              <a:buSzPts val="1100"/>
              <a:buFont typeface="Lato"/>
              <a:buNone/>
            </a:pPr>
            <a:r>
              <a:rPr lang="pt-BR" sz="1400" b="1" dirty="0">
                <a:solidFill>
                  <a:srgbClr val="666666"/>
                </a:solidFill>
                <a:latin typeface="+mj-lt"/>
              </a:rPr>
              <a:t>CONTINUA...</a:t>
            </a:r>
            <a:endParaRPr lang="pt-BR" sz="1200" b="1" dirty="0">
              <a:latin typeface="+mj-l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3" name="Espaço Reservado para Texto 2">
            <a:extLst>
              <a:ext uri="{FF2B5EF4-FFF2-40B4-BE49-F238E27FC236}">
                <a16:creationId xmlns:a16="http://schemas.microsoft.com/office/drawing/2014/main" id="{03B46F56-E786-8690-4EC7-A5A232D24C41}"/>
              </a:ext>
            </a:extLst>
          </p:cNvPr>
          <p:cNvSpPr>
            <a:spLocks noGrp="1"/>
          </p:cNvSpPr>
          <p:nvPr>
            <p:ph type="body" idx="1"/>
          </p:nvPr>
        </p:nvSpPr>
        <p:spPr>
          <a:xfrm>
            <a:off x="442650" y="855224"/>
            <a:ext cx="8258700" cy="478972"/>
          </a:xfrm>
        </p:spPr>
        <p:txBody>
          <a:bodyPr/>
          <a:lstStyle/>
          <a:p>
            <a:pPr marL="685800" indent="-457200">
              <a:buFont typeface="+mj-lt"/>
              <a:buAutoNum type="arabicPeriod"/>
            </a:pPr>
            <a:r>
              <a:rPr lang="pt-BR" dirty="0"/>
              <a:t>OBSERVE AS PIPAS ABAIXO.</a:t>
            </a:r>
          </a:p>
          <a:p>
            <a:pPr marL="685800" indent="-457200">
              <a:buFont typeface="+mj-lt"/>
              <a:buAutoNum type="arabicPeriod"/>
            </a:pPr>
            <a:endParaRPr lang="pt-BR" dirty="0"/>
          </a:p>
          <a:p>
            <a:pPr marL="685800" indent="-457200">
              <a:buFont typeface="+mj-lt"/>
              <a:buAutoNum type="arabicPeriod"/>
            </a:pPr>
            <a:endParaRPr lang="pt-BR" dirty="0"/>
          </a:p>
          <a:p>
            <a:pPr marL="685800" indent="-457200">
              <a:buFont typeface="+mj-lt"/>
              <a:buAutoNum type="arabicPeriod"/>
            </a:pPr>
            <a:endParaRPr lang="pt-BR" dirty="0"/>
          </a:p>
          <a:p>
            <a:pPr marL="685800" indent="-457200">
              <a:buFont typeface="+mj-lt"/>
              <a:buAutoNum type="arabicPeriod"/>
            </a:pPr>
            <a:endParaRPr lang="pt-BR" dirty="0"/>
          </a:p>
          <a:p>
            <a:pPr marL="228600" indent="0"/>
            <a:endParaRPr lang="pt-BR" dirty="0"/>
          </a:p>
          <a:p>
            <a:pPr marL="228600" indent="0"/>
            <a:endParaRPr lang="pt-BR" dirty="0"/>
          </a:p>
        </p:txBody>
      </p:sp>
      <p:sp>
        <p:nvSpPr>
          <p:cNvPr id="2" name="Título 1">
            <a:extLst>
              <a:ext uri="{FF2B5EF4-FFF2-40B4-BE49-F238E27FC236}">
                <a16:creationId xmlns:a16="http://schemas.microsoft.com/office/drawing/2014/main" id="{400B2E46-B202-1D80-C4BD-7E3146504F8F}"/>
              </a:ext>
            </a:extLst>
          </p:cNvPr>
          <p:cNvSpPr>
            <a:spLocks noGrp="1"/>
          </p:cNvSpPr>
          <p:nvPr>
            <p:ph type="title"/>
          </p:nvPr>
        </p:nvSpPr>
        <p:spPr>
          <a:xfrm>
            <a:off x="1868192" y="127982"/>
            <a:ext cx="8376000" cy="572700"/>
          </a:xfrm>
        </p:spPr>
        <p:txBody>
          <a:bodyPr/>
          <a:lstStyle/>
          <a:p>
            <a:r>
              <a:rPr lang="pt-BR" dirty="0"/>
              <a:t>CORREÇÃO</a:t>
            </a:r>
          </a:p>
        </p:txBody>
      </p:sp>
      <p:sp>
        <p:nvSpPr>
          <p:cNvPr id="5" name="Google Shape;119;p17">
            <a:extLst>
              <a:ext uri="{FF2B5EF4-FFF2-40B4-BE49-F238E27FC236}">
                <a16:creationId xmlns:a16="http://schemas.microsoft.com/office/drawing/2014/main" id="{8C83860E-98FB-EABB-ADF9-98C07A80A12B}"/>
              </a:ext>
            </a:extLst>
          </p:cNvPr>
          <p:cNvSpPr txBox="1">
            <a:spLocks/>
          </p:cNvSpPr>
          <p:nvPr/>
        </p:nvSpPr>
        <p:spPr>
          <a:xfrm rot="897">
            <a:off x="7540236" y="4680525"/>
            <a:ext cx="1387137" cy="360900"/>
          </a:xfrm>
          <a:prstGeom prst="rect">
            <a:avLst/>
          </a:prstGeom>
          <a:solidFill>
            <a:schemeClr val="lt1"/>
          </a:solidFill>
          <a:ln w="19050" cap="flat" cmpd="sng">
            <a:solidFill>
              <a:schemeClr val="accent2"/>
            </a:solidFill>
            <a:prstDash val="solid"/>
            <a:round/>
            <a:headEnd type="none" w="sm" len="sm"/>
            <a:tailEnd type="none" w="sm" len="sm"/>
          </a:ln>
        </p:spPr>
        <p:txBody>
          <a:bodyPr spcFirstLastPara="1" wrap="square" lIns="162000" tIns="72000" rIns="91425" bIns="720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1pPr>
            <a:lvl2pPr marL="914400" marR="0" lvl="1"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2pPr>
            <a:lvl3pPr marL="1371600" marR="0" lvl="2"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9pPr>
          </a:lstStyle>
          <a:p>
            <a:pPr marL="0" indent="0" algn="ctr">
              <a:buSzPts val="1100"/>
              <a:buFont typeface="Lato"/>
              <a:buNone/>
            </a:pPr>
            <a:r>
              <a:rPr lang="pt-BR" sz="1400" b="1" dirty="0">
                <a:solidFill>
                  <a:srgbClr val="666666"/>
                </a:solidFill>
                <a:latin typeface="+mj-lt"/>
              </a:rPr>
              <a:t>CONTINUA...</a:t>
            </a:r>
            <a:endParaRPr lang="pt-BR" sz="1200" b="1" dirty="0">
              <a:latin typeface="+mj-lt"/>
            </a:endParaRPr>
          </a:p>
        </p:txBody>
      </p:sp>
      <p:pic>
        <p:nvPicPr>
          <p:cNvPr id="6" name="Google Shape;252;p24">
            <a:extLst>
              <a:ext uri="{FF2B5EF4-FFF2-40B4-BE49-F238E27FC236}">
                <a16:creationId xmlns:a16="http://schemas.microsoft.com/office/drawing/2014/main" id="{51DF44AB-0CFF-4905-8CAC-F1834D3EB327}"/>
              </a:ext>
            </a:extLst>
          </p:cNvPr>
          <p:cNvPicPr preferRelativeResize="0"/>
          <p:nvPr/>
        </p:nvPicPr>
        <p:blipFill rotWithShape="1">
          <a:blip r:embed="rId3">
            <a:alphaModFix/>
          </a:blip>
          <a:srcRect/>
          <a:stretch/>
        </p:blipFill>
        <p:spPr>
          <a:xfrm>
            <a:off x="8502878" y="282524"/>
            <a:ext cx="424543" cy="478972"/>
          </a:xfrm>
          <a:prstGeom prst="rect">
            <a:avLst/>
          </a:prstGeom>
          <a:noFill/>
          <a:ln>
            <a:noFill/>
          </a:ln>
        </p:spPr>
      </p:pic>
      <p:sp>
        <p:nvSpPr>
          <p:cNvPr id="9" name="CaixaDeTexto 8">
            <a:extLst>
              <a:ext uri="{FF2B5EF4-FFF2-40B4-BE49-F238E27FC236}">
                <a16:creationId xmlns:a16="http://schemas.microsoft.com/office/drawing/2014/main" id="{5CC0D279-083C-C28C-F347-38C473FDCDF5}"/>
              </a:ext>
            </a:extLst>
          </p:cNvPr>
          <p:cNvSpPr txBox="1"/>
          <p:nvPr/>
        </p:nvSpPr>
        <p:spPr>
          <a:xfrm>
            <a:off x="472684" y="2931208"/>
            <a:ext cx="8258699" cy="784830"/>
          </a:xfrm>
          <a:prstGeom prst="rect">
            <a:avLst/>
          </a:prstGeom>
          <a:noFill/>
        </p:spPr>
        <p:txBody>
          <a:bodyPr wrap="square">
            <a:spAutoFit/>
          </a:bodyPr>
          <a:lstStyle/>
          <a:p>
            <a:pPr marL="685800" indent="-457200">
              <a:spcAft>
                <a:spcPts val="600"/>
              </a:spcAft>
              <a:buClr>
                <a:srgbClr val="7030A0"/>
              </a:buClr>
              <a:buFont typeface="+mj-lt"/>
              <a:buAutoNum type="alphaUcPeriod"/>
            </a:pPr>
            <a:r>
              <a:rPr lang="pt-BR" sz="2000" dirty="0"/>
              <a:t>QUAL É O TOTAL DE PIPAS? </a:t>
            </a:r>
            <a:r>
              <a:rPr lang="pt-BR" sz="2000" b="1" dirty="0"/>
              <a:t>13 PIPAS. </a:t>
            </a:r>
            <a:endParaRPr lang="pt-BR" sz="2000" dirty="0"/>
          </a:p>
          <a:p>
            <a:pPr marL="685800" indent="-457200">
              <a:buClr>
                <a:srgbClr val="7030A0"/>
              </a:buClr>
              <a:buFont typeface="+mj-lt"/>
              <a:buAutoNum type="alphaUcPeriod"/>
            </a:pPr>
            <a:r>
              <a:rPr lang="pt-BR" sz="2000" dirty="0"/>
              <a:t>RISQUE 5 PIPAS. QUANTAS SOBRARAM? </a:t>
            </a:r>
            <a:r>
              <a:rPr lang="pt-BR" sz="2000" b="1" dirty="0"/>
              <a:t>13  –  5  =  8 </a:t>
            </a:r>
            <a:endParaRPr lang="pt-BR" sz="2000" dirty="0"/>
          </a:p>
        </p:txBody>
      </p:sp>
      <p:graphicFrame>
        <p:nvGraphicFramePr>
          <p:cNvPr id="11" name="Tabela 10">
            <a:extLst>
              <a:ext uri="{FF2B5EF4-FFF2-40B4-BE49-F238E27FC236}">
                <a16:creationId xmlns:a16="http://schemas.microsoft.com/office/drawing/2014/main" id="{4E767695-F93E-9C67-44AA-AB7946DC3639}"/>
              </a:ext>
            </a:extLst>
          </p:cNvPr>
          <p:cNvGraphicFramePr>
            <a:graphicFrameLocks noGrp="1"/>
          </p:cNvGraphicFramePr>
          <p:nvPr>
            <p:extLst>
              <p:ext uri="{D42A27DB-BD31-4B8C-83A1-F6EECF244321}">
                <p14:modId xmlns:p14="http://schemas.microsoft.com/office/powerpoint/2010/main" val="4170844063"/>
              </p:ext>
            </p:extLst>
          </p:nvPr>
        </p:nvGraphicFramePr>
        <p:xfrm>
          <a:off x="1757158" y="1597068"/>
          <a:ext cx="5629683" cy="842026"/>
        </p:xfrm>
        <a:graphic>
          <a:graphicData uri="http://schemas.openxmlformats.org/drawingml/2006/table">
            <a:tbl>
              <a:tblPr firstRow="1" bandRow="1">
                <a:tableStyleId>{5940675A-B579-460E-94D1-54222C63F5DA}</a:tableStyleId>
              </a:tblPr>
              <a:tblGrid>
                <a:gridCol w="5629683">
                  <a:extLst>
                    <a:ext uri="{9D8B030D-6E8A-4147-A177-3AD203B41FA5}">
                      <a16:colId xmlns:a16="http://schemas.microsoft.com/office/drawing/2014/main" val="2113464815"/>
                    </a:ext>
                  </a:extLst>
                </a:gridCol>
              </a:tblGrid>
              <a:tr h="842026">
                <a:tc>
                  <a:txBody>
                    <a:bodyPr/>
                    <a:lstStyle/>
                    <a:p>
                      <a:endParaRPr lang="pt-BR" dirty="0"/>
                    </a:p>
                  </a:txBody>
                  <a:tcPr>
                    <a:lnL w="19050" cap="flat" cmpd="sng" algn="ctr">
                      <a:solidFill>
                        <a:srgbClr val="7030A0"/>
                      </a:solidFill>
                      <a:prstDash val="solid"/>
                      <a:round/>
                      <a:headEnd type="none" w="med" len="med"/>
                      <a:tailEnd type="none" w="med" len="med"/>
                    </a:lnL>
                    <a:lnR w="19050" cap="flat" cmpd="sng" algn="ctr">
                      <a:solidFill>
                        <a:srgbClr val="7030A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2378583829"/>
                  </a:ext>
                </a:extLst>
              </a:tr>
            </a:tbl>
          </a:graphicData>
        </a:graphic>
      </p:graphicFrame>
      <p:grpSp>
        <p:nvGrpSpPr>
          <p:cNvPr id="25" name="Agrupar 24">
            <a:extLst>
              <a:ext uri="{FF2B5EF4-FFF2-40B4-BE49-F238E27FC236}">
                <a16:creationId xmlns:a16="http://schemas.microsoft.com/office/drawing/2014/main" id="{27F4F768-7E6E-76BF-6F85-E5890EB12286}"/>
              </a:ext>
            </a:extLst>
          </p:cNvPr>
          <p:cNvGrpSpPr/>
          <p:nvPr/>
        </p:nvGrpSpPr>
        <p:grpSpPr>
          <a:xfrm>
            <a:off x="2076643" y="1616280"/>
            <a:ext cx="4990711" cy="651153"/>
            <a:chOff x="1495192" y="1702057"/>
            <a:chExt cx="4990711" cy="651153"/>
          </a:xfrm>
        </p:grpSpPr>
        <p:pic>
          <p:nvPicPr>
            <p:cNvPr id="26" name="Imagem 25">
              <a:extLst>
                <a:ext uri="{FF2B5EF4-FFF2-40B4-BE49-F238E27FC236}">
                  <a16:creationId xmlns:a16="http://schemas.microsoft.com/office/drawing/2014/main" id="{442AE678-9D4F-3F6E-62DF-E08AA7CA6FCF}"/>
                </a:ext>
              </a:extLst>
            </p:cNvPr>
            <p:cNvPicPr>
              <a:picLocks noChangeAspect="1"/>
            </p:cNvPicPr>
            <p:nvPr/>
          </p:nvPicPr>
          <p:blipFill>
            <a:blip r:embed="rId4"/>
            <a:stretch>
              <a:fillRect/>
            </a:stretch>
          </p:blipFill>
          <p:spPr>
            <a:xfrm>
              <a:off x="1495192" y="1793461"/>
              <a:ext cx="331807" cy="551019"/>
            </a:xfrm>
            <a:prstGeom prst="rect">
              <a:avLst/>
            </a:prstGeom>
          </p:spPr>
        </p:pic>
        <p:pic>
          <p:nvPicPr>
            <p:cNvPr id="27" name="Imagem 26">
              <a:extLst>
                <a:ext uri="{FF2B5EF4-FFF2-40B4-BE49-F238E27FC236}">
                  <a16:creationId xmlns:a16="http://schemas.microsoft.com/office/drawing/2014/main" id="{05F8AB34-5A09-16ED-82F7-06313BABC698}"/>
                </a:ext>
              </a:extLst>
            </p:cNvPr>
            <p:cNvPicPr>
              <a:picLocks noChangeAspect="1"/>
            </p:cNvPicPr>
            <p:nvPr/>
          </p:nvPicPr>
          <p:blipFill>
            <a:blip r:embed="rId4"/>
            <a:stretch>
              <a:fillRect/>
            </a:stretch>
          </p:blipFill>
          <p:spPr>
            <a:xfrm>
              <a:off x="1868192" y="1802191"/>
              <a:ext cx="331807" cy="551019"/>
            </a:xfrm>
            <a:prstGeom prst="rect">
              <a:avLst/>
            </a:prstGeom>
          </p:spPr>
        </p:pic>
        <p:pic>
          <p:nvPicPr>
            <p:cNvPr id="28" name="Imagem 27">
              <a:extLst>
                <a:ext uri="{FF2B5EF4-FFF2-40B4-BE49-F238E27FC236}">
                  <a16:creationId xmlns:a16="http://schemas.microsoft.com/office/drawing/2014/main" id="{AAB8E82C-3C45-5098-1973-011CC77B44BC}"/>
                </a:ext>
              </a:extLst>
            </p:cNvPr>
            <p:cNvPicPr>
              <a:picLocks noChangeAspect="1"/>
            </p:cNvPicPr>
            <p:nvPr/>
          </p:nvPicPr>
          <p:blipFill>
            <a:blip r:embed="rId4"/>
            <a:stretch>
              <a:fillRect/>
            </a:stretch>
          </p:blipFill>
          <p:spPr>
            <a:xfrm>
              <a:off x="2261587" y="1788447"/>
              <a:ext cx="331807" cy="551019"/>
            </a:xfrm>
            <a:prstGeom prst="rect">
              <a:avLst/>
            </a:prstGeom>
          </p:spPr>
        </p:pic>
        <p:pic>
          <p:nvPicPr>
            <p:cNvPr id="29" name="Imagem 28">
              <a:extLst>
                <a:ext uri="{FF2B5EF4-FFF2-40B4-BE49-F238E27FC236}">
                  <a16:creationId xmlns:a16="http://schemas.microsoft.com/office/drawing/2014/main" id="{EA7F0F24-71D2-340A-2E18-78CDCB033FC3}"/>
                </a:ext>
              </a:extLst>
            </p:cNvPr>
            <p:cNvPicPr>
              <a:picLocks noChangeAspect="1"/>
            </p:cNvPicPr>
            <p:nvPr/>
          </p:nvPicPr>
          <p:blipFill>
            <a:blip r:embed="rId4"/>
            <a:stretch>
              <a:fillRect/>
            </a:stretch>
          </p:blipFill>
          <p:spPr>
            <a:xfrm>
              <a:off x="2652055" y="1779233"/>
              <a:ext cx="331807" cy="551019"/>
            </a:xfrm>
            <a:prstGeom prst="rect">
              <a:avLst/>
            </a:prstGeom>
          </p:spPr>
        </p:pic>
        <p:pic>
          <p:nvPicPr>
            <p:cNvPr id="30" name="Imagem 29">
              <a:extLst>
                <a:ext uri="{FF2B5EF4-FFF2-40B4-BE49-F238E27FC236}">
                  <a16:creationId xmlns:a16="http://schemas.microsoft.com/office/drawing/2014/main" id="{FE178881-07A9-D723-B863-F07ED8DA2FEF}"/>
                </a:ext>
              </a:extLst>
            </p:cNvPr>
            <p:cNvPicPr>
              <a:picLocks noChangeAspect="1"/>
            </p:cNvPicPr>
            <p:nvPr/>
          </p:nvPicPr>
          <p:blipFill>
            <a:blip r:embed="rId4"/>
            <a:stretch>
              <a:fillRect/>
            </a:stretch>
          </p:blipFill>
          <p:spPr>
            <a:xfrm>
              <a:off x="3059331" y="1774400"/>
              <a:ext cx="331807" cy="551019"/>
            </a:xfrm>
            <a:prstGeom prst="rect">
              <a:avLst/>
            </a:prstGeom>
          </p:spPr>
        </p:pic>
        <p:pic>
          <p:nvPicPr>
            <p:cNvPr id="31" name="Imagem 30">
              <a:extLst>
                <a:ext uri="{FF2B5EF4-FFF2-40B4-BE49-F238E27FC236}">
                  <a16:creationId xmlns:a16="http://schemas.microsoft.com/office/drawing/2014/main" id="{B0FA2923-2A55-747F-F4A3-0B0D62B7483A}"/>
                </a:ext>
              </a:extLst>
            </p:cNvPr>
            <p:cNvPicPr>
              <a:picLocks noChangeAspect="1"/>
            </p:cNvPicPr>
            <p:nvPr/>
          </p:nvPicPr>
          <p:blipFill>
            <a:blip r:embed="rId4"/>
            <a:stretch>
              <a:fillRect/>
            </a:stretch>
          </p:blipFill>
          <p:spPr>
            <a:xfrm>
              <a:off x="3420603" y="1736438"/>
              <a:ext cx="331807" cy="551019"/>
            </a:xfrm>
            <a:prstGeom prst="rect">
              <a:avLst/>
            </a:prstGeom>
          </p:spPr>
        </p:pic>
        <p:pic>
          <p:nvPicPr>
            <p:cNvPr id="32" name="Imagem 31">
              <a:extLst>
                <a:ext uri="{FF2B5EF4-FFF2-40B4-BE49-F238E27FC236}">
                  <a16:creationId xmlns:a16="http://schemas.microsoft.com/office/drawing/2014/main" id="{7C955748-7BEC-79DF-B949-821CF9873038}"/>
                </a:ext>
              </a:extLst>
            </p:cNvPr>
            <p:cNvPicPr>
              <a:picLocks noChangeAspect="1"/>
            </p:cNvPicPr>
            <p:nvPr/>
          </p:nvPicPr>
          <p:blipFill>
            <a:blip r:embed="rId4"/>
            <a:stretch>
              <a:fillRect/>
            </a:stretch>
          </p:blipFill>
          <p:spPr>
            <a:xfrm>
              <a:off x="3827879" y="1757450"/>
              <a:ext cx="331807" cy="551019"/>
            </a:xfrm>
            <a:prstGeom prst="rect">
              <a:avLst/>
            </a:prstGeom>
          </p:spPr>
        </p:pic>
        <p:pic>
          <p:nvPicPr>
            <p:cNvPr id="33" name="Imagem 32">
              <a:extLst>
                <a:ext uri="{FF2B5EF4-FFF2-40B4-BE49-F238E27FC236}">
                  <a16:creationId xmlns:a16="http://schemas.microsoft.com/office/drawing/2014/main" id="{C79D2B3C-470C-1F88-CDF7-CDF626599E17}"/>
                </a:ext>
              </a:extLst>
            </p:cNvPr>
            <p:cNvPicPr>
              <a:picLocks noChangeAspect="1"/>
            </p:cNvPicPr>
            <p:nvPr/>
          </p:nvPicPr>
          <p:blipFill>
            <a:blip r:embed="rId4"/>
            <a:stretch>
              <a:fillRect/>
            </a:stretch>
          </p:blipFill>
          <p:spPr>
            <a:xfrm>
              <a:off x="5736614" y="1702057"/>
              <a:ext cx="331807" cy="551019"/>
            </a:xfrm>
            <a:prstGeom prst="rect">
              <a:avLst/>
            </a:prstGeom>
          </p:spPr>
        </p:pic>
        <p:pic>
          <p:nvPicPr>
            <p:cNvPr id="34" name="Imagem 33">
              <a:extLst>
                <a:ext uri="{FF2B5EF4-FFF2-40B4-BE49-F238E27FC236}">
                  <a16:creationId xmlns:a16="http://schemas.microsoft.com/office/drawing/2014/main" id="{23F3FDA1-D6EC-0299-D83B-B169DCBFF964}"/>
                </a:ext>
              </a:extLst>
            </p:cNvPr>
            <p:cNvPicPr>
              <a:picLocks noChangeAspect="1"/>
            </p:cNvPicPr>
            <p:nvPr/>
          </p:nvPicPr>
          <p:blipFill>
            <a:blip r:embed="rId4"/>
            <a:stretch>
              <a:fillRect/>
            </a:stretch>
          </p:blipFill>
          <p:spPr>
            <a:xfrm>
              <a:off x="6154096" y="1757449"/>
              <a:ext cx="331807" cy="551019"/>
            </a:xfrm>
            <a:prstGeom prst="rect">
              <a:avLst/>
            </a:prstGeom>
          </p:spPr>
        </p:pic>
        <p:pic>
          <p:nvPicPr>
            <p:cNvPr id="35" name="Imagem 34">
              <a:extLst>
                <a:ext uri="{FF2B5EF4-FFF2-40B4-BE49-F238E27FC236}">
                  <a16:creationId xmlns:a16="http://schemas.microsoft.com/office/drawing/2014/main" id="{83577745-D104-47EC-E9DC-CEC5C776668C}"/>
                </a:ext>
              </a:extLst>
            </p:cNvPr>
            <p:cNvPicPr>
              <a:picLocks noChangeAspect="1"/>
            </p:cNvPicPr>
            <p:nvPr/>
          </p:nvPicPr>
          <p:blipFill>
            <a:blip r:embed="rId4"/>
            <a:stretch>
              <a:fillRect/>
            </a:stretch>
          </p:blipFill>
          <p:spPr>
            <a:xfrm>
              <a:off x="4563736" y="1788448"/>
              <a:ext cx="331807" cy="551019"/>
            </a:xfrm>
            <a:prstGeom prst="rect">
              <a:avLst/>
            </a:prstGeom>
          </p:spPr>
        </p:pic>
        <p:pic>
          <p:nvPicPr>
            <p:cNvPr id="36" name="Imagem 35">
              <a:extLst>
                <a:ext uri="{FF2B5EF4-FFF2-40B4-BE49-F238E27FC236}">
                  <a16:creationId xmlns:a16="http://schemas.microsoft.com/office/drawing/2014/main" id="{EEC04BC6-1027-7E4D-BD8E-AFD3B5A83D9E}"/>
                </a:ext>
              </a:extLst>
            </p:cNvPr>
            <p:cNvPicPr>
              <a:picLocks noChangeAspect="1"/>
            </p:cNvPicPr>
            <p:nvPr/>
          </p:nvPicPr>
          <p:blipFill>
            <a:blip r:embed="rId4"/>
            <a:stretch>
              <a:fillRect/>
            </a:stretch>
          </p:blipFill>
          <p:spPr>
            <a:xfrm>
              <a:off x="4189151" y="1736438"/>
              <a:ext cx="331807" cy="551019"/>
            </a:xfrm>
            <a:prstGeom prst="rect">
              <a:avLst/>
            </a:prstGeom>
          </p:spPr>
        </p:pic>
        <p:pic>
          <p:nvPicPr>
            <p:cNvPr id="37" name="Imagem 36">
              <a:extLst>
                <a:ext uri="{FF2B5EF4-FFF2-40B4-BE49-F238E27FC236}">
                  <a16:creationId xmlns:a16="http://schemas.microsoft.com/office/drawing/2014/main" id="{CB99E87F-0345-6CD6-5C8B-31A5F8B6F201}"/>
                </a:ext>
              </a:extLst>
            </p:cNvPr>
            <p:cNvPicPr>
              <a:picLocks noChangeAspect="1"/>
            </p:cNvPicPr>
            <p:nvPr/>
          </p:nvPicPr>
          <p:blipFill>
            <a:blip r:embed="rId4"/>
            <a:stretch>
              <a:fillRect/>
            </a:stretch>
          </p:blipFill>
          <p:spPr>
            <a:xfrm>
              <a:off x="4925008" y="1726392"/>
              <a:ext cx="331807" cy="551019"/>
            </a:xfrm>
            <a:prstGeom prst="rect">
              <a:avLst/>
            </a:prstGeom>
          </p:spPr>
        </p:pic>
        <p:pic>
          <p:nvPicPr>
            <p:cNvPr id="38" name="Imagem 37">
              <a:extLst>
                <a:ext uri="{FF2B5EF4-FFF2-40B4-BE49-F238E27FC236}">
                  <a16:creationId xmlns:a16="http://schemas.microsoft.com/office/drawing/2014/main" id="{D09C8B34-321D-AE38-FBAD-704A1DA76816}"/>
                </a:ext>
              </a:extLst>
            </p:cNvPr>
            <p:cNvPicPr>
              <a:picLocks noChangeAspect="1"/>
            </p:cNvPicPr>
            <p:nvPr/>
          </p:nvPicPr>
          <p:blipFill>
            <a:blip r:embed="rId4"/>
            <a:stretch>
              <a:fillRect/>
            </a:stretch>
          </p:blipFill>
          <p:spPr>
            <a:xfrm rot="298240">
              <a:off x="5279988" y="1703757"/>
              <a:ext cx="371865" cy="551019"/>
            </a:xfrm>
            <a:prstGeom prst="rect">
              <a:avLst/>
            </a:prstGeom>
          </p:spPr>
        </p:pic>
      </p:grpSp>
      <p:cxnSp>
        <p:nvCxnSpPr>
          <p:cNvPr id="40" name="Conector reto 39">
            <a:extLst>
              <a:ext uri="{FF2B5EF4-FFF2-40B4-BE49-F238E27FC236}">
                <a16:creationId xmlns:a16="http://schemas.microsoft.com/office/drawing/2014/main" id="{E97A0CE8-7292-A0F9-00E4-CCEFB527D954}"/>
              </a:ext>
            </a:extLst>
          </p:cNvPr>
          <p:cNvCxnSpPr>
            <a:cxnSpLocks/>
          </p:cNvCxnSpPr>
          <p:nvPr/>
        </p:nvCxnSpPr>
        <p:spPr>
          <a:xfrm flipH="1">
            <a:off x="2119027" y="1742004"/>
            <a:ext cx="315883" cy="39069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Conector reto 41">
            <a:extLst>
              <a:ext uri="{FF2B5EF4-FFF2-40B4-BE49-F238E27FC236}">
                <a16:creationId xmlns:a16="http://schemas.microsoft.com/office/drawing/2014/main" id="{26005780-A1C9-7506-D371-5673FD9A7599}"/>
              </a:ext>
            </a:extLst>
          </p:cNvPr>
          <p:cNvCxnSpPr>
            <a:cxnSpLocks/>
          </p:cNvCxnSpPr>
          <p:nvPr/>
        </p:nvCxnSpPr>
        <p:spPr>
          <a:xfrm flipH="1">
            <a:off x="2468982" y="1740301"/>
            <a:ext cx="315883" cy="39069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Conector reto 42">
            <a:extLst>
              <a:ext uri="{FF2B5EF4-FFF2-40B4-BE49-F238E27FC236}">
                <a16:creationId xmlns:a16="http://schemas.microsoft.com/office/drawing/2014/main" id="{E706C808-4355-43EF-654E-2B156A87F3C1}"/>
              </a:ext>
            </a:extLst>
          </p:cNvPr>
          <p:cNvCxnSpPr>
            <a:cxnSpLocks/>
          </p:cNvCxnSpPr>
          <p:nvPr/>
        </p:nvCxnSpPr>
        <p:spPr>
          <a:xfrm flipH="1">
            <a:off x="2880351" y="1716414"/>
            <a:ext cx="315883" cy="39069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Conector reto 43">
            <a:extLst>
              <a:ext uri="{FF2B5EF4-FFF2-40B4-BE49-F238E27FC236}">
                <a16:creationId xmlns:a16="http://schemas.microsoft.com/office/drawing/2014/main" id="{00DE831D-CFCE-690E-77A2-81F16C097C15}"/>
              </a:ext>
            </a:extLst>
          </p:cNvPr>
          <p:cNvCxnSpPr>
            <a:cxnSpLocks/>
          </p:cNvCxnSpPr>
          <p:nvPr/>
        </p:nvCxnSpPr>
        <p:spPr>
          <a:xfrm flipH="1">
            <a:off x="3282307" y="1768783"/>
            <a:ext cx="315883" cy="39069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Conector reto 44">
            <a:extLst>
              <a:ext uri="{FF2B5EF4-FFF2-40B4-BE49-F238E27FC236}">
                <a16:creationId xmlns:a16="http://schemas.microsoft.com/office/drawing/2014/main" id="{A6A86EA2-A7A4-0082-23FF-9FCDAEDD2D66}"/>
              </a:ext>
            </a:extLst>
          </p:cNvPr>
          <p:cNvCxnSpPr>
            <a:cxnSpLocks/>
          </p:cNvCxnSpPr>
          <p:nvPr/>
        </p:nvCxnSpPr>
        <p:spPr>
          <a:xfrm flipH="1">
            <a:off x="3675236" y="1730821"/>
            <a:ext cx="315883" cy="39069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02344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pic>
        <p:nvPicPr>
          <p:cNvPr id="2" name="Google Shape;273;p24">
            <a:extLst>
              <a:ext uri="{FF2B5EF4-FFF2-40B4-BE49-F238E27FC236}">
                <a16:creationId xmlns:a16="http://schemas.microsoft.com/office/drawing/2014/main" id="{6B2BFD61-39D6-721A-B902-27972C449D55}"/>
              </a:ext>
            </a:extLst>
          </p:cNvPr>
          <p:cNvPicPr preferRelativeResize="0"/>
          <p:nvPr/>
        </p:nvPicPr>
        <p:blipFill rotWithShape="1">
          <a:blip r:embed="rId3">
            <a:alphaModFix/>
          </a:blip>
          <a:srcRect/>
          <a:stretch/>
        </p:blipFill>
        <p:spPr>
          <a:xfrm>
            <a:off x="8275572" y="280415"/>
            <a:ext cx="651783" cy="485776"/>
          </a:xfrm>
          <a:prstGeom prst="rect">
            <a:avLst/>
          </a:prstGeom>
          <a:noFill/>
          <a:ln>
            <a:noFill/>
          </a:ln>
        </p:spPr>
      </p:pic>
      <p:grpSp>
        <p:nvGrpSpPr>
          <p:cNvPr id="5" name="Agrupar 4">
            <a:extLst>
              <a:ext uri="{FF2B5EF4-FFF2-40B4-BE49-F238E27FC236}">
                <a16:creationId xmlns:a16="http://schemas.microsoft.com/office/drawing/2014/main" id="{04D37AD9-B5C1-41A9-844C-91CF1F2593D5}"/>
              </a:ext>
            </a:extLst>
          </p:cNvPr>
          <p:cNvGrpSpPr/>
          <p:nvPr/>
        </p:nvGrpSpPr>
        <p:grpSpPr>
          <a:xfrm>
            <a:off x="1045548" y="1936843"/>
            <a:ext cx="3252426" cy="634907"/>
            <a:chOff x="1591408" y="1724633"/>
            <a:chExt cx="3252426" cy="634907"/>
          </a:xfrm>
        </p:grpSpPr>
        <p:pic>
          <p:nvPicPr>
            <p:cNvPr id="6" name="Imagem 5">
              <a:extLst>
                <a:ext uri="{FF2B5EF4-FFF2-40B4-BE49-F238E27FC236}">
                  <a16:creationId xmlns:a16="http://schemas.microsoft.com/office/drawing/2014/main" id="{767B9794-B527-FCAD-F384-58C148841269}"/>
                </a:ext>
              </a:extLst>
            </p:cNvPr>
            <p:cNvPicPr>
              <a:picLocks noChangeAspect="1"/>
            </p:cNvPicPr>
            <p:nvPr/>
          </p:nvPicPr>
          <p:blipFill>
            <a:blip r:embed="rId4"/>
            <a:stretch>
              <a:fillRect/>
            </a:stretch>
          </p:blipFill>
          <p:spPr>
            <a:xfrm>
              <a:off x="2452615" y="1735359"/>
              <a:ext cx="331807" cy="551019"/>
            </a:xfrm>
            <a:prstGeom prst="rect">
              <a:avLst/>
            </a:prstGeom>
          </p:spPr>
        </p:pic>
        <p:pic>
          <p:nvPicPr>
            <p:cNvPr id="9" name="Imagem 8">
              <a:extLst>
                <a:ext uri="{FF2B5EF4-FFF2-40B4-BE49-F238E27FC236}">
                  <a16:creationId xmlns:a16="http://schemas.microsoft.com/office/drawing/2014/main" id="{3172067E-2BE2-7629-B004-09F5BFAAD509}"/>
                </a:ext>
              </a:extLst>
            </p:cNvPr>
            <p:cNvPicPr>
              <a:picLocks noChangeAspect="1"/>
            </p:cNvPicPr>
            <p:nvPr/>
          </p:nvPicPr>
          <p:blipFill>
            <a:blip r:embed="rId4"/>
            <a:stretch>
              <a:fillRect/>
            </a:stretch>
          </p:blipFill>
          <p:spPr>
            <a:xfrm>
              <a:off x="2812569" y="1724633"/>
              <a:ext cx="331807" cy="551019"/>
            </a:xfrm>
            <a:prstGeom prst="rect">
              <a:avLst/>
            </a:prstGeom>
          </p:spPr>
        </p:pic>
        <p:pic>
          <p:nvPicPr>
            <p:cNvPr id="10" name="Imagem 9">
              <a:extLst>
                <a:ext uri="{FF2B5EF4-FFF2-40B4-BE49-F238E27FC236}">
                  <a16:creationId xmlns:a16="http://schemas.microsoft.com/office/drawing/2014/main" id="{D8C18E37-C872-9A8D-C724-13464CA6FF72}"/>
                </a:ext>
              </a:extLst>
            </p:cNvPr>
            <p:cNvPicPr>
              <a:picLocks noChangeAspect="1"/>
            </p:cNvPicPr>
            <p:nvPr/>
          </p:nvPicPr>
          <p:blipFill>
            <a:blip r:embed="rId4"/>
            <a:stretch>
              <a:fillRect/>
            </a:stretch>
          </p:blipFill>
          <p:spPr>
            <a:xfrm>
              <a:off x="3248933" y="1771506"/>
              <a:ext cx="331807" cy="551019"/>
            </a:xfrm>
            <a:prstGeom prst="rect">
              <a:avLst/>
            </a:prstGeom>
          </p:spPr>
        </p:pic>
        <p:pic>
          <p:nvPicPr>
            <p:cNvPr id="11" name="Imagem 10">
              <a:extLst>
                <a:ext uri="{FF2B5EF4-FFF2-40B4-BE49-F238E27FC236}">
                  <a16:creationId xmlns:a16="http://schemas.microsoft.com/office/drawing/2014/main" id="{91D2F4E1-1C97-424E-49FA-2C576892638E}"/>
                </a:ext>
              </a:extLst>
            </p:cNvPr>
            <p:cNvPicPr>
              <a:picLocks noChangeAspect="1"/>
            </p:cNvPicPr>
            <p:nvPr/>
          </p:nvPicPr>
          <p:blipFill>
            <a:blip r:embed="rId4"/>
            <a:stretch>
              <a:fillRect/>
            </a:stretch>
          </p:blipFill>
          <p:spPr>
            <a:xfrm>
              <a:off x="3669160" y="1735359"/>
              <a:ext cx="331807" cy="551019"/>
            </a:xfrm>
            <a:prstGeom prst="rect">
              <a:avLst/>
            </a:prstGeom>
          </p:spPr>
        </p:pic>
        <p:pic>
          <p:nvPicPr>
            <p:cNvPr id="12" name="Imagem 11">
              <a:extLst>
                <a:ext uri="{FF2B5EF4-FFF2-40B4-BE49-F238E27FC236}">
                  <a16:creationId xmlns:a16="http://schemas.microsoft.com/office/drawing/2014/main" id="{5913FFAC-F705-7714-5757-2199F4CBC392}"/>
                </a:ext>
              </a:extLst>
            </p:cNvPr>
            <p:cNvPicPr>
              <a:picLocks noChangeAspect="1"/>
            </p:cNvPicPr>
            <p:nvPr/>
          </p:nvPicPr>
          <p:blipFill>
            <a:blip r:embed="rId4"/>
            <a:stretch>
              <a:fillRect/>
            </a:stretch>
          </p:blipFill>
          <p:spPr>
            <a:xfrm>
              <a:off x="4093940" y="1808521"/>
              <a:ext cx="331807" cy="551019"/>
            </a:xfrm>
            <a:prstGeom prst="rect">
              <a:avLst/>
            </a:prstGeom>
          </p:spPr>
        </p:pic>
        <p:pic>
          <p:nvPicPr>
            <p:cNvPr id="13" name="Imagem 12">
              <a:extLst>
                <a:ext uri="{FF2B5EF4-FFF2-40B4-BE49-F238E27FC236}">
                  <a16:creationId xmlns:a16="http://schemas.microsoft.com/office/drawing/2014/main" id="{D6BAD3E6-6397-91FF-8F0A-785F7A018E42}"/>
                </a:ext>
              </a:extLst>
            </p:cNvPr>
            <p:cNvPicPr>
              <a:picLocks noChangeAspect="1"/>
            </p:cNvPicPr>
            <p:nvPr/>
          </p:nvPicPr>
          <p:blipFill>
            <a:blip r:embed="rId4"/>
            <a:stretch>
              <a:fillRect/>
            </a:stretch>
          </p:blipFill>
          <p:spPr>
            <a:xfrm>
              <a:off x="4512027" y="1787827"/>
              <a:ext cx="331807" cy="551019"/>
            </a:xfrm>
            <a:prstGeom prst="rect">
              <a:avLst/>
            </a:prstGeom>
          </p:spPr>
        </p:pic>
        <p:pic>
          <p:nvPicPr>
            <p:cNvPr id="14" name="Imagem 13">
              <a:extLst>
                <a:ext uri="{FF2B5EF4-FFF2-40B4-BE49-F238E27FC236}">
                  <a16:creationId xmlns:a16="http://schemas.microsoft.com/office/drawing/2014/main" id="{A46340B7-B9C2-DD4A-14E3-0B6BE8BB9E28}"/>
                </a:ext>
              </a:extLst>
            </p:cNvPr>
            <p:cNvPicPr>
              <a:picLocks noChangeAspect="1"/>
            </p:cNvPicPr>
            <p:nvPr/>
          </p:nvPicPr>
          <p:blipFill>
            <a:blip r:embed="rId4"/>
            <a:stretch>
              <a:fillRect/>
            </a:stretch>
          </p:blipFill>
          <p:spPr>
            <a:xfrm>
              <a:off x="1591408" y="1767543"/>
              <a:ext cx="331807" cy="551019"/>
            </a:xfrm>
            <a:prstGeom prst="rect">
              <a:avLst/>
            </a:prstGeom>
          </p:spPr>
        </p:pic>
        <p:pic>
          <p:nvPicPr>
            <p:cNvPr id="15" name="Imagem 14">
              <a:extLst>
                <a:ext uri="{FF2B5EF4-FFF2-40B4-BE49-F238E27FC236}">
                  <a16:creationId xmlns:a16="http://schemas.microsoft.com/office/drawing/2014/main" id="{56F52E82-84A2-7DCC-4DE4-FD0B3F3042ED}"/>
                </a:ext>
              </a:extLst>
            </p:cNvPr>
            <p:cNvPicPr>
              <a:picLocks noChangeAspect="1"/>
            </p:cNvPicPr>
            <p:nvPr/>
          </p:nvPicPr>
          <p:blipFill>
            <a:blip r:embed="rId4"/>
            <a:stretch>
              <a:fillRect/>
            </a:stretch>
          </p:blipFill>
          <p:spPr>
            <a:xfrm>
              <a:off x="2016188" y="1751945"/>
              <a:ext cx="331807" cy="551019"/>
            </a:xfrm>
            <a:prstGeom prst="rect">
              <a:avLst/>
            </a:prstGeom>
          </p:spPr>
        </p:pic>
      </p:grpSp>
      <p:sp>
        <p:nvSpPr>
          <p:cNvPr id="23" name="CaixaDeTexto 22">
            <a:extLst>
              <a:ext uri="{FF2B5EF4-FFF2-40B4-BE49-F238E27FC236}">
                <a16:creationId xmlns:a16="http://schemas.microsoft.com/office/drawing/2014/main" id="{9D931685-2BFC-CE56-5390-DA224D2CBA54}"/>
              </a:ext>
            </a:extLst>
          </p:cNvPr>
          <p:cNvSpPr txBox="1"/>
          <p:nvPr/>
        </p:nvSpPr>
        <p:spPr>
          <a:xfrm>
            <a:off x="2238562" y="2824890"/>
            <a:ext cx="4602822" cy="830997"/>
          </a:xfrm>
          <a:prstGeom prst="rect">
            <a:avLst/>
          </a:prstGeom>
          <a:noFill/>
        </p:spPr>
        <p:txBody>
          <a:bodyPr wrap="square">
            <a:spAutoFit/>
          </a:bodyPr>
          <a:lstStyle/>
          <a:p>
            <a:r>
              <a:rPr lang="pt-BR" sz="2400" b="1" dirty="0">
                <a:solidFill>
                  <a:schemeClr val="tx1"/>
                </a:solidFill>
              </a:rPr>
              <a:t>______      ______     ______</a:t>
            </a:r>
          </a:p>
          <a:p>
            <a:endParaRPr lang="pt-BR" sz="2400" b="1" dirty="0">
              <a:solidFill>
                <a:schemeClr val="tx1"/>
              </a:solidFill>
            </a:endParaRPr>
          </a:p>
        </p:txBody>
      </p:sp>
      <p:sp>
        <p:nvSpPr>
          <p:cNvPr id="25" name="CaixaDeTexto 24">
            <a:extLst>
              <a:ext uri="{FF2B5EF4-FFF2-40B4-BE49-F238E27FC236}">
                <a16:creationId xmlns:a16="http://schemas.microsoft.com/office/drawing/2014/main" id="{542358BC-F66D-374A-7F9E-22E628138E2B}"/>
              </a:ext>
            </a:extLst>
          </p:cNvPr>
          <p:cNvSpPr txBox="1"/>
          <p:nvPr/>
        </p:nvSpPr>
        <p:spPr>
          <a:xfrm>
            <a:off x="3397461" y="2825988"/>
            <a:ext cx="331807" cy="461665"/>
          </a:xfrm>
          <a:prstGeom prst="rect">
            <a:avLst/>
          </a:prstGeom>
          <a:noFill/>
        </p:spPr>
        <p:txBody>
          <a:bodyPr wrap="square">
            <a:spAutoFit/>
          </a:bodyPr>
          <a:lstStyle/>
          <a:p>
            <a:r>
              <a:rPr lang="pt-BR" sz="2400" dirty="0"/>
              <a:t>–</a:t>
            </a:r>
          </a:p>
        </p:txBody>
      </p:sp>
      <p:sp>
        <p:nvSpPr>
          <p:cNvPr id="26" name="CaixaDeTexto 25">
            <a:extLst>
              <a:ext uri="{FF2B5EF4-FFF2-40B4-BE49-F238E27FC236}">
                <a16:creationId xmlns:a16="http://schemas.microsoft.com/office/drawing/2014/main" id="{A2CEDE22-A1E9-92EF-1C21-4D77BA45C2F0}"/>
              </a:ext>
            </a:extLst>
          </p:cNvPr>
          <p:cNvSpPr txBox="1"/>
          <p:nvPr/>
        </p:nvSpPr>
        <p:spPr>
          <a:xfrm>
            <a:off x="4905056" y="2845549"/>
            <a:ext cx="331807" cy="461665"/>
          </a:xfrm>
          <a:prstGeom prst="rect">
            <a:avLst/>
          </a:prstGeom>
          <a:noFill/>
        </p:spPr>
        <p:txBody>
          <a:bodyPr wrap="square">
            <a:spAutoFit/>
          </a:bodyPr>
          <a:lstStyle/>
          <a:p>
            <a:r>
              <a:rPr lang="pt-BR" sz="2400" dirty="0"/>
              <a:t>=</a:t>
            </a:r>
          </a:p>
        </p:txBody>
      </p:sp>
      <p:sp>
        <p:nvSpPr>
          <p:cNvPr id="8" name="Espaço Reservado para Texto 7">
            <a:extLst>
              <a:ext uri="{FF2B5EF4-FFF2-40B4-BE49-F238E27FC236}">
                <a16:creationId xmlns:a16="http://schemas.microsoft.com/office/drawing/2014/main" id="{AE524057-BA68-86D3-E415-B2A5096065AF}"/>
              </a:ext>
            </a:extLst>
          </p:cNvPr>
          <p:cNvSpPr>
            <a:spLocks noGrp="1"/>
          </p:cNvSpPr>
          <p:nvPr>
            <p:ph type="body" idx="1"/>
          </p:nvPr>
        </p:nvSpPr>
        <p:spPr>
          <a:xfrm>
            <a:off x="296397" y="721836"/>
            <a:ext cx="8258700" cy="749968"/>
          </a:xfrm>
        </p:spPr>
        <p:txBody>
          <a:bodyPr/>
          <a:lstStyle/>
          <a:p>
            <a:pPr marL="685800" indent="-457200">
              <a:buFont typeface="+mj-lt"/>
              <a:buAutoNum type="arabicPeriod" startAt="2"/>
            </a:pPr>
            <a:r>
              <a:rPr lang="pt-BR" dirty="0"/>
              <a:t>OS ESTUDANTES DO 2º</a:t>
            </a:r>
            <a:r>
              <a:rPr lang="pt-BR" dirty="0">
                <a:solidFill>
                  <a:srgbClr val="000000"/>
                </a:solidFill>
                <a:latin typeface="Grandstander Medium"/>
                <a:ea typeface="Grandstander Medium"/>
                <a:cs typeface="Grandstander Medium"/>
                <a:sym typeface="Grandstander Medium"/>
              </a:rPr>
              <a:t> </a:t>
            </a:r>
            <a:r>
              <a:rPr lang="pt-BR" dirty="0"/>
              <a:t>ANO FIZERAM 8 PIPAS, MAS 2 FORAM PERDIDAS. QUANTAS FICARAM?</a:t>
            </a:r>
          </a:p>
        </p:txBody>
      </p:sp>
      <p:sp>
        <p:nvSpPr>
          <p:cNvPr id="19" name="Google Shape;119;p17">
            <a:extLst>
              <a:ext uri="{FF2B5EF4-FFF2-40B4-BE49-F238E27FC236}">
                <a16:creationId xmlns:a16="http://schemas.microsoft.com/office/drawing/2014/main" id="{93BDC285-29F1-BDEB-4CA2-77EE3072FD7B}"/>
              </a:ext>
            </a:extLst>
          </p:cNvPr>
          <p:cNvSpPr txBox="1">
            <a:spLocks/>
          </p:cNvSpPr>
          <p:nvPr/>
        </p:nvSpPr>
        <p:spPr>
          <a:xfrm rot="897">
            <a:off x="7582003" y="4682635"/>
            <a:ext cx="1387137" cy="360900"/>
          </a:xfrm>
          <a:prstGeom prst="rect">
            <a:avLst/>
          </a:prstGeom>
          <a:solidFill>
            <a:schemeClr val="lt1"/>
          </a:solidFill>
          <a:ln w="19050" cap="flat" cmpd="sng">
            <a:solidFill>
              <a:schemeClr val="accent2"/>
            </a:solidFill>
            <a:prstDash val="solid"/>
            <a:round/>
            <a:headEnd type="none" w="sm" len="sm"/>
            <a:tailEnd type="none" w="sm" len="sm"/>
          </a:ln>
        </p:spPr>
        <p:txBody>
          <a:bodyPr spcFirstLastPara="1" wrap="square" lIns="162000" tIns="72000" rIns="91425" bIns="720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1pPr>
            <a:lvl2pPr marL="914400" marR="0" lvl="1"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2pPr>
            <a:lvl3pPr marL="1371600" marR="0" lvl="2"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9pPr>
          </a:lstStyle>
          <a:p>
            <a:pPr marL="0" indent="0" algn="ctr">
              <a:buSzPts val="1100"/>
              <a:buFont typeface="Lato"/>
              <a:buNone/>
            </a:pPr>
            <a:r>
              <a:rPr lang="pt-BR" sz="1400" b="1" dirty="0">
                <a:solidFill>
                  <a:srgbClr val="666666"/>
                </a:solidFill>
                <a:latin typeface="+mj-lt"/>
              </a:rPr>
              <a:t>CONTINUA...</a:t>
            </a:r>
            <a:endParaRPr lang="pt-BR" sz="1200" b="1" dirty="0">
              <a:latin typeface="+mj-lt"/>
            </a:endParaRPr>
          </a:p>
        </p:txBody>
      </p:sp>
      <p:grpSp>
        <p:nvGrpSpPr>
          <p:cNvPr id="20" name="Agrupar 19">
            <a:extLst>
              <a:ext uri="{FF2B5EF4-FFF2-40B4-BE49-F238E27FC236}">
                <a16:creationId xmlns:a16="http://schemas.microsoft.com/office/drawing/2014/main" id="{B3108745-9E8C-6A9E-6B86-79B0E744EAD9}"/>
              </a:ext>
            </a:extLst>
          </p:cNvPr>
          <p:cNvGrpSpPr/>
          <p:nvPr/>
        </p:nvGrpSpPr>
        <p:grpSpPr>
          <a:xfrm>
            <a:off x="4846026" y="2007065"/>
            <a:ext cx="756587" cy="566617"/>
            <a:chOff x="1591408" y="1751945"/>
            <a:chExt cx="756587" cy="566617"/>
          </a:xfrm>
        </p:grpSpPr>
        <p:pic>
          <p:nvPicPr>
            <p:cNvPr id="30" name="Imagem 29">
              <a:extLst>
                <a:ext uri="{FF2B5EF4-FFF2-40B4-BE49-F238E27FC236}">
                  <a16:creationId xmlns:a16="http://schemas.microsoft.com/office/drawing/2014/main" id="{ED346BC1-CC98-8A75-812B-BEC136E8CC10}"/>
                </a:ext>
              </a:extLst>
            </p:cNvPr>
            <p:cNvPicPr>
              <a:picLocks noChangeAspect="1"/>
            </p:cNvPicPr>
            <p:nvPr/>
          </p:nvPicPr>
          <p:blipFill>
            <a:blip r:embed="rId4"/>
            <a:stretch>
              <a:fillRect/>
            </a:stretch>
          </p:blipFill>
          <p:spPr>
            <a:xfrm>
              <a:off x="1591408" y="1767543"/>
              <a:ext cx="331807" cy="551019"/>
            </a:xfrm>
            <a:prstGeom prst="rect">
              <a:avLst/>
            </a:prstGeom>
          </p:spPr>
        </p:pic>
        <p:pic>
          <p:nvPicPr>
            <p:cNvPr id="31" name="Imagem 30">
              <a:extLst>
                <a:ext uri="{FF2B5EF4-FFF2-40B4-BE49-F238E27FC236}">
                  <a16:creationId xmlns:a16="http://schemas.microsoft.com/office/drawing/2014/main" id="{7C15C721-F6E0-12DF-DB31-2337C04684F5}"/>
                </a:ext>
              </a:extLst>
            </p:cNvPr>
            <p:cNvPicPr>
              <a:picLocks noChangeAspect="1"/>
            </p:cNvPicPr>
            <p:nvPr/>
          </p:nvPicPr>
          <p:blipFill>
            <a:blip r:embed="rId4"/>
            <a:stretch>
              <a:fillRect/>
            </a:stretch>
          </p:blipFill>
          <p:spPr>
            <a:xfrm>
              <a:off x="2016188" y="1751945"/>
              <a:ext cx="331807" cy="551019"/>
            </a:xfrm>
            <a:prstGeom prst="rect">
              <a:avLst/>
            </a:prstGeom>
          </p:spPr>
        </p:pic>
      </p:grpSp>
      <p:sp>
        <p:nvSpPr>
          <p:cNvPr id="41" name="CaixaDeTexto 40">
            <a:extLst>
              <a:ext uri="{FF2B5EF4-FFF2-40B4-BE49-F238E27FC236}">
                <a16:creationId xmlns:a16="http://schemas.microsoft.com/office/drawing/2014/main" id="{B556DD21-8875-2242-4948-14D85C57B0B3}"/>
              </a:ext>
            </a:extLst>
          </p:cNvPr>
          <p:cNvSpPr txBox="1"/>
          <p:nvPr/>
        </p:nvSpPr>
        <p:spPr>
          <a:xfrm>
            <a:off x="4427939" y="2053509"/>
            <a:ext cx="331807" cy="461665"/>
          </a:xfrm>
          <a:prstGeom prst="rect">
            <a:avLst/>
          </a:prstGeom>
          <a:noFill/>
        </p:spPr>
        <p:txBody>
          <a:bodyPr wrap="square">
            <a:spAutoFit/>
          </a:bodyPr>
          <a:lstStyle/>
          <a:p>
            <a:r>
              <a:rPr lang="pt-BR" sz="2400" dirty="0"/>
              <a:t>–</a:t>
            </a:r>
          </a:p>
        </p:txBody>
      </p:sp>
      <p:sp>
        <p:nvSpPr>
          <p:cNvPr id="42" name="CaixaDeTexto 41">
            <a:extLst>
              <a:ext uri="{FF2B5EF4-FFF2-40B4-BE49-F238E27FC236}">
                <a16:creationId xmlns:a16="http://schemas.microsoft.com/office/drawing/2014/main" id="{C5B7FD78-CD30-6E62-1B87-40310496FFFB}"/>
              </a:ext>
            </a:extLst>
          </p:cNvPr>
          <p:cNvSpPr txBox="1"/>
          <p:nvPr/>
        </p:nvSpPr>
        <p:spPr>
          <a:xfrm>
            <a:off x="5718805" y="2089391"/>
            <a:ext cx="331807" cy="461665"/>
          </a:xfrm>
          <a:prstGeom prst="rect">
            <a:avLst/>
          </a:prstGeom>
          <a:noFill/>
        </p:spPr>
        <p:txBody>
          <a:bodyPr wrap="square">
            <a:spAutoFit/>
          </a:bodyPr>
          <a:lstStyle/>
          <a:p>
            <a:r>
              <a:rPr lang="pt-BR" sz="2400" dirty="0"/>
              <a:t>=</a:t>
            </a:r>
          </a:p>
        </p:txBody>
      </p:sp>
      <p:cxnSp>
        <p:nvCxnSpPr>
          <p:cNvPr id="46" name="Conector reto 45">
            <a:extLst>
              <a:ext uri="{FF2B5EF4-FFF2-40B4-BE49-F238E27FC236}">
                <a16:creationId xmlns:a16="http://schemas.microsoft.com/office/drawing/2014/main" id="{9F726556-AE2B-F0FB-E1AF-FAA3BDB05115}"/>
              </a:ext>
            </a:extLst>
          </p:cNvPr>
          <p:cNvCxnSpPr>
            <a:cxnSpLocks/>
          </p:cNvCxnSpPr>
          <p:nvPr/>
        </p:nvCxnSpPr>
        <p:spPr>
          <a:xfrm>
            <a:off x="6118704" y="2363932"/>
            <a:ext cx="104686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8" name="Espaço Reservado para Texto 7">
            <a:extLst>
              <a:ext uri="{FF2B5EF4-FFF2-40B4-BE49-F238E27FC236}">
                <a16:creationId xmlns:a16="http://schemas.microsoft.com/office/drawing/2014/main" id="{AE524057-BA68-86D3-E415-B2A5096065AF}"/>
              </a:ext>
            </a:extLst>
          </p:cNvPr>
          <p:cNvSpPr>
            <a:spLocks noGrp="1"/>
          </p:cNvSpPr>
          <p:nvPr>
            <p:ph type="body" idx="1"/>
          </p:nvPr>
        </p:nvSpPr>
        <p:spPr>
          <a:xfrm>
            <a:off x="217139" y="860055"/>
            <a:ext cx="8258700" cy="1103305"/>
          </a:xfrm>
        </p:spPr>
        <p:txBody>
          <a:bodyPr/>
          <a:lstStyle/>
          <a:p>
            <a:pPr marL="685800" indent="-457200">
              <a:buFont typeface="+mj-lt"/>
              <a:buAutoNum type="arabicPeriod" startAt="2"/>
            </a:pPr>
            <a:r>
              <a:rPr lang="pt-BR" dirty="0"/>
              <a:t>OS ESTUDANTES DO 2</a:t>
            </a:r>
            <a:r>
              <a:rPr lang="pt-BR" u="sng" baseline="30000" dirty="0">
                <a:solidFill>
                  <a:srgbClr val="000000"/>
                </a:solidFill>
                <a:latin typeface="+mj-lt"/>
                <a:ea typeface="Grandstander Medium"/>
                <a:cs typeface="Grandstander Medium"/>
                <a:sym typeface="Grandstander Medium"/>
              </a:rPr>
              <a:t>o</a:t>
            </a:r>
            <a:r>
              <a:rPr lang="pt-BR" dirty="0">
                <a:solidFill>
                  <a:srgbClr val="000000"/>
                </a:solidFill>
                <a:latin typeface="Grandstander Medium"/>
                <a:ea typeface="Grandstander Medium"/>
                <a:cs typeface="Grandstander Medium"/>
                <a:sym typeface="Grandstander Medium"/>
              </a:rPr>
              <a:t> </a:t>
            </a:r>
            <a:r>
              <a:rPr lang="pt-BR" dirty="0"/>
              <a:t>ANO FIZERAM 8 PIPAS, MAS 2 FORAM PERDIDAS. QUANTAS FICARAM?</a:t>
            </a:r>
          </a:p>
        </p:txBody>
      </p:sp>
      <p:sp>
        <p:nvSpPr>
          <p:cNvPr id="5" name="Título 4">
            <a:extLst>
              <a:ext uri="{FF2B5EF4-FFF2-40B4-BE49-F238E27FC236}">
                <a16:creationId xmlns:a16="http://schemas.microsoft.com/office/drawing/2014/main" id="{D774B90F-C78D-6B71-2814-1719983D28FA}"/>
              </a:ext>
            </a:extLst>
          </p:cNvPr>
          <p:cNvSpPr>
            <a:spLocks noGrp="1"/>
          </p:cNvSpPr>
          <p:nvPr>
            <p:ph type="title"/>
          </p:nvPr>
        </p:nvSpPr>
        <p:spPr>
          <a:xfrm>
            <a:off x="1850650" y="138618"/>
            <a:ext cx="5154641" cy="572700"/>
          </a:xfrm>
        </p:spPr>
        <p:txBody>
          <a:bodyPr/>
          <a:lstStyle/>
          <a:p>
            <a:r>
              <a:rPr lang="pt-BR" dirty="0"/>
              <a:t>CORREÇÃO</a:t>
            </a:r>
          </a:p>
        </p:txBody>
      </p:sp>
      <p:sp>
        <p:nvSpPr>
          <p:cNvPr id="19" name="Google Shape;119;p17">
            <a:extLst>
              <a:ext uri="{FF2B5EF4-FFF2-40B4-BE49-F238E27FC236}">
                <a16:creationId xmlns:a16="http://schemas.microsoft.com/office/drawing/2014/main" id="{93BDC285-29F1-BDEB-4CA2-77EE3072FD7B}"/>
              </a:ext>
            </a:extLst>
          </p:cNvPr>
          <p:cNvSpPr txBox="1">
            <a:spLocks/>
          </p:cNvSpPr>
          <p:nvPr/>
        </p:nvSpPr>
        <p:spPr>
          <a:xfrm rot="897">
            <a:off x="7611288" y="4735104"/>
            <a:ext cx="1387137" cy="360900"/>
          </a:xfrm>
          <a:prstGeom prst="rect">
            <a:avLst/>
          </a:prstGeom>
          <a:solidFill>
            <a:schemeClr val="lt1"/>
          </a:solidFill>
          <a:ln w="19050" cap="flat" cmpd="sng">
            <a:solidFill>
              <a:schemeClr val="accent2"/>
            </a:solidFill>
            <a:prstDash val="solid"/>
            <a:round/>
            <a:headEnd type="none" w="sm" len="sm"/>
            <a:tailEnd type="none" w="sm" len="sm"/>
          </a:ln>
        </p:spPr>
        <p:txBody>
          <a:bodyPr spcFirstLastPara="1" wrap="square" lIns="162000" tIns="72000" rIns="91425" bIns="720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1pPr>
            <a:lvl2pPr marL="914400" marR="0" lvl="1"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2pPr>
            <a:lvl3pPr marL="1371600" marR="0" lvl="2"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9pPr>
          </a:lstStyle>
          <a:p>
            <a:pPr marL="0" indent="0" algn="ctr">
              <a:buSzPts val="1100"/>
              <a:buFont typeface="Lato"/>
              <a:buNone/>
            </a:pPr>
            <a:r>
              <a:rPr lang="pt-BR" sz="1400" b="1" dirty="0">
                <a:solidFill>
                  <a:srgbClr val="666666"/>
                </a:solidFill>
                <a:latin typeface="+mj-lt"/>
              </a:rPr>
              <a:t>CONTINUA...</a:t>
            </a:r>
            <a:endParaRPr lang="pt-BR" sz="1200" b="1" dirty="0">
              <a:latin typeface="+mj-lt"/>
            </a:endParaRPr>
          </a:p>
        </p:txBody>
      </p:sp>
      <p:pic>
        <p:nvPicPr>
          <p:cNvPr id="7" name="Google Shape;252;p24">
            <a:extLst>
              <a:ext uri="{FF2B5EF4-FFF2-40B4-BE49-F238E27FC236}">
                <a16:creationId xmlns:a16="http://schemas.microsoft.com/office/drawing/2014/main" id="{49C2A883-3956-2886-42E8-8A99A7C8614E}"/>
              </a:ext>
            </a:extLst>
          </p:cNvPr>
          <p:cNvPicPr preferRelativeResize="0"/>
          <p:nvPr/>
        </p:nvPicPr>
        <p:blipFill rotWithShape="1">
          <a:blip r:embed="rId3">
            <a:alphaModFix/>
          </a:blip>
          <a:srcRect/>
          <a:stretch/>
        </p:blipFill>
        <p:spPr>
          <a:xfrm>
            <a:off x="8304857" y="392451"/>
            <a:ext cx="424543" cy="478972"/>
          </a:xfrm>
          <a:prstGeom prst="rect">
            <a:avLst/>
          </a:prstGeom>
          <a:noFill/>
          <a:ln>
            <a:noFill/>
          </a:ln>
        </p:spPr>
      </p:pic>
      <p:sp>
        <p:nvSpPr>
          <p:cNvPr id="21" name="CaixaDeTexto 20">
            <a:extLst>
              <a:ext uri="{FF2B5EF4-FFF2-40B4-BE49-F238E27FC236}">
                <a16:creationId xmlns:a16="http://schemas.microsoft.com/office/drawing/2014/main" id="{06E4345C-4660-DD87-CF83-E45A57616A36}"/>
              </a:ext>
            </a:extLst>
          </p:cNvPr>
          <p:cNvSpPr txBox="1"/>
          <p:nvPr/>
        </p:nvSpPr>
        <p:spPr>
          <a:xfrm>
            <a:off x="3366433" y="3221527"/>
            <a:ext cx="2383197" cy="461665"/>
          </a:xfrm>
          <a:prstGeom prst="rect">
            <a:avLst/>
          </a:prstGeom>
          <a:noFill/>
        </p:spPr>
        <p:txBody>
          <a:bodyPr wrap="square" rtlCol="0">
            <a:spAutoFit/>
          </a:bodyPr>
          <a:lstStyle/>
          <a:p>
            <a:r>
              <a:rPr lang="pt-BR" sz="2000" dirty="0"/>
              <a:t>  </a:t>
            </a:r>
            <a:r>
              <a:rPr lang="pt-BR" sz="2400" b="1" dirty="0"/>
              <a:t>8  </a:t>
            </a:r>
            <a:r>
              <a:rPr lang="pt-BR" sz="2400" b="1" dirty="0">
                <a:solidFill>
                  <a:schemeClr val="tx1"/>
                </a:solidFill>
              </a:rPr>
              <a:t>– </a:t>
            </a:r>
            <a:r>
              <a:rPr lang="pt-BR" sz="2400" b="1" dirty="0"/>
              <a:t> 2  =  6</a:t>
            </a:r>
          </a:p>
        </p:txBody>
      </p:sp>
      <p:grpSp>
        <p:nvGrpSpPr>
          <p:cNvPr id="24" name="Agrupar 23">
            <a:extLst>
              <a:ext uri="{FF2B5EF4-FFF2-40B4-BE49-F238E27FC236}">
                <a16:creationId xmlns:a16="http://schemas.microsoft.com/office/drawing/2014/main" id="{855207EB-B6B9-B604-CC5A-B90E8F295AFB}"/>
              </a:ext>
            </a:extLst>
          </p:cNvPr>
          <p:cNvGrpSpPr/>
          <p:nvPr/>
        </p:nvGrpSpPr>
        <p:grpSpPr>
          <a:xfrm>
            <a:off x="1045548" y="2254296"/>
            <a:ext cx="3252426" cy="634907"/>
            <a:chOff x="1591408" y="1724633"/>
            <a:chExt cx="3252426" cy="634907"/>
          </a:xfrm>
        </p:grpSpPr>
        <p:pic>
          <p:nvPicPr>
            <p:cNvPr id="25" name="Imagem 24">
              <a:extLst>
                <a:ext uri="{FF2B5EF4-FFF2-40B4-BE49-F238E27FC236}">
                  <a16:creationId xmlns:a16="http://schemas.microsoft.com/office/drawing/2014/main" id="{230D6FC6-DA85-DE4B-99CB-39B51A206F32}"/>
                </a:ext>
              </a:extLst>
            </p:cNvPr>
            <p:cNvPicPr>
              <a:picLocks noChangeAspect="1"/>
            </p:cNvPicPr>
            <p:nvPr/>
          </p:nvPicPr>
          <p:blipFill>
            <a:blip r:embed="rId4"/>
            <a:stretch>
              <a:fillRect/>
            </a:stretch>
          </p:blipFill>
          <p:spPr>
            <a:xfrm>
              <a:off x="2452615" y="1735359"/>
              <a:ext cx="331807" cy="551019"/>
            </a:xfrm>
            <a:prstGeom prst="rect">
              <a:avLst/>
            </a:prstGeom>
          </p:spPr>
        </p:pic>
        <p:pic>
          <p:nvPicPr>
            <p:cNvPr id="26" name="Imagem 25">
              <a:extLst>
                <a:ext uri="{FF2B5EF4-FFF2-40B4-BE49-F238E27FC236}">
                  <a16:creationId xmlns:a16="http://schemas.microsoft.com/office/drawing/2014/main" id="{4534D73E-025C-C3CD-2A92-E2123D370206}"/>
                </a:ext>
              </a:extLst>
            </p:cNvPr>
            <p:cNvPicPr>
              <a:picLocks noChangeAspect="1"/>
            </p:cNvPicPr>
            <p:nvPr/>
          </p:nvPicPr>
          <p:blipFill>
            <a:blip r:embed="rId4"/>
            <a:stretch>
              <a:fillRect/>
            </a:stretch>
          </p:blipFill>
          <p:spPr>
            <a:xfrm>
              <a:off x="2812569" y="1724633"/>
              <a:ext cx="331807" cy="551019"/>
            </a:xfrm>
            <a:prstGeom prst="rect">
              <a:avLst/>
            </a:prstGeom>
          </p:spPr>
        </p:pic>
        <p:pic>
          <p:nvPicPr>
            <p:cNvPr id="27" name="Imagem 26">
              <a:extLst>
                <a:ext uri="{FF2B5EF4-FFF2-40B4-BE49-F238E27FC236}">
                  <a16:creationId xmlns:a16="http://schemas.microsoft.com/office/drawing/2014/main" id="{DCD8046A-6E2A-155A-3859-1EA98E6B796F}"/>
                </a:ext>
              </a:extLst>
            </p:cNvPr>
            <p:cNvPicPr>
              <a:picLocks noChangeAspect="1"/>
            </p:cNvPicPr>
            <p:nvPr/>
          </p:nvPicPr>
          <p:blipFill>
            <a:blip r:embed="rId4"/>
            <a:stretch>
              <a:fillRect/>
            </a:stretch>
          </p:blipFill>
          <p:spPr>
            <a:xfrm>
              <a:off x="3248933" y="1771506"/>
              <a:ext cx="331807" cy="551019"/>
            </a:xfrm>
            <a:prstGeom prst="rect">
              <a:avLst/>
            </a:prstGeom>
          </p:spPr>
        </p:pic>
        <p:pic>
          <p:nvPicPr>
            <p:cNvPr id="28" name="Imagem 27">
              <a:extLst>
                <a:ext uri="{FF2B5EF4-FFF2-40B4-BE49-F238E27FC236}">
                  <a16:creationId xmlns:a16="http://schemas.microsoft.com/office/drawing/2014/main" id="{1071BA34-A514-2325-A3DC-6577F608849A}"/>
                </a:ext>
              </a:extLst>
            </p:cNvPr>
            <p:cNvPicPr>
              <a:picLocks noChangeAspect="1"/>
            </p:cNvPicPr>
            <p:nvPr/>
          </p:nvPicPr>
          <p:blipFill>
            <a:blip r:embed="rId4"/>
            <a:stretch>
              <a:fillRect/>
            </a:stretch>
          </p:blipFill>
          <p:spPr>
            <a:xfrm>
              <a:off x="3669160" y="1735359"/>
              <a:ext cx="331807" cy="551019"/>
            </a:xfrm>
            <a:prstGeom prst="rect">
              <a:avLst/>
            </a:prstGeom>
          </p:spPr>
        </p:pic>
        <p:pic>
          <p:nvPicPr>
            <p:cNvPr id="29" name="Imagem 28">
              <a:extLst>
                <a:ext uri="{FF2B5EF4-FFF2-40B4-BE49-F238E27FC236}">
                  <a16:creationId xmlns:a16="http://schemas.microsoft.com/office/drawing/2014/main" id="{EBF9BA25-B026-EAF8-0B26-150DD6F22829}"/>
                </a:ext>
              </a:extLst>
            </p:cNvPr>
            <p:cNvPicPr>
              <a:picLocks noChangeAspect="1"/>
            </p:cNvPicPr>
            <p:nvPr/>
          </p:nvPicPr>
          <p:blipFill>
            <a:blip r:embed="rId4"/>
            <a:stretch>
              <a:fillRect/>
            </a:stretch>
          </p:blipFill>
          <p:spPr>
            <a:xfrm>
              <a:off x="4093940" y="1808521"/>
              <a:ext cx="331807" cy="551019"/>
            </a:xfrm>
            <a:prstGeom prst="rect">
              <a:avLst/>
            </a:prstGeom>
          </p:spPr>
        </p:pic>
        <p:pic>
          <p:nvPicPr>
            <p:cNvPr id="30" name="Imagem 29">
              <a:extLst>
                <a:ext uri="{FF2B5EF4-FFF2-40B4-BE49-F238E27FC236}">
                  <a16:creationId xmlns:a16="http://schemas.microsoft.com/office/drawing/2014/main" id="{864D4BA5-17FF-E7C8-C2C6-F9BCA9D2A811}"/>
                </a:ext>
              </a:extLst>
            </p:cNvPr>
            <p:cNvPicPr>
              <a:picLocks noChangeAspect="1"/>
            </p:cNvPicPr>
            <p:nvPr/>
          </p:nvPicPr>
          <p:blipFill>
            <a:blip r:embed="rId4"/>
            <a:stretch>
              <a:fillRect/>
            </a:stretch>
          </p:blipFill>
          <p:spPr>
            <a:xfrm>
              <a:off x="4512027" y="1787827"/>
              <a:ext cx="331807" cy="551019"/>
            </a:xfrm>
            <a:prstGeom prst="rect">
              <a:avLst/>
            </a:prstGeom>
          </p:spPr>
        </p:pic>
        <p:pic>
          <p:nvPicPr>
            <p:cNvPr id="31" name="Imagem 30">
              <a:extLst>
                <a:ext uri="{FF2B5EF4-FFF2-40B4-BE49-F238E27FC236}">
                  <a16:creationId xmlns:a16="http://schemas.microsoft.com/office/drawing/2014/main" id="{DED6C46A-90B9-62CE-4F0E-9447BFFC1E5D}"/>
                </a:ext>
              </a:extLst>
            </p:cNvPr>
            <p:cNvPicPr>
              <a:picLocks noChangeAspect="1"/>
            </p:cNvPicPr>
            <p:nvPr/>
          </p:nvPicPr>
          <p:blipFill>
            <a:blip r:embed="rId4"/>
            <a:stretch>
              <a:fillRect/>
            </a:stretch>
          </p:blipFill>
          <p:spPr>
            <a:xfrm>
              <a:off x="1591408" y="1767543"/>
              <a:ext cx="331807" cy="551019"/>
            </a:xfrm>
            <a:prstGeom prst="rect">
              <a:avLst/>
            </a:prstGeom>
          </p:spPr>
        </p:pic>
        <p:pic>
          <p:nvPicPr>
            <p:cNvPr id="32" name="Imagem 31">
              <a:extLst>
                <a:ext uri="{FF2B5EF4-FFF2-40B4-BE49-F238E27FC236}">
                  <a16:creationId xmlns:a16="http://schemas.microsoft.com/office/drawing/2014/main" id="{CED98AAA-2750-E196-9994-6B4969F46809}"/>
                </a:ext>
              </a:extLst>
            </p:cNvPr>
            <p:cNvPicPr>
              <a:picLocks noChangeAspect="1"/>
            </p:cNvPicPr>
            <p:nvPr/>
          </p:nvPicPr>
          <p:blipFill>
            <a:blip r:embed="rId4"/>
            <a:stretch>
              <a:fillRect/>
            </a:stretch>
          </p:blipFill>
          <p:spPr>
            <a:xfrm>
              <a:off x="2016188" y="1751945"/>
              <a:ext cx="331807" cy="551019"/>
            </a:xfrm>
            <a:prstGeom prst="rect">
              <a:avLst/>
            </a:prstGeom>
          </p:spPr>
        </p:pic>
      </p:grpSp>
      <p:grpSp>
        <p:nvGrpSpPr>
          <p:cNvPr id="33" name="Agrupar 32">
            <a:extLst>
              <a:ext uri="{FF2B5EF4-FFF2-40B4-BE49-F238E27FC236}">
                <a16:creationId xmlns:a16="http://schemas.microsoft.com/office/drawing/2014/main" id="{0418127D-2CD0-0DE9-B562-5AFBF0D0B354}"/>
              </a:ext>
            </a:extLst>
          </p:cNvPr>
          <p:cNvGrpSpPr/>
          <p:nvPr/>
        </p:nvGrpSpPr>
        <p:grpSpPr>
          <a:xfrm>
            <a:off x="4846026" y="2324518"/>
            <a:ext cx="756587" cy="566617"/>
            <a:chOff x="1591408" y="1751945"/>
            <a:chExt cx="756587" cy="566617"/>
          </a:xfrm>
        </p:grpSpPr>
        <p:pic>
          <p:nvPicPr>
            <p:cNvPr id="34" name="Imagem 33">
              <a:extLst>
                <a:ext uri="{FF2B5EF4-FFF2-40B4-BE49-F238E27FC236}">
                  <a16:creationId xmlns:a16="http://schemas.microsoft.com/office/drawing/2014/main" id="{76EE07DF-5F1E-574D-010E-B0A9B72B001D}"/>
                </a:ext>
              </a:extLst>
            </p:cNvPr>
            <p:cNvPicPr>
              <a:picLocks noChangeAspect="1"/>
            </p:cNvPicPr>
            <p:nvPr/>
          </p:nvPicPr>
          <p:blipFill>
            <a:blip r:embed="rId4"/>
            <a:stretch>
              <a:fillRect/>
            </a:stretch>
          </p:blipFill>
          <p:spPr>
            <a:xfrm>
              <a:off x="1591408" y="1767543"/>
              <a:ext cx="331807" cy="551019"/>
            </a:xfrm>
            <a:prstGeom prst="rect">
              <a:avLst/>
            </a:prstGeom>
          </p:spPr>
        </p:pic>
        <p:pic>
          <p:nvPicPr>
            <p:cNvPr id="35" name="Imagem 34">
              <a:extLst>
                <a:ext uri="{FF2B5EF4-FFF2-40B4-BE49-F238E27FC236}">
                  <a16:creationId xmlns:a16="http://schemas.microsoft.com/office/drawing/2014/main" id="{1657BCBA-4E70-7446-98BD-0E31BE6A7CDA}"/>
                </a:ext>
              </a:extLst>
            </p:cNvPr>
            <p:cNvPicPr>
              <a:picLocks noChangeAspect="1"/>
            </p:cNvPicPr>
            <p:nvPr/>
          </p:nvPicPr>
          <p:blipFill>
            <a:blip r:embed="rId4"/>
            <a:stretch>
              <a:fillRect/>
            </a:stretch>
          </p:blipFill>
          <p:spPr>
            <a:xfrm>
              <a:off x="2016188" y="1751945"/>
              <a:ext cx="331807" cy="551019"/>
            </a:xfrm>
            <a:prstGeom prst="rect">
              <a:avLst/>
            </a:prstGeom>
          </p:spPr>
        </p:pic>
      </p:grpSp>
      <p:sp>
        <p:nvSpPr>
          <p:cNvPr id="36" name="CaixaDeTexto 35">
            <a:extLst>
              <a:ext uri="{FF2B5EF4-FFF2-40B4-BE49-F238E27FC236}">
                <a16:creationId xmlns:a16="http://schemas.microsoft.com/office/drawing/2014/main" id="{45FEB919-A4AB-7F36-FBC0-BD15B99C345B}"/>
              </a:ext>
            </a:extLst>
          </p:cNvPr>
          <p:cNvSpPr txBox="1"/>
          <p:nvPr/>
        </p:nvSpPr>
        <p:spPr>
          <a:xfrm>
            <a:off x="4427939" y="2370962"/>
            <a:ext cx="331807" cy="461665"/>
          </a:xfrm>
          <a:prstGeom prst="rect">
            <a:avLst/>
          </a:prstGeom>
          <a:noFill/>
        </p:spPr>
        <p:txBody>
          <a:bodyPr wrap="square">
            <a:spAutoFit/>
          </a:bodyPr>
          <a:lstStyle/>
          <a:p>
            <a:r>
              <a:rPr lang="pt-BR" sz="2400" dirty="0"/>
              <a:t>–</a:t>
            </a:r>
          </a:p>
        </p:txBody>
      </p:sp>
      <p:sp>
        <p:nvSpPr>
          <p:cNvPr id="37" name="CaixaDeTexto 36">
            <a:extLst>
              <a:ext uri="{FF2B5EF4-FFF2-40B4-BE49-F238E27FC236}">
                <a16:creationId xmlns:a16="http://schemas.microsoft.com/office/drawing/2014/main" id="{BAD004EE-E619-9C9C-88BA-1B6004644BA8}"/>
              </a:ext>
            </a:extLst>
          </p:cNvPr>
          <p:cNvSpPr txBox="1"/>
          <p:nvPr/>
        </p:nvSpPr>
        <p:spPr>
          <a:xfrm>
            <a:off x="5718805" y="2406844"/>
            <a:ext cx="331807" cy="461665"/>
          </a:xfrm>
          <a:prstGeom prst="rect">
            <a:avLst/>
          </a:prstGeom>
          <a:noFill/>
        </p:spPr>
        <p:txBody>
          <a:bodyPr wrap="square">
            <a:spAutoFit/>
          </a:bodyPr>
          <a:lstStyle/>
          <a:p>
            <a:r>
              <a:rPr lang="pt-BR" sz="2400" dirty="0"/>
              <a:t>=</a:t>
            </a:r>
          </a:p>
        </p:txBody>
      </p:sp>
      <p:sp>
        <p:nvSpPr>
          <p:cNvPr id="39" name="CaixaDeTexto 38">
            <a:extLst>
              <a:ext uri="{FF2B5EF4-FFF2-40B4-BE49-F238E27FC236}">
                <a16:creationId xmlns:a16="http://schemas.microsoft.com/office/drawing/2014/main" id="{0BC77F56-0F3B-97B4-C10E-C6381E4162C1}"/>
              </a:ext>
            </a:extLst>
          </p:cNvPr>
          <p:cNvSpPr txBox="1"/>
          <p:nvPr/>
        </p:nvSpPr>
        <p:spPr>
          <a:xfrm>
            <a:off x="6197069" y="2396331"/>
            <a:ext cx="378376" cy="461665"/>
          </a:xfrm>
          <a:prstGeom prst="rect">
            <a:avLst/>
          </a:prstGeom>
          <a:noFill/>
        </p:spPr>
        <p:txBody>
          <a:bodyPr wrap="square" rtlCol="0">
            <a:spAutoFit/>
          </a:bodyPr>
          <a:lstStyle/>
          <a:p>
            <a:r>
              <a:rPr lang="pt-BR" sz="2400" b="1" dirty="0"/>
              <a:t>6</a:t>
            </a:r>
          </a:p>
        </p:txBody>
      </p:sp>
    </p:spTree>
    <p:extLst>
      <p:ext uri="{BB962C8B-B14F-4D97-AF65-F5344CB8AC3E}">
        <p14:creationId xmlns:p14="http://schemas.microsoft.com/office/powerpoint/2010/main" val="103308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1" name="Google Shape;150;p10">
            <a:extLst>
              <a:ext uri="{FF2B5EF4-FFF2-40B4-BE49-F238E27FC236}">
                <a16:creationId xmlns:a16="http://schemas.microsoft.com/office/drawing/2014/main" id="{461E92A3-B9EA-9559-8F8C-E19A5DF38510}"/>
              </a:ext>
            </a:extLst>
          </p:cNvPr>
          <p:cNvSpPr txBox="1"/>
          <p:nvPr/>
        </p:nvSpPr>
        <p:spPr>
          <a:xfrm rot="897">
            <a:off x="7582004" y="4719686"/>
            <a:ext cx="1387137" cy="360900"/>
          </a:xfrm>
          <a:prstGeom prst="rect">
            <a:avLst/>
          </a:prstGeom>
          <a:solidFill>
            <a:schemeClr val="lt1"/>
          </a:solidFill>
          <a:ln w="19050" cap="flat" cmpd="sng">
            <a:solidFill>
              <a:schemeClr val="accent2"/>
            </a:solidFill>
            <a:prstDash val="solid"/>
            <a:round/>
            <a:headEnd type="none" w="sm" len="sm"/>
            <a:tailEnd type="none" w="sm" len="sm"/>
          </a:ln>
        </p:spPr>
        <p:txBody>
          <a:bodyPr spcFirstLastPara="1" wrap="square" lIns="162000" tIns="72000" rIns="91425" bIns="72000" anchor="ctr" anchorCtr="0">
            <a:noAutofit/>
          </a:bodyPr>
          <a:lstStyle/>
          <a:p>
            <a:pPr marL="0" marR="0" lvl="0" indent="0" algn="ctr" rtl="0">
              <a:lnSpc>
                <a:spcPct val="100000"/>
              </a:lnSpc>
              <a:spcBef>
                <a:spcPts val="0"/>
              </a:spcBef>
              <a:spcAft>
                <a:spcPts val="0"/>
              </a:spcAft>
              <a:buClr>
                <a:srgbClr val="74489D"/>
              </a:buClr>
              <a:buSzPts val="1100"/>
              <a:buFont typeface="Lato"/>
              <a:buNone/>
            </a:pPr>
            <a:r>
              <a:rPr lang="pt-BR" sz="1400" b="1" i="0" u="none" strike="noStrike" cap="none" dirty="0">
                <a:solidFill>
                  <a:srgbClr val="666666"/>
                </a:solidFill>
                <a:latin typeface="Arial"/>
                <a:ea typeface="Arial"/>
                <a:cs typeface="Arial"/>
                <a:sym typeface="Arial"/>
              </a:rPr>
              <a:t>CONTINUA...</a:t>
            </a:r>
            <a:endParaRPr sz="1200" b="1" i="0" u="none" strike="noStrike" cap="none" dirty="0">
              <a:solidFill>
                <a:schemeClr val="dk1"/>
              </a:solidFill>
              <a:latin typeface="Arial"/>
              <a:ea typeface="Arial"/>
              <a:cs typeface="Arial"/>
              <a:sym typeface="Arial"/>
            </a:endParaRPr>
          </a:p>
        </p:txBody>
      </p:sp>
      <p:pic>
        <p:nvPicPr>
          <p:cNvPr id="3" name="Google Shape;273;p24">
            <a:extLst>
              <a:ext uri="{FF2B5EF4-FFF2-40B4-BE49-F238E27FC236}">
                <a16:creationId xmlns:a16="http://schemas.microsoft.com/office/drawing/2014/main" id="{7CABF8F3-8935-E8AF-FB3D-F41436B23155}"/>
              </a:ext>
            </a:extLst>
          </p:cNvPr>
          <p:cNvPicPr preferRelativeResize="0"/>
          <p:nvPr/>
        </p:nvPicPr>
        <p:blipFill rotWithShape="1">
          <a:blip r:embed="rId3">
            <a:alphaModFix/>
          </a:blip>
          <a:srcRect/>
          <a:stretch/>
        </p:blipFill>
        <p:spPr>
          <a:xfrm>
            <a:off x="8187395" y="307946"/>
            <a:ext cx="651783" cy="485776"/>
          </a:xfrm>
          <a:prstGeom prst="rect">
            <a:avLst/>
          </a:prstGeom>
          <a:noFill/>
          <a:ln>
            <a:noFill/>
          </a:ln>
        </p:spPr>
      </p:pic>
      <p:pic>
        <p:nvPicPr>
          <p:cNvPr id="4" name="Imagem 3">
            <a:extLst>
              <a:ext uri="{FF2B5EF4-FFF2-40B4-BE49-F238E27FC236}">
                <a16:creationId xmlns:a16="http://schemas.microsoft.com/office/drawing/2014/main" id="{88FF23CC-2366-5302-A387-B8756DC20D0B}"/>
              </a:ext>
            </a:extLst>
          </p:cNvPr>
          <p:cNvPicPr>
            <a:picLocks noChangeAspect="1"/>
          </p:cNvPicPr>
          <p:nvPr/>
        </p:nvPicPr>
        <p:blipFill>
          <a:blip r:embed="rId4"/>
          <a:stretch>
            <a:fillRect/>
          </a:stretch>
        </p:blipFill>
        <p:spPr>
          <a:xfrm>
            <a:off x="5616856" y="2175774"/>
            <a:ext cx="331807" cy="551019"/>
          </a:xfrm>
          <a:prstGeom prst="rect">
            <a:avLst/>
          </a:prstGeom>
        </p:spPr>
      </p:pic>
      <p:pic>
        <p:nvPicPr>
          <p:cNvPr id="5" name="Imagem 4">
            <a:extLst>
              <a:ext uri="{FF2B5EF4-FFF2-40B4-BE49-F238E27FC236}">
                <a16:creationId xmlns:a16="http://schemas.microsoft.com/office/drawing/2014/main" id="{83798A6F-B579-DB01-CF75-5890FDBA6F89}"/>
              </a:ext>
            </a:extLst>
          </p:cNvPr>
          <p:cNvPicPr>
            <a:picLocks noChangeAspect="1"/>
          </p:cNvPicPr>
          <p:nvPr/>
        </p:nvPicPr>
        <p:blipFill>
          <a:blip r:embed="rId4"/>
          <a:stretch>
            <a:fillRect/>
          </a:stretch>
        </p:blipFill>
        <p:spPr>
          <a:xfrm>
            <a:off x="5151079" y="2175775"/>
            <a:ext cx="331807" cy="551019"/>
          </a:xfrm>
          <a:prstGeom prst="rect">
            <a:avLst/>
          </a:prstGeom>
        </p:spPr>
      </p:pic>
      <p:pic>
        <p:nvPicPr>
          <p:cNvPr id="7" name="Imagem 6">
            <a:extLst>
              <a:ext uri="{FF2B5EF4-FFF2-40B4-BE49-F238E27FC236}">
                <a16:creationId xmlns:a16="http://schemas.microsoft.com/office/drawing/2014/main" id="{690DC8F2-96FB-87D4-63ED-8B9520A1C7C1}"/>
              </a:ext>
            </a:extLst>
          </p:cNvPr>
          <p:cNvPicPr>
            <a:picLocks noChangeAspect="1"/>
          </p:cNvPicPr>
          <p:nvPr/>
        </p:nvPicPr>
        <p:blipFill>
          <a:blip r:embed="rId4"/>
          <a:stretch>
            <a:fillRect/>
          </a:stretch>
        </p:blipFill>
        <p:spPr>
          <a:xfrm>
            <a:off x="4590223" y="2131545"/>
            <a:ext cx="331807" cy="551019"/>
          </a:xfrm>
          <a:prstGeom prst="rect">
            <a:avLst/>
          </a:prstGeom>
        </p:spPr>
      </p:pic>
      <p:pic>
        <p:nvPicPr>
          <p:cNvPr id="9" name="Imagem 8">
            <a:extLst>
              <a:ext uri="{FF2B5EF4-FFF2-40B4-BE49-F238E27FC236}">
                <a16:creationId xmlns:a16="http://schemas.microsoft.com/office/drawing/2014/main" id="{E7A0E52D-9A8D-6667-2779-8E87AEA144A4}"/>
              </a:ext>
            </a:extLst>
          </p:cNvPr>
          <p:cNvPicPr>
            <a:picLocks noChangeAspect="1"/>
          </p:cNvPicPr>
          <p:nvPr/>
        </p:nvPicPr>
        <p:blipFill>
          <a:blip r:embed="rId4"/>
          <a:stretch>
            <a:fillRect/>
          </a:stretch>
        </p:blipFill>
        <p:spPr>
          <a:xfrm>
            <a:off x="3683684" y="2119902"/>
            <a:ext cx="331807" cy="551019"/>
          </a:xfrm>
          <a:prstGeom prst="rect">
            <a:avLst/>
          </a:prstGeom>
        </p:spPr>
      </p:pic>
      <p:pic>
        <p:nvPicPr>
          <p:cNvPr id="10" name="Imagem 9">
            <a:extLst>
              <a:ext uri="{FF2B5EF4-FFF2-40B4-BE49-F238E27FC236}">
                <a16:creationId xmlns:a16="http://schemas.microsoft.com/office/drawing/2014/main" id="{0EAE59F8-5146-5C22-2C46-8ED0EF08BB00}"/>
              </a:ext>
            </a:extLst>
          </p:cNvPr>
          <p:cNvPicPr>
            <a:picLocks noChangeAspect="1"/>
          </p:cNvPicPr>
          <p:nvPr/>
        </p:nvPicPr>
        <p:blipFill>
          <a:blip r:embed="rId4"/>
          <a:stretch>
            <a:fillRect/>
          </a:stretch>
        </p:blipFill>
        <p:spPr>
          <a:xfrm>
            <a:off x="3242672" y="2131545"/>
            <a:ext cx="331807" cy="551019"/>
          </a:xfrm>
          <a:prstGeom prst="rect">
            <a:avLst/>
          </a:prstGeom>
        </p:spPr>
      </p:pic>
      <p:pic>
        <p:nvPicPr>
          <p:cNvPr id="12" name="Imagem 11">
            <a:extLst>
              <a:ext uri="{FF2B5EF4-FFF2-40B4-BE49-F238E27FC236}">
                <a16:creationId xmlns:a16="http://schemas.microsoft.com/office/drawing/2014/main" id="{E1F55EE8-FFA5-BE27-0CE6-9B9DF358E60E}"/>
              </a:ext>
            </a:extLst>
          </p:cNvPr>
          <p:cNvPicPr>
            <a:picLocks noChangeAspect="1"/>
          </p:cNvPicPr>
          <p:nvPr/>
        </p:nvPicPr>
        <p:blipFill>
          <a:blip r:embed="rId4"/>
          <a:stretch>
            <a:fillRect/>
          </a:stretch>
        </p:blipFill>
        <p:spPr>
          <a:xfrm>
            <a:off x="2751371" y="2118784"/>
            <a:ext cx="331807" cy="551019"/>
          </a:xfrm>
          <a:prstGeom prst="rect">
            <a:avLst/>
          </a:prstGeom>
        </p:spPr>
      </p:pic>
      <p:pic>
        <p:nvPicPr>
          <p:cNvPr id="13" name="Imagem 12">
            <a:extLst>
              <a:ext uri="{FF2B5EF4-FFF2-40B4-BE49-F238E27FC236}">
                <a16:creationId xmlns:a16="http://schemas.microsoft.com/office/drawing/2014/main" id="{84C61F46-55C9-190F-B2F3-53DA62EFE1AA}"/>
              </a:ext>
            </a:extLst>
          </p:cNvPr>
          <p:cNvPicPr>
            <a:picLocks noChangeAspect="1"/>
          </p:cNvPicPr>
          <p:nvPr/>
        </p:nvPicPr>
        <p:blipFill>
          <a:blip r:embed="rId4"/>
          <a:stretch>
            <a:fillRect/>
          </a:stretch>
        </p:blipFill>
        <p:spPr>
          <a:xfrm>
            <a:off x="2294171" y="2131546"/>
            <a:ext cx="331807" cy="551019"/>
          </a:xfrm>
          <a:prstGeom prst="rect">
            <a:avLst/>
          </a:prstGeom>
        </p:spPr>
      </p:pic>
      <p:pic>
        <p:nvPicPr>
          <p:cNvPr id="14" name="Imagem 13">
            <a:extLst>
              <a:ext uri="{FF2B5EF4-FFF2-40B4-BE49-F238E27FC236}">
                <a16:creationId xmlns:a16="http://schemas.microsoft.com/office/drawing/2014/main" id="{99108321-D2C4-07CA-942E-7D8B4BAF2C31}"/>
              </a:ext>
            </a:extLst>
          </p:cNvPr>
          <p:cNvPicPr>
            <a:picLocks noChangeAspect="1"/>
          </p:cNvPicPr>
          <p:nvPr/>
        </p:nvPicPr>
        <p:blipFill>
          <a:blip r:embed="rId4"/>
          <a:stretch>
            <a:fillRect/>
          </a:stretch>
        </p:blipFill>
        <p:spPr>
          <a:xfrm>
            <a:off x="1809964" y="2131546"/>
            <a:ext cx="331807" cy="551019"/>
          </a:xfrm>
          <a:prstGeom prst="rect">
            <a:avLst/>
          </a:prstGeom>
        </p:spPr>
      </p:pic>
      <p:pic>
        <p:nvPicPr>
          <p:cNvPr id="15" name="Imagem 14">
            <a:extLst>
              <a:ext uri="{FF2B5EF4-FFF2-40B4-BE49-F238E27FC236}">
                <a16:creationId xmlns:a16="http://schemas.microsoft.com/office/drawing/2014/main" id="{25E0B121-5DCA-5C58-04F7-51EE3E04055C}"/>
              </a:ext>
            </a:extLst>
          </p:cNvPr>
          <p:cNvPicPr>
            <a:picLocks noChangeAspect="1"/>
          </p:cNvPicPr>
          <p:nvPr/>
        </p:nvPicPr>
        <p:blipFill>
          <a:blip r:embed="rId4"/>
          <a:stretch>
            <a:fillRect/>
          </a:stretch>
        </p:blipFill>
        <p:spPr>
          <a:xfrm>
            <a:off x="1352764" y="2131547"/>
            <a:ext cx="331807" cy="551019"/>
          </a:xfrm>
          <a:prstGeom prst="rect">
            <a:avLst/>
          </a:prstGeom>
        </p:spPr>
      </p:pic>
      <p:sp>
        <p:nvSpPr>
          <p:cNvPr id="16" name="CaixaDeTexto 15">
            <a:extLst>
              <a:ext uri="{FF2B5EF4-FFF2-40B4-BE49-F238E27FC236}">
                <a16:creationId xmlns:a16="http://schemas.microsoft.com/office/drawing/2014/main" id="{1A6C2DAA-0286-A7BE-A3C6-C440097B9F13}"/>
              </a:ext>
            </a:extLst>
          </p:cNvPr>
          <p:cNvSpPr txBox="1"/>
          <p:nvPr/>
        </p:nvSpPr>
        <p:spPr>
          <a:xfrm>
            <a:off x="4161494" y="2144454"/>
            <a:ext cx="421240" cy="461665"/>
          </a:xfrm>
          <a:prstGeom prst="rect">
            <a:avLst/>
          </a:prstGeom>
          <a:noFill/>
        </p:spPr>
        <p:txBody>
          <a:bodyPr wrap="square" rtlCol="0">
            <a:spAutoFit/>
          </a:bodyPr>
          <a:lstStyle/>
          <a:p>
            <a:r>
              <a:rPr lang="pt-BR" sz="2400" b="1" dirty="0">
                <a:solidFill>
                  <a:schemeClr val="tx1"/>
                </a:solidFill>
              </a:rPr>
              <a:t>–</a:t>
            </a:r>
          </a:p>
        </p:txBody>
      </p:sp>
      <p:sp>
        <p:nvSpPr>
          <p:cNvPr id="18" name="CaixaDeTexto 17">
            <a:extLst>
              <a:ext uri="{FF2B5EF4-FFF2-40B4-BE49-F238E27FC236}">
                <a16:creationId xmlns:a16="http://schemas.microsoft.com/office/drawing/2014/main" id="{001EE0C5-38FA-7A8E-4F8A-43E8488631FE}"/>
              </a:ext>
            </a:extLst>
          </p:cNvPr>
          <p:cNvSpPr txBox="1"/>
          <p:nvPr/>
        </p:nvSpPr>
        <p:spPr>
          <a:xfrm>
            <a:off x="6110907" y="2144454"/>
            <a:ext cx="421240" cy="461665"/>
          </a:xfrm>
          <a:prstGeom prst="rect">
            <a:avLst/>
          </a:prstGeom>
          <a:noFill/>
        </p:spPr>
        <p:txBody>
          <a:bodyPr wrap="square" rtlCol="0">
            <a:spAutoFit/>
          </a:bodyPr>
          <a:lstStyle/>
          <a:p>
            <a:r>
              <a:rPr lang="pt-BR" sz="2400" b="1" dirty="0">
                <a:solidFill>
                  <a:schemeClr val="tx1"/>
                </a:solidFill>
              </a:rPr>
              <a:t>=</a:t>
            </a:r>
          </a:p>
        </p:txBody>
      </p:sp>
      <p:sp>
        <p:nvSpPr>
          <p:cNvPr id="19" name="CaixaDeTexto 18">
            <a:extLst>
              <a:ext uri="{FF2B5EF4-FFF2-40B4-BE49-F238E27FC236}">
                <a16:creationId xmlns:a16="http://schemas.microsoft.com/office/drawing/2014/main" id="{1FF999B9-DB51-F150-8E93-A645AC77DE95}"/>
              </a:ext>
            </a:extLst>
          </p:cNvPr>
          <p:cNvSpPr txBox="1"/>
          <p:nvPr/>
        </p:nvSpPr>
        <p:spPr>
          <a:xfrm>
            <a:off x="6824238" y="2185491"/>
            <a:ext cx="1152581" cy="379591"/>
          </a:xfrm>
          <a:prstGeom prst="rect">
            <a:avLst/>
          </a:prstGeom>
          <a:noFill/>
        </p:spPr>
        <p:txBody>
          <a:bodyPr wrap="square" rtlCol="0">
            <a:spAutoFit/>
          </a:bodyPr>
          <a:lstStyle/>
          <a:p>
            <a:r>
              <a:rPr lang="pt-BR" sz="2800" b="1" baseline="-25000" dirty="0">
                <a:solidFill>
                  <a:schemeClr val="tx1"/>
                </a:solidFill>
              </a:rPr>
              <a:t>_______</a:t>
            </a:r>
          </a:p>
        </p:txBody>
      </p:sp>
      <p:sp>
        <p:nvSpPr>
          <p:cNvPr id="20" name="CaixaDeTexto 19">
            <a:extLst>
              <a:ext uri="{FF2B5EF4-FFF2-40B4-BE49-F238E27FC236}">
                <a16:creationId xmlns:a16="http://schemas.microsoft.com/office/drawing/2014/main" id="{200C4685-63D2-D4CC-825A-094F1956343D}"/>
              </a:ext>
            </a:extLst>
          </p:cNvPr>
          <p:cNvSpPr txBox="1"/>
          <p:nvPr/>
        </p:nvSpPr>
        <p:spPr>
          <a:xfrm>
            <a:off x="1930597" y="3185920"/>
            <a:ext cx="1152581" cy="379591"/>
          </a:xfrm>
          <a:prstGeom prst="rect">
            <a:avLst/>
          </a:prstGeom>
          <a:noFill/>
        </p:spPr>
        <p:txBody>
          <a:bodyPr wrap="square" rtlCol="0">
            <a:spAutoFit/>
          </a:bodyPr>
          <a:lstStyle/>
          <a:p>
            <a:r>
              <a:rPr lang="pt-BR" sz="2800" b="1" baseline="-25000" dirty="0">
                <a:solidFill>
                  <a:schemeClr val="tx1"/>
                </a:solidFill>
              </a:rPr>
              <a:t>_______</a:t>
            </a:r>
          </a:p>
        </p:txBody>
      </p:sp>
      <p:sp>
        <p:nvSpPr>
          <p:cNvPr id="21" name="CaixaDeTexto 20">
            <a:extLst>
              <a:ext uri="{FF2B5EF4-FFF2-40B4-BE49-F238E27FC236}">
                <a16:creationId xmlns:a16="http://schemas.microsoft.com/office/drawing/2014/main" id="{C4F83D6A-940C-2136-508A-87E227BE4D3F}"/>
              </a:ext>
            </a:extLst>
          </p:cNvPr>
          <p:cNvSpPr txBox="1"/>
          <p:nvPr/>
        </p:nvSpPr>
        <p:spPr>
          <a:xfrm>
            <a:off x="3603546" y="3161135"/>
            <a:ext cx="1152581" cy="379591"/>
          </a:xfrm>
          <a:prstGeom prst="rect">
            <a:avLst/>
          </a:prstGeom>
          <a:noFill/>
        </p:spPr>
        <p:txBody>
          <a:bodyPr wrap="square" rtlCol="0">
            <a:spAutoFit/>
          </a:bodyPr>
          <a:lstStyle/>
          <a:p>
            <a:r>
              <a:rPr lang="pt-BR" sz="2800" b="1" baseline="-25000" dirty="0">
                <a:solidFill>
                  <a:schemeClr val="tx1"/>
                </a:solidFill>
              </a:rPr>
              <a:t>_______</a:t>
            </a:r>
          </a:p>
        </p:txBody>
      </p:sp>
      <p:sp>
        <p:nvSpPr>
          <p:cNvPr id="22" name="CaixaDeTexto 21">
            <a:extLst>
              <a:ext uri="{FF2B5EF4-FFF2-40B4-BE49-F238E27FC236}">
                <a16:creationId xmlns:a16="http://schemas.microsoft.com/office/drawing/2014/main" id="{5A3B60A4-6605-379C-347D-2F36EAED676F}"/>
              </a:ext>
            </a:extLst>
          </p:cNvPr>
          <p:cNvSpPr txBox="1"/>
          <p:nvPr/>
        </p:nvSpPr>
        <p:spPr>
          <a:xfrm>
            <a:off x="5291509" y="3185920"/>
            <a:ext cx="1152581" cy="379591"/>
          </a:xfrm>
          <a:prstGeom prst="rect">
            <a:avLst/>
          </a:prstGeom>
          <a:noFill/>
        </p:spPr>
        <p:txBody>
          <a:bodyPr wrap="square" rtlCol="0">
            <a:spAutoFit/>
          </a:bodyPr>
          <a:lstStyle/>
          <a:p>
            <a:r>
              <a:rPr lang="pt-BR" sz="2800" b="1" baseline="-25000" dirty="0">
                <a:solidFill>
                  <a:schemeClr val="tx1"/>
                </a:solidFill>
              </a:rPr>
              <a:t>_______</a:t>
            </a:r>
          </a:p>
        </p:txBody>
      </p:sp>
      <p:sp>
        <p:nvSpPr>
          <p:cNvPr id="23" name="CaixaDeTexto 22">
            <a:extLst>
              <a:ext uri="{FF2B5EF4-FFF2-40B4-BE49-F238E27FC236}">
                <a16:creationId xmlns:a16="http://schemas.microsoft.com/office/drawing/2014/main" id="{D8C0899B-E389-52B7-FA16-CBB4F167389B}"/>
              </a:ext>
            </a:extLst>
          </p:cNvPr>
          <p:cNvSpPr txBox="1"/>
          <p:nvPr/>
        </p:nvSpPr>
        <p:spPr>
          <a:xfrm>
            <a:off x="3164223" y="3301621"/>
            <a:ext cx="421240" cy="461665"/>
          </a:xfrm>
          <a:prstGeom prst="rect">
            <a:avLst/>
          </a:prstGeom>
          <a:noFill/>
        </p:spPr>
        <p:txBody>
          <a:bodyPr wrap="square" rtlCol="0">
            <a:spAutoFit/>
          </a:bodyPr>
          <a:lstStyle/>
          <a:p>
            <a:r>
              <a:rPr lang="pt-BR" sz="2400" b="1" dirty="0">
                <a:solidFill>
                  <a:schemeClr val="tx1"/>
                </a:solidFill>
              </a:rPr>
              <a:t>–</a:t>
            </a:r>
          </a:p>
        </p:txBody>
      </p:sp>
      <p:sp>
        <p:nvSpPr>
          <p:cNvPr id="24" name="CaixaDeTexto 23">
            <a:extLst>
              <a:ext uri="{FF2B5EF4-FFF2-40B4-BE49-F238E27FC236}">
                <a16:creationId xmlns:a16="http://schemas.microsoft.com/office/drawing/2014/main" id="{3DA95B59-0E95-9FFC-17CB-4F5C76CB391C}"/>
              </a:ext>
            </a:extLst>
          </p:cNvPr>
          <p:cNvSpPr txBox="1"/>
          <p:nvPr/>
        </p:nvSpPr>
        <p:spPr>
          <a:xfrm>
            <a:off x="4813198" y="3301621"/>
            <a:ext cx="421240" cy="461665"/>
          </a:xfrm>
          <a:prstGeom prst="rect">
            <a:avLst/>
          </a:prstGeom>
          <a:noFill/>
        </p:spPr>
        <p:txBody>
          <a:bodyPr wrap="square" rtlCol="0">
            <a:spAutoFit/>
          </a:bodyPr>
          <a:lstStyle/>
          <a:p>
            <a:r>
              <a:rPr lang="pt-BR" sz="2400" b="1" dirty="0">
                <a:solidFill>
                  <a:schemeClr val="tx1"/>
                </a:solidFill>
              </a:rPr>
              <a:t>=</a:t>
            </a:r>
          </a:p>
        </p:txBody>
      </p:sp>
      <p:sp>
        <p:nvSpPr>
          <p:cNvPr id="6" name="Espaço Reservado para Texto 5">
            <a:extLst>
              <a:ext uri="{FF2B5EF4-FFF2-40B4-BE49-F238E27FC236}">
                <a16:creationId xmlns:a16="http://schemas.microsoft.com/office/drawing/2014/main" id="{7FA37522-ADBE-371C-D8C9-FE36CF10616B}"/>
              </a:ext>
            </a:extLst>
          </p:cNvPr>
          <p:cNvSpPr>
            <a:spLocks noGrp="1"/>
          </p:cNvSpPr>
          <p:nvPr>
            <p:ph type="body" idx="1"/>
          </p:nvPr>
        </p:nvSpPr>
        <p:spPr>
          <a:xfrm>
            <a:off x="187178" y="718142"/>
            <a:ext cx="8652000" cy="1168254"/>
          </a:xfrm>
        </p:spPr>
        <p:txBody>
          <a:bodyPr/>
          <a:lstStyle/>
          <a:p>
            <a:pPr marL="685800" indent="-457200">
              <a:buFont typeface="+mj-lt"/>
              <a:buAutoNum type="arabicPeriod" startAt="3"/>
            </a:pPr>
            <a:r>
              <a:rPr lang="pt-BR" dirty="0"/>
              <a:t>OS ESTUDANTES DO 2</a:t>
            </a:r>
            <a:r>
              <a:rPr lang="pt-BR" u="sng" baseline="30000" dirty="0">
                <a:solidFill>
                  <a:srgbClr val="000000"/>
                </a:solidFill>
                <a:latin typeface="+mj-lt"/>
                <a:ea typeface="Grandstander Medium"/>
                <a:cs typeface="Grandstander Medium"/>
                <a:sym typeface="Grandstander Medium"/>
              </a:rPr>
              <a:t>o</a:t>
            </a:r>
            <a:r>
              <a:rPr lang="pt-BR" dirty="0"/>
              <a:t> ANO LEVARAM 6 PIPAS PARA BRINCAREM, MAS 3 PIPAS SE RASGARAM. QUANTAS FICARAM?</a:t>
            </a:r>
          </a:p>
        </p:txBody>
      </p:sp>
    </p:spTree>
    <p:extLst>
      <p:ext uri="{BB962C8B-B14F-4D97-AF65-F5344CB8AC3E}">
        <p14:creationId xmlns:p14="http://schemas.microsoft.com/office/powerpoint/2010/main" val="1849554579"/>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700c5b6-cec6-4932-ab65-4424302d85df">
      <Terms xmlns="http://schemas.microsoft.com/office/infopath/2007/PartnerControls"/>
    </lcf76f155ced4ddcb4097134ff3c332f>
    <TaxCatchAll xmlns="6fbeb102-8e9f-472b-adc1-a7108b369a0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7F21DD28DD41C34BB26B27A198B61028" ma:contentTypeVersion="15" ma:contentTypeDescription="Crie um novo documento." ma:contentTypeScope="" ma:versionID="8be0c53f8159811f2ebfb5b8c4e5c077">
  <xsd:schema xmlns:xsd="http://www.w3.org/2001/XMLSchema" xmlns:xs="http://www.w3.org/2001/XMLSchema" xmlns:p="http://schemas.microsoft.com/office/2006/metadata/properties" xmlns:ns2="7700c5b6-cec6-4932-ab65-4424302d85df" xmlns:ns3="6fbeb102-8e9f-472b-adc1-a7108b369a00" targetNamespace="http://schemas.microsoft.com/office/2006/metadata/properties" ma:root="true" ma:fieldsID="5a24e8a8d305135857aa5cc5cf0c6ecb" ns2:_="" ns3:_="">
    <xsd:import namespace="7700c5b6-cec6-4932-ab65-4424302d85df"/>
    <xsd:import namespace="6fbeb102-8e9f-472b-adc1-a7108b369a0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00c5b6-cec6-4932-ab65-4424302d85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Marcações de imagem" ma:readOnly="false" ma:fieldId="{5cf76f15-5ced-4ddc-b409-7134ff3c332f}" ma:taxonomyMulti="true" ma:sspId="a85b3961-dbc6-48b8-bc39-d38047892866"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fbeb102-8e9f-472b-adc1-a7108b369a00" elementFormDefault="qualified">
    <xsd:import namespace="http://schemas.microsoft.com/office/2006/documentManagement/types"/>
    <xsd:import namespace="http://schemas.microsoft.com/office/infopath/2007/PartnerControls"/>
    <xsd:element name="SharedWithUsers" ma:index="12" nillable="true" ma:displayName="Com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Detalhes de Compartilhado Com" ma:internalName="SharedWithDetails" ma:readOnly="true">
      <xsd:simpleType>
        <xsd:restriction base="dms:Note">
          <xsd:maxLength value="255"/>
        </xsd:restriction>
      </xsd:simpleType>
    </xsd:element>
    <xsd:element name="TaxCatchAll" ma:index="16" nillable="true" ma:displayName="Taxonomy Catch All Column" ma:hidden="true" ma:list="{86da8504-40be-47e3-b753-f2039a36043c}" ma:internalName="TaxCatchAll" ma:showField="CatchAllData" ma:web="6fbeb102-8e9f-472b-adc1-a7108b369a0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4D655C9-7CC5-4FBF-B22C-57A49B7D7CC7}">
  <ds:schemaRefs>
    <ds:schemaRef ds:uri="http://www.w3.org/XML/1998/namespace"/>
    <ds:schemaRef ds:uri="http://schemas.microsoft.com/office/2006/metadata/properties"/>
    <ds:schemaRef ds:uri="http://purl.org/dc/dcmitype/"/>
    <ds:schemaRef ds:uri="http://schemas.microsoft.com/office/2006/documentManagement/types"/>
    <ds:schemaRef ds:uri="http://schemas.openxmlformats.org/package/2006/metadata/core-properties"/>
    <ds:schemaRef ds:uri="http://schemas.microsoft.com/office/infopath/2007/PartnerControls"/>
    <ds:schemaRef ds:uri="http://purl.org/dc/elements/1.1/"/>
    <ds:schemaRef ds:uri="http://purl.org/dc/terms/"/>
    <ds:schemaRef ds:uri="9107e5d7-11fb-4fc5-a87e-036300f47142"/>
    <ds:schemaRef ds:uri="daee7dba-315e-4e15-9bf0-9209d8ae9fd2"/>
  </ds:schemaRefs>
</ds:datastoreItem>
</file>

<file path=customXml/itemProps2.xml><?xml version="1.0" encoding="utf-8"?>
<ds:datastoreItem xmlns:ds="http://schemas.openxmlformats.org/officeDocument/2006/customXml" ds:itemID="{1BAC890D-6586-4FB8-860D-F35239C3AF77}"/>
</file>

<file path=customXml/itemProps3.xml><?xml version="1.0" encoding="utf-8"?>
<ds:datastoreItem xmlns:ds="http://schemas.openxmlformats.org/officeDocument/2006/customXml" ds:itemID="{6FF0A485-4E2B-4329-9C29-D2EA17D0646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2941</TotalTime>
  <Words>2419</Words>
  <Application>Microsoft Office PowerPoint</Application>
  <PresentationFormat>Apresentação na tela (16:9)</PresentationFormat>
  <Paragraphs>274</Paragraphs>
  <Slides>22</Slides>
  <Notes>22</Notes>
  <HiddenSlides>0</HiddenSlides>
  <MMClips>0</MMClips>
  <ScaleCrop>false</ScaleCrop>
  <HeadingPairs>
    <vt:vector size="6" baseType="variant">
      <vt:variant>
        <vt:lpstr>Fontes usadas</vt:lpstr>
      </vt:variant>
      <vt:variant>
        <vt:i4>7</vt:i4>
      </vt:variant>
      <vt:variant>
        <vt:lpstr>Tema</vt:lpstr>
      </vt:variant>
      <vt:variant>
        <vt:i4>1</vt:i4>
      </vt:variant>
      <vt:variant>
        <vt:lpstr>Títulos de slides</vt:lpstr>
      </vt:variant>
      <vt:variant>
        <vt:i4>22</vt:i4>
      </vt:variant>
    </vt:vector>
  </HeadingPairs>
  <TitlesOfParts>
    <vt:vector size="30" baseType="lpstr">
      <vt:lpstr>Aptos</vt:lpstr>
      <vt:lpstr>Arial</vt:lpstr>
      <vt:lpstr>Grandstander</vt:lpstr>
      <vt:lpstr>Grandstander Medium</vt:lpstr>
      <vt:lpstr>Grandstander SemiBold</vt:lpstr>
      <vt:lpstr>Lato</vt:lpstr>
      <vt:lpstr>Wingdings</vt:lpstr>
      <vt:lpstr>Simple Light</vt:lpstr>
      <vt:lpstr>Apresentação do PowerPoint</vt:lpstr>
      <vt:lpstr>Apresentação do PowerPoint</vt:lpstr>
      <vt:lpstr>      CONVERSE COM A TURMA</vt:lpstr>
      <vt:lpstr>Apresentação do PowerPoint</vt:lpstr>
      <vt:lpstr>Apresentação do PowerPoint</vt:lpstr>
      <vt:lpstr>CORREÇÃO</vt:lpstr>
      <vt:lpstr>Apresentação do PowerPoint</vt:lpstr>
      <vt:lpstr>CORREÇÃO</vt:lpstr>
      <vt:lpstr>Apresentação do PowerPoint</vt:lpstr>
      <vt:lpstr>CORREÇÃO</vt:lpstr>
      <vt:lpstr>Apresentação do PowerPoint</vt:lpstr>
      <vt:lpstr>CORREÇÃO</vt:lpstr>
      <vt:lpstr>Apresentação do PowerPoint</vt:lpstr>
      <vt:lpstr>CORREÇÃO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subject/>
  <dc:creator>Viviane Da Costa Batista Pereira</dc:creator>
  <cp:keywords/>
  <dc:description/>
  <cp:lastModifiedBy>Viviane Da Costa Batista Pereira</cp:lastModifiedBy>
  <cp:revision>56</cp:revision>
  <dcterms:modified xsi:type="dcterms:W3CDTF">2024-11-22T18:50:35Z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0x0101007F21DD28DD41C34BB26B27A198B61028</vt:lpwstr>
  </property>
  <property fmtid="{D5CDD505-2E9C-101B-9397-08002B2CF9AE}" pid="3" name="MediaServiceImageTags">
    <vt:lpwstr/>
  </property>
</Properties>
</file>