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92" r:id="rId5"/>
    <p:sldId id="277" r:id="rId6"/>
    <p:sldId id="278" r:id="rId7"/>
    <p:sldId id="261" r:id="rId8"/>
    <p:sldId id="288" r:id="rId9"/>
    <p:sldId id="260" r:id="rId10"/>
    <p:sldId id="293" r:id="rId11"/>
    <p:sldId id="262" r:id="rId12"/>
    <p:sldId id="294" r:id="rId13"/>
    <p:sldId id="283" r:id="rId14"/>
    <p:sldId id="295" r:id="rId15"/>
    <p:sldId id="263" r:id="rId16"/>
    <p:sldId id="265" r:id="rId17"/>
    <p:sldId id="266" r:id="rId18"/>
    <p:sldId id="289" r:id="rId19"/>
    <p:sldId id="296" r:id="rId20"/>
    <p:sldId id="297" r:id="rId21"/>
    <p:sldId id="267" r:id="rId22"/>
  </p:sldIdLst>
  <p:sldSz cx="9144000" cy="5143500" type="screen16x9"/>
  <p:notesSz cx="6858000" cy="9144000"/>
  <p:embeddedFontLst>
    <p:embeddedFont>
      <p:font typeface="Grandstander" panose="020B0604020202020204" charset="0"/>
      <p:regular r:id="rId24"/>
      <p:bold r:id="rId25"/>
      <p:italic r:id="rId26"/>
      <p:boldItalic r:id="rId27"/>
    </p:embeddedFont>
    <p:embeddedFont>
      <p:font typeface="Grandstander Medium" panose="020B0604020202020204" charset="0"/>
      <p:regular r:id="rId28"/>
      <p:bold r:id="rId29"/>
      <p:italic r:id="rId30"/>
      <p:boldItalic r:id="rId31"/>
    </p:embeddedFont>
    <p:embeddedFont>
      <p:font typeface="Grandstander SemiBold" panose="020B0604020202020204" charset="0"/>
      <p:regular r:id="rId32"/>
      <p:bold r:id="rId33"/>
      <p:italic r:id="rId34"/>
      <p:boldItalic r:id="rId35"/>
    </p:embeddedFont>
    <p:embeddedFont>
      <p:font typeface="Lato" panose="020F0502020204030203" pitchFamily="34" charset="0"/>
      <p:regular r:id="rId36"/>
      <p:bold r:id="rId37"/>
      <p:italic r:id="rId38"/>
      <p:boldItalic r:id="rId39"/>
    </p:embeddedFont>
    <p:embeddedFont>
      <p:font typeface="Segoe UI" panose="020B0502040204020203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2" roundtripDataSignature="AMtx7mh1BDTnv4yqCZ3tOiMix1gX2X+Z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E7934D-9E3B-F767-10D1-8B9A01EB1320}" name="eloiza lopes" initials="el" userId="e9b3b91f68bcf06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  <a:srgbClr val="CCFFCC"/>
    <a:srgbClr val="66FFCC"/>
    <a:srgbClr val="D4F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2F4F8E-BC25-4489-888D-962ED8C38C75}" v="17" dt="2024-11-22T13:34:44.597"/>
  </p1510:revLst>
</p1510:revInfo>
</file>

<file path=ppt/tableStyles.xml><?xml version="1.0" encoding="utf-8"?>
<a:tblStyleLst xmlns:a="http://schemas.openxmlformats.org/drawingml/2006/main" def="{56684FD2-D473-40B1-BB54-AE7B3E6310B2}">
  <a:tblStyle styleId="{56684FD2-D473-40B1-BB54-AE7B3E6310B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/>
      <a:tcStyle>
        <a:tcBdr/>
        <a:fill>
          <a:solidFill>
            <a:srgbClr val="D5DBD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DBD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83879" autoAdjust="0"/>
  </p:normalViewPr>
  <p:slideViewPr>
    <p:cSldViewPr snapToGrid="0">
      <p:cViewPr varScale="1">
        <p:scale>
          <a:sx n="118" d="100"/>
          <a:sy n="118" d="100"/>
        </p:scale>
        <p:origin x="151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-14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52" Type="http://customschemas.google.com/relationships/presentationmetadata" Target="metadata"/><Relationship Id="rId6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59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54" Type="http://schemas.openxmlformats.org/officeDocument/2006/relationships/viewProps" Target="viewProps.xml"/><Relationship Id="rId62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5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4D2F4F8E-BC25-4489-888D-962ED8C38C75}"/>
    <pc:docChg chg="undo custSel modSld">
      <pc:chgData name="Viviane Da Costa Batista Pereira" userId="b305db61-b707-4b19-b05e-6db442671656" providerId="ADAL" clId="{4D2F4F8E-BC25-4489-888D-962ED8C38C75}" dt="2024-11-22T13:37:03.865" v="386" actId="20577"/>
      <pc:docMkLst>
        <pc:docMk/>
      </pc:docMkLst>
      <pc:sldChg chg="addSp delSp modSp mod modNotesTx">
        <pc:chgData name="Viviane Da Costa Batista Pereira" userId="b305db61-b707-4b19-b05e-6db442671656" providerId="ADAL" clId="{4D2F4F8E-BC25-4489-888D-962ED8C38C75}" dt="2024-11-22T13:35:31.777" v="269" actId="20577"/>
        <pc:sldMkLst>
          <pc:docMk/>
          <pc:sldMk cId="0" sldId="258"/>
        </pc:sldMkLst>
        <pc:spChg chg="mod">
          <ac:chgData name="Viviane Da Costa Batista Pereira" userId="b305db61-b707-4b19-b05e-6db442671656" providerId="ADAL" clId="{4D2F4F8E-BC25-4489-888D-962ED8C38C75}" dt="2024-11-22T13:25:11.439" v="35"/>
          <ac:spMkLst>
            <pc:docMk/>
            <pc:sldMk cId="0" sldId="258"/>
            <ac:spMk id="8" creationId="{4282B19B-A587-CD61-D93E-8B208E37BB3B}"/>
          </ac:spMkLst>
        </pc:spChg>
        <pc:grpChg chg="del">
          <ac:chgData name="Viviane Da Costa Batista Pereira" userId="b305db61-b707-4b19-b05e-6db442671656" providerId="ADAL" clId="{4D2F4F8E-BC25-4489-888D-962ED8C38C75}" dt="2024-11-22T13:25:10.432" v="34" actId="478"/>
          <ac:grpSpMkLst>
            <pc:docMk/>
            <pc:sldMk cId="0" sldId="258"/>
            <ac:grpSpMk id="3" creationId="{FA34B911-98ED-FBF0-B290-2CF2BE6D260D}"/>
          </ac:grpSpMkLst>
        </pc:grpChg>
        <pc:grpChg chg="add mod">
          <ac:chgData name="Viviane Da Costa Batista Pereira" userId="b305db61-b707-4b19-b05e-6db442671656" providerId="ADAL" clId="{4D2F4F8E-BC25-4489-888D-962ED8C38C75}" dt="2024-11-22T13:25:11.439" v="35"/>
          <ac:grpSpMkLst>
            <pc:docMk/>
            <pc:sldMk cId="0" sldId="258"/>
            <ac:grpSpMk id="6" creationId="{2396D218-FDEE-CA90-F88A-321CB497A924}"/>
          </ac:grpSpMkLst>
        </pc:grpChg>
        <pc:picChg chg="mod">
          <ac:chgData name="Viviane Da Costa Batista Pereira" userId="b305db61-b707-4b19-b05e-6db442671656" providerId="ADAL" clId="{4D2F4F8E-BC25-4489-888D-962ED8C38C75}" dt="2024-11-22T13:25:11.439" v="35"/>
          <ac:picMkLst>
            <pc:docMk/>
            <pc:sldMk cId="0" sldId="258"/>
            <ac:picMk id="9" creationId="{69732D43-C984-3ADA-4021-557DA035AC47}"/>
          </ac:picMkLst>
        </pc:picChg>
      </pc:sldChg>
      <pc:sldChg chg="addSp delSp modSp mod">
        <pc:chgData name="Viviane Da Costa Batista Pereira" userId="b305db61-b707-4b19-b05e-6db442671656" providerId="ADAL" clId="{4D2F4F8E-BC25-4489-888D-962ED8C38C75}" dt="2024-11-22T13:33:16.406" v="219" actId="1076"/>
        <pc:sldMkLst>
          <pc:docMk/>
          <pc:sldMk cId="0" sldId="260"/>
        </pc:sldMkLst>
        <pc:spChg chg="add mod">
          <ac:chgData name="Viviane Da Costa Batista Pereira" userId="b305db61-b707-4b19-b05e-6db442671656" providerId="ADAL" clId="{4D2F4F8E-BC25-4489-888D-962ED8C38C75}" dt="2024-11-22T13:33:16.406" v="219" actId="1076"/>
          <ac:spMkLst>
            <pc:docMk/>
            <pc:sldMk cId="0" sldId="260"/>
            <ac:spMk id="2" creationId="{578CDE01-EE11-3DDB-00BE-0008F3C4CEDC}"/>
          </ac:spMkLst>
        </pc:spChg>
        <pc:spChg chg="add mod">
          <ac:chgData name="Viviane Da Costa Batista Pereira" userId="b305db61-b707-4b19-b05e-6db442671656" providerId="ADAL" clId="{4D2F4F8E-BC25-4489-888D-962ED8C38C75}" dt="2024-11-22T13:33:13.537" v="218" actId="1076"/>
          <ac:spMkLst>
            <pc:docMk/>
            <pc:sldMk cId="0" sldId="260"/>
            <ac:spMk id="4" creationId="{C2E9996F-3474-EF06-5DD2-1045A18D4AD3}"/>
          </ac:spMkLst>
        </pc:spChg>
        <pc:spChg chg="mod">
          <ac:chgData name="Viviane Da Costa Batista Pereira" userId="b305db61-b707-4b19-b05e-6db442671656" providerId="ADAL" clId="{4D2F4F8E-BC25-4489-888D-962ED8C38C75}" dt="2024-11-22T13:31:31.521" v="197" actId="208"/>
          <ac:spMkLst>
            <pc:docMk/>
            <pc:sldMk cId="0" sldId="260"/>
            <ac:spMk id="5" creationId="{4B4346BD-A29F-691A-1725-B1AB43A58681}"/>
          </ac:spMkLst>
        </pc:spChg>
        <pc:spChg chg="mod">
          <ac:chgData name="Viviane Da Costa Batista Pereira" userId="b305db61-b707-4b19-b05e-6db442671656" providerId="ADAL" clId="{4D2F4F8E-BC25-4489-888D-962ED8C38C75}" dt="2024-11-22T13:31:31.521" v="197" actId="208"/>
          <ac:spMkLst>
            <pc:docMk/>
            <pc:sldMk cId="0" sldId="260"/>
            <ac:spMk id="6" creationId="{9715F30F-7883-AF45-FCD7-B4D6ACF4C8FA}"/>
          </ac:spMkLst>
        </pc:spChg>
        <pc:spChg chg="mod">
          <ac:chgData name="Viviane Da Costa Batista Pereira" userId="b305db61-b707-4b19-b05e-6db442671656" providerId="ADAL" clId="{4D2F4F8E-BC25-4489-888D-962ED8C38C75}" dt="2024-11-22T13:31:31.521" v="197" actId="208"/>
          <ac:spMkLst>
            <pc:docMk/>
            <pc:sldMk cId="0" sldId="260"/>
            <ac:spMk id="7" creationId="{CF90DFB8-DB1F-D736-8A6F-165AB9816757}"/>
          </ac:spMkLst>
        </pc:spChg>
        <pc:spChg chg="add mod">
          <ac:chgData name="Viviane Da Costa Batista Pereira" userId="b305db61-b707-4b19-b05e-6db442671656" providerId="ADAL" clId="{4D2F4F8E-BC25-4489-888D-962ED8C38C75}" dt="2024-11-22T13:33:11.549" v="217" actId="1076"/>
          <ac:spMkLst>
            <pc:docMk/>
            <pc:sldMk cId="0" sldId="260"/>
            <ac:spMk id="8" creationId="{9E986551-4303-6417-E556-9082536DDFB4}"/>
          </ac:spMkLst>
        </pc:spChg>
        <pc:picChg chg="del">
          <ac:chgData name="Viviane Da Costa Batista Pereira" userId="b305db61-b707-4b19-b05e-6db442671656" providerId="ADAL" clId="{4D2F4F8E-BC25-4489-888D-962ED8C38C75}" dt="2024-11-22T13:32:31.636" v="206" actId="478"/>
          <ac:picMkLst>
            <pc:docMk/>
            <pc:sldMk cId="0" sldId="260"/>
            <ac:picMk id="9" creationId="{33263F7E-5241-48BC-6FA2-194D5E3D0A18}"/>
          </ac:picMkLst>
        </pc:picChg>
      </pc:sldChg>
      <pc:sldChg chg="delSp modSp mod">
        <pc:chgData name="Viviane Da Costa Batista Pereira" userId="b305db61-b707-4b19-b05e-6db442671656" providerId="ADAL" clId="{4D2F4F8E-BC25-4489-888D-962ED8C38C75}" dt="2024-11-22T13:28:08.745" v="143" actId="20577"/>
        <pc:sldMkLst>
          <pc:docMk/>
          <pc:sldMk cId="0" sldId="261"/>
        </pc:sldMkLst>
        <pc:spChg chg="mod">
          <ac:chgData name="Viviane Da Costa Batista Pereira" userId="b305db61-b707-4b19-b05e-6db442671656" providerId="ADAL" clId="{4D2F4F8E-BC25-4489-888D-962ED8C38C75}" dt="2024-11-22T13:28:08.745" v="143" actId="20577"/>
          <ac:spMkLst>
            <pc:docMk/>
            <pc:sldMk cId="0" sldId="261"/>
            <ac:spMk id="135" creationId="{00000000-0000-0000-0000-000000000000}"/>
          </ac:spMkLst>
        </pc:spChg>
        <pc:spChg chg="mod">
          <ac:chgData name="Viviane Da Costa Batista Pereira" userId="b305db61-b707-4b19-b05e-6db442671656" providerId="ADAL" clId="{4D2F4F8E-BC25-4489-888D-962ED8C38C75}" dt="2024-11-22T13:27:34.304" v="59" actId="14100"/>
          <ac:spMkLst>
            <pc:docMk/>
            <pc:sldMk cId="0" sldId="261"/>
            <ac:spMk id="136" creationId="{00000000-0000-0000-0000-000000000000}"/>
          </ac:spMkLst>
        </pc:spChg>
        <pc:grpChg chg="del">
          <ac:chgData name="Viviane Da Costa Batista Pereira" userId="b305db61-b707-4b19-b05e-6db442671656" providerId="ADAL" clId="{4D2F4F8E-BC25-4489-888D-962ED8C38C75}" dt="2024-11-22T13:27:44.561" v="61" actId="478"/>
          <ac:grpSpMkLst>
            <pc:docMk/>
            <pc:sldMk cId="0" sldId="261"/>
            <ac:grpSpMk id="2" creationId="{BCB0AA8B-A5F4-E272-AA11-8C5989237D90}"/>
          </ac:grpSpMkLst>
        </pc:grpChg>
        <pc:grpChg chg="del mod">
          <ac:chgData name="Viviane Da Costa Batista Pereira" userId="b305db61-b707-4b19-b05e-6db442671656" providerId="ADAL" clId="{4D2F4F8E-BC25-4489-888D-962ED8C38C75}" dt="2024-11-22T13:27:45.950" v="63" actId="478"/>
          <ac:grpSpMkLst>
            <pc:docMk/>
            <pc:sldMk cId="0" sldId="261"/>
            <ac:grpSpMk id="13" creationId="{D230F0FD-35EC-FEDF-6F0C-B89B17760C14}"/>
          </ac:grpSpMkLst>
        </pc:grpChg>
        <pc:grpChg chg="del">
          <ac:chgData name="Viviane Da Costa Batista Pereira" userId="b305db61-b707-4b19-b05e-6db442671656" providerId="ADAL" clId="{4D2F4F8E-BC25-4489-888D-962ED8C38C75}" dt="2024-11-22T13:27:46.805" v="64" actId="478"/>
          <ac:grpSpMkLst>
            <pc:docMk/>
            <pc:sldMk cId="0" sldId="261"/>
            <ac:grpSpMk id="142" creationId="{C3CB26A6-1466-431A-83D3-46D85BD1F932}"/>
          </ac:grpSpMkLst>
        </pc:grpChg>
        <pc:grpChg chg="del">
          <ac:chgData name="Viviane Da Costa Batista Pereira" userId="b305db61-b707-4b19-b05e-6db442671656" providerId="ADAL" clId="{4D2F4F8E-BC25-4489-888D-962ED8C38C75}" dt="2024-11-22T13:27:47.358" v="65" actId="478"/>
          <ac:grpSpMkLst>
            <pc:docMk/>
            <pc:sldMk cId="0" sldId="261"/>
            <ac:grpSpMk id="152" creationId="{935E2821-7EA6-3D51-1E09-A0E04088A7D7}"/>
          </ac:grpSpMkLst>
        </pc:grpChg>
        <pc:picChg chg="mod">
          <ac:chgData name="Viviane Da Costa Batista Pereira" userId="b305db61-b707-4b19-b05e-6db442671656" providerId="ADAL" clId="{4D2F4F8E-BC25-4489-888D-962ED8C38C75}" dt="2024-11-22T13:27:41.209" v="60" actId="1076"/>
          <ac:picMkLst>
            <pc:docMk/>
            <pc:sldMk cId="0" sldId="261"/>
            <ac:picMk id="5" creationId="{49F0CC45-E2EF-0752-B896-61F798315164}"/>
          </ac:picMkLst>
        </pc:picChg>
      </pc:sldChg>
      <pc:sldChg chg="modSp mod">
        <pc:chgData name="Viviane Da Costa Batista Pereira" userId="b305db61-b707-4b19-b05e-6db442671656" providerId="ADAL" clId="{4D2F4F8E-BC25-4489-888D-962ED8C38C75}" dt="2024-11-22T13:31:52.683" v="200" actId="1076"/>
        <pc:sldMkLst>
          <pc:docMk/>
          <pc:sldMk cId="0" sldId="262"/>
        </pc:sldMkLst>
        <pc:spChg chg="mod">
          <ac:chgData name="Viviane Da Costa Batista Pereira" userId="b305db61-b707-4b19-b05e-6db442671656" providerId="ADAL" clId="{4D2F4F8E-BC25-4489-888D-962ED8C38C75}" dt="2024-11-22T13:31:49.492" v="199" actId="208"/>
          <ac:spMkLst>
            <pc:docMk/>
            <pc:sldMk cId="0" sldId="262"/>
            <ac:spMk id="6" creationId="{91BF08E8-E731-C07D-2DA9-B21DC91DF6F3}"/>
          </ac:spMkLst>
        </pc:spChg>
        <pc:spChg chg="mod">
          <ac:chgData name="Viviane Da Costa Batista Pereira" userId="b305db61-b707-4b19-b05e-6db442671656" providerId="ADAL" clId="{4D2F4F8E-BC25-4489-888D-962ED8C38C75}" dt="2024-11-22T13:31:49.492" v="199" actId="208"/>
          <ac:spMkLst>
            <pc:docMk/>
            <pc:sldMk cId="0" sldId="262"/>
            <ac:spMk id="7" creationId="{9E10C058-5A40-7326-BE4B-C9F73C42F3DB}"/>
          </ac:spMkLst>
        </pc:spChg>
        <pc:spChg chg="mod">
          <ac:chgData name="Viviane Da Costa Batista Pereira" userId="b305db61-b707-4b19-b05e-6db442671656" providerId="ADAL" clId="{4D2F4F8E-BC25-4489-888D-962ED8C38C75}" dt="2024-11-22T13:31:52.683" v="200" actId="1076"/>
          <ac:spMkLst>
            <pc:docMk/>
            <pc:sldMk cId="0" sldId="262"/>
            <ac:spMk id="8" creationId="{9F96526A-51BD-CB26-6417-AE2F94814897}"/>
          </ac:spMkLst>
        </pc:spChg>
      </pc:sldChg>
      <pc:sldChg chg="modSp mod">
        <pc:chgData name="Viviane Da Costa Batista Pereira" userId="b305db61-b707-4b19-b05e-6db442671656" providerId="ADAL" clId="{4D2F4F8E-BC25-4489-888D-962ED8C38C75}" dt="2024-11-22T13:26:53.477" v="56" actId="207"/>
        <pc:sldMkLst>
          <pc:docMk/>
          <pc:sldMk cId="1545619594" sldId="277"/>
        </pc:sldMkLst>
        <pc:spChg chg="mod">
          <ac:chgData name="Viviane Da Costa Batista Pereira" userId="b305db61-b707-4b19-b05e-6db442671656" providerId="ADAL" clId="{4D2F4F8E-BC25-4489-888D-962ED8C38C75}" dt="2024-11-22T13:26:46.429" v="55" actId="1076"/>
          <ac:spMkLst>
            <pc:docMk/>
            <pc:sldMk cId="1545619594" sldId="277"/>
            <ac:spMk id="3" creationId="{75260445-02B3-2B37-40FF-7CA883F5597D}"/>
          </ac:spMkLst>
        </pc:spChg>
        <pc:spChg chg="mod">
          <ac:chgData name="Viviane Da Costa Batista Pereira" userId="b305db61-b707-4b19-b05e-6db442671656" providerId="ADAL" clId="{4D2F4F8E-BC25-4489-888D-962ED8C38C75}" dt="2024-11-22T13:24:51.770" v="30" actId="1076"/>
          <ac:spMkLst>
            <pc:docMk/>
            <pc:sldMk cId="1545619594" sldId="277"/>
            <ac:spMk id="5" creationId="{84C0DD91-D360-CC40-198B-9D1C4DF6D410}"/>
          </ac:spMkLst>
        </pc:spChg>
        <pc:grpChg chg="mod">
          <ac:chgData name="Viviane Da Costa Batista Pereira" userId="b305db61-b707-4b19-b05e-6db442671656" providerId="ADAL" clId="{4D2F4F8E-BC25-4489-888D-962ED8C38C75}" dt="2024-11-22T13:24:58.261" v="32" actId="1076"/>
          <ac:grpSpMkLst>
            <pc:docMk/>
            <pc:sldMk cId="1545619594" sldId="277"/>
            <ac:grpSpMk id="4" creationId="{A792B0A2-12EF-2C0C-306E-6D36001748D8}"/>
          </ac:grpSpMkLst>
        </pc:grpChg>
        <pc:grpChg chg="mod">
          <ac:chgData name="Viviane Da Costa Batista Pereira" userId="b305db61-b707-4b19-b05e-6db442671656" providerId="ADAL" clId="{4D2F4F8E-BC25-4489-888D-962ED8C38C75}" dt="2024-11-22T13:25:52.485" v="46" actId="1076"/>
          <ac:grpSpMkLst>
            <pc:docMk/>
            <pc:sldMk cId="1545619594" sldId="277"/>
            <ac:grpSpMk id="20" creationId="{C7D78A21-9CD4-A8CA-45EF-5B51ABB64002}"/>
          </ac:grpSpMkLst>
        </pc:grpChg>
        <pc:graphicFrameChg chg="mod modGraphic">
          <ac:chgData name="Viviane Da Costa Batista Pereira" userId="b305db61-b707-4b19-b05e-6db442671656" providerId="ADAL" clId="{4D2F4F8E-BC25-4489-888D-962ED8C38C75}" dt="2024-11-22T13:26:53.477" v="56" actId="207"/>
          <ac:graphicFrameMkLst>
            <pc:docMk/>
            <pc:sldMk cId="1545619594" sldId="277"/>
            <ac:graphicFrameMk id="7" creationId="{1620E113-9B21-F5D1-1B78-108447CD6AF5}"/>
          </ac:graphicFrameMkLst>
        </pc:graphicFrameChg>
        <pc:picChg chg="mod">
          <ac:chgData name="Viviane Da Costa Batista Pereira" userId="b305db61-b707-4b19-b05e-6db442671656" providerId="ADAL" clId="{4D2F4F8E-BC25-4489-888D-962ED8C38C75}" dt="2024-11-22T13:25:03.193" v="33" actId="1076"/>
          <ac:picMkLst>
            <pc:docMk/>
            <pc:sldMk cId="1545619594" sldId="277"/>
            <ac:picMk id="6" creationId="{270A89EC-4E1D-5643-BC51-8C502F18E608}"/>
          </ac:picMkLst>
        </pc:picChg>
        <pc:picChg chg="mod">
          <ac:chgData name="Viviane Da Costa Batista Pereira" userId="b305db61-b707-4b19-b05e-6db442671656" providerId="ADAL" clId="{4D2F4F8E-BC25-4489-888D-962ED8C38C75}" dt="2024-11-22T13:26:08.015" v="50" actId="1076"/>
          <ac:picMkLst>
            <pc:docMk/>
            <pc:sldMk cId="1545619594" sldId="277"/>
            <ac:picMk id="11" creationId="{9B3558F4-F93E-92E0-C4DD-9AEA2BE4C329}"/>
          </ac:picMkLst>
        </pc:picChg>
        <pc:picChg chg="mod">
          <ac:chgData name="Viviane Da Costa Batista Pereira" userId="b305db61-b707-4b19-b05e-6db442671656" providerId="ADAL" clId="{4D2F4F8E-BC25-4489-888D-962ED8C38C75}" dt="2024-11-22T13:26:08.015" v="50" actId="1076"/>
          <ac:picMkLst>
            <pc:docMk/>
            <pc:sldMk cId="1545619594" sldId="277"/>
            <ac:picMk id="13" creationId="{FCADA140-1FD3-06C5-4911-D0CC1F1F3EFA}"/>
          </ac:picMkLst>
        </pc:picChg>
        <pc:picChg chg="mod">
          <ac:chgData name="Viviane Da Costa Batista Pereira" userId="b305db61-b707-4b19-b05e-6db442671656" providerId="ADAL" clId="{4D2F4F8E-BC25-4489-888D-962ED8C38C75}" dt="2024-11-22T13:25:58.364" v="47" actId="1076"/>
          <ac:picMkLst>
            <pc:docMk/>
            <pc:sldMk cId="1545619594" sldId="277"/>
            <ac:picMk id="15" creationId="{E0EBA0FD-60E5-D0E5-ADD3-CD679AB1C1DA}"/>
          </ac:picMkLst>
        </pc:picChg>
        <pc:picChg chg="mod">
          <ac:chgData name="Viviane Da Costa Batista Pereira" userId="b305db61-b707-4b19-b05e-6db442671656" providerId="ADAL" clId="{4D2F4F8E-BC25-4489-888D-962ED8C38C75}" dt="2024-11-22T13:25:58.364" v="47" actId="1076"/>
          <ac:picMkLst>
            <pc:docMk/>
            <pc:sldMk cId="1545619594" sldId="277"/>
            <ac:picMk id="17" creationId="{A5B5E1BA-39FF-6B28-B5E2-6F8BD9611807}"/>
          </ac:picMkLst>
        </pc:picChg>
        <pc:picChg chg="mod">
          <ac:chgData name="Viviane Da Costa Batista Pereira" userId="b305db61-b707-4b19-b05e-6db442671656" providerId="ADAL" clId="{4D2F4F8E-BC25-4489-888D-962ED8C38C75}" dt="2024-11-22T13:26:05.224" v="49" actId="1076"/>
          <ac:picMkLst>
            <pc:docMk/>
            <pc:sldMk cId="1545619594" sldId="277"/>
            <ac:picMk id="18" creationId="{847B0639-5BEA-38BB-65B6-B561AD1AD924}"/>
          </ac:picMkLst>
        </pc:picChg>
        <pc:picChg chg="mod">
          <ac:chgData name="Viviane Da Costa Batista Pereira" userId="b305db61-b707-4b19-b05e-6db442671656" providerId="ADAL" clId="{4D2F4F8E-BC25-4489-888D-962ED8C38C75}" dt="2024-11-22T13:26:00.568" v="48" actId="1076"/>
          <ac:picMkLst>
            <pc:docMk/>
            <pc:sldMk cId="1545619594" sldId="277"/>
            <ac:picMk id="19" creationId="{ABD6D91A-4EC0-6ABB-CC39-838689EB880A}"/>
          </ac:picMkLst>
        </pc:picChg>
      </pc:sldChg>
      <pc:sldChg chg="modSp mod modNotesTx">
        <pc:chgData name="Viviane Da Costa Batista Pereira" userId="b305db61-b707-4b19-b05e-6db442671656" providerId="ADAL" clId="{4D2F4F8E-BC25-4489-888D-962ED8C38C75}" dt="2024-11-22T13:37:03.865" v="386" actId="20577"/>
        <pc:sldMkLst>
          <pc:docMk/>
          <pc:sldMk cId="0" sldId="278"/>
        </pc:sldMkLst>
        <pc:picChg chg="mod">
          <ac:chgData name="Viviane Da Costa Batista Pereira" userId="b305db61-b707-4b19-b05e-6db442671656" providerId="ADAL" clId="{4D2F4F8E-BC25-4489-888D-962ED8C38C75}" dt="2024-11-22T13:27:02.596" v="57" actId="1076"/>
          <ac:picMkLst>
            <pc:docMk/>
            <pc:sldMk cId="0" sldId="278"/>
            <ac:picMk id="7" creationId="{BE1F86F0-BC28-495F-7A55-7DF5D1BB6D8B}"/>
          </ac:picMkLst>
        </pc:picChg>
      </pc:sldChg>
      <pc:sldChg chg="addSp delSp modSp mod">
        <pc:chgData name="Viviane Da Costa Batista Pereira" userId="b305db61-b707-4b19-b05e-6db442671656" providerId="ADAL" clId="{4D2F4F8E-BC25-4489-888D-962ED8C38C75}" dt="2024-11-22T13:34:44.597" v="237"/>
        <pc:sldMkLst>
          <pc:docMk/>
          <pc:sldMk cId="2712482027" sldId="283"/>
        </pc:sldMkLst>
        <pc:spChg chg="add del mod">
          <ac:chgData name="Viviane Da Costa Batista Pereira" userId="b305db61-b707-4b19-b05e-6db442671656" providerId="ADAL" clId="{4D2F4F8E-BC25-4489-888D-962ED8C38C75}" dt="2024-11-22T13:34:43.696" v="236" actId="478"/>
          <ac:spMkLst>
            <pc:docMk/>
            <pc:sldMk cId="2712482027" sldId="283"/>
            <ac:spMk id="4" creationId="{FD0D9793-A895-67A4-E0C8-F72EBFDD2BCF}"/>
          </ac:spMkLst>
        </pc:spChg>
        <pc:spChg chg="add mod">
          <ac:chgData name="Viviane Da Costa Batista Pereira" userId="b305db61-b707-4b19-b05e-6db442671656" providerId="ADAL" clId="{4D2F4F8E-BC25-4489-888D-962ED8C38C75}" dt="2024-11-22T13:34:44.597" v="237"/>
          <ac:spMkLst>
            <pc:docMk/>
            <pc:sldMk cId="2712482027" sldId="283"/>
            <ac:spMk id="6" creationId="{F1EB4ECC-8908-26B4-88C7-B37028593D02}"/>
          </ac:spMkLst>
        </pc:spChg>
        <pc:spChg chg="mod">
          <ac:chgData name="Viviane Da Costa Batista Pereira" userId="b305db61-b707-4b19-b05e-6db442671656" providerId="ADAL" clId="{4D2F4F8E-BC25-4489-888D-962ED8C38C75}" dt="2024-11-22T13:32:18.342" v="204" actId="208"/>
          <ac:spMkLst>
            <pc:docMk/>
            <pc:sldMk cId="2712482027" sldId="283"/>
            <ac:spMk id="7" creationId="{25F706CD-66AA-330A-83A6-76F2FB9A2935}"/>
          </ac:spMkLst>
        </pc:spChg>
        <pc:spChg chg="mod">
          <ac:chgData name="Viviane Da Costa Batista Pereira" userId="b305db61-b707-4b19-b05e-6db442671656" providerId="ADAL" clId="{4D2F4F8E-BC25-4489-888D-962ED8C38C75}" dt="2024-11-22T13:32:18.342" v="204" actId="208"/>
          <ac:spMkLst>
            <pc:docMk/>
            <pc:sldMk cId="2712482027" sldId="283"/>
            <ac:spMk id="8" creationId="{932BA877-3F53-30FE-4F4D-38D59C2FCFBF}"/>
          </ac:spMkLst>
        </pc:spChg>
        <pc:spChg chg="mod">
          <ac:chgData name="Viviane Da Costa Batista Pereira" userId="b305db61-b707-4b19-b05e-6db442671656" providerId="ADAL" clId="{4D2F4F8E-BC25-4489-888D-962ED8C38C75}" dt="2024-11-22T13:32:18.342" v="204" actId="208"/>
          <ac:spMkLst>
            <pc:docMk/>
            <pc:sldMk cId="2712482027" sldId="283"/>
            <ac:spMk id="9" creationId="{DDABD5E1-EB84-17B8-9F98-A82AFF18832E}"/>
          </ac:spMkLst>
        </pc:spChg>
        <pc:spChg chg="mod">
          <ac:chgData name="Viviane Da Costa Batista Pereira" userId="b305db61-b707-4b19-b05e-6db442671656" providerId="ADAL" clId="{4D2F4F8E-BC25-4489-888D-962ED8C38C75}" dt="2024-11-22T13:32:18.342" v="204" actId="208"/>
          <ac:spMkLst>
            <pc:docMk/>
            <pc:sldMk cId="2712482027" sldId="283"/>
            <ac:spMk id="10" creationId="{C1FDE962-5B93-878D-DCA8-A99E121E69D4}"/>
          </ac:spMkLst>
        </pc:spChg>
        <pc:picChg chg="del mod">
          <ac:chgData name="Viviane Da Costa Batista Pereira" userId="b305db61-b707-4b19-b05e-6db442671656" providerId="ADAL" clId="{4D2F4F8E-BC25-4489-888D-962ED8C38C75}" dt="2024-11-22T13:33:45.960" v="223" actId="478"/>
          <ac:picMkLst>
            <pc:docMk/>
            <pc:sldMk cId="2712482027" sldId="283"/>
            <ac:picMk id="12" creationId="{311B9A85-E17F-25AE-7649-80C9CF2928D7}"/>
          </ac:picMkLst>
        </pc:picChg>
      </pc:sldChg>
      <pc:sldChg chg="addSp delSp modSp mod">
        <pc:chgData name="Viviane Da Costa Batista Pereira" userId="b305db61-b707-4b19-b05e-6db442671656" providerId="ADAL" clId="{4D2F4F8E-BC25-4489-888D-962ED8C38C75}" dt="2024-11-22T13:31:18.372" v="196" actId="1076"/>
        <pc:sldMkLst>
          <pc:docMk/>
          <pc:sldMk cId="2805532234" sldId="288"/>
        </pc:sldMkLst>
        <pc:spChg chg="mod">
          <ac:chgData name="Viviane Da Costa Batista Pereira" userId="b305db61-b707-4b19-b05e-6db442671656" providerId="ADAL" clId="{4D2F4F8E-BC25-4489-888D-962ED8C38C75}" dt="2024-11-22T13:30:53.973" v="187" actId="20577"/>
          <ac:spMkLst>
            <pc:docMk/>
            <pc:sldMk cId="2805532234" sldId="288"/>
            <ac:spMk id="5" creationId="{0A0DEB7F-82C2-5815-3E13-E8CCA45A8A2D}"/>
          </ac:spMkLst>
        </pc:spChg>
        <pc:spChg chg="mod">
          <ac:chgData name="Viviane Da Costa Batista Pereira" userId="b305db61-b707-4b19-b05e-6db442671656" providerId="ADAL" clId="{4D2F4F8E-BC25-4489-888D-962ED8C38C75}" dt="2024-11-22T13:31:15.065" v="195" actId="1076"/>
          <ac:spMkLst>
            <pc:docMk/>
            <pc:sldMk cId="2805532234" sldId="288"/>
            <ac:spMk id="6" creationId="{0ADCE3FC-2DD9-1AEB-EB64-87061D2C7C29}"/>
          </ac:spMkLst>
        </pc:spChg>
        <pc:spChg chg="mod">
          <ac:chgData name="Viviane Da Costa Batista Pereira" userId="b305db61-b707-4b19-b05e-6db442671656" providerId="ADAL" clId="{4D2F4F8E-BC25-4489-888D-962ED8C38C75}" dt="2024-11-22T13:30:11.010" v="176" actId="1076"/>
          <ac:spMkLst>
            <pc:docMk/>
            <pc:sldMk cId="2805532234" sldId="288"/>
            <ac:spMk id="7" creationId="{8CEB338C-4B2B-239E-0942-26F8C0F1394E}"/>
          </ac:spMkLst>
        </pc:spChg>
        <pc:spChg chg="mod">
          <ac:chgData name="Viviane Da Costa Batista Pereira" userId="b305db61-b707-4b19-b05e-6db442671656" providerId="ADAL" clId="{4D2F4F8E-BC25-4489-888D-962ED8C38C75}" dt="2024-11-22T13:30:17.963" v="177" actId="1076"/>
          <ac:spMkLst>
            <pc:docMk/>
            <pc:sldMk cId="2805532234" sldId="288"/>
            <ac:spMk id="8" creationId="{F5FCAE25-00EC-FB81-8362-7D511B17E98F}"/>
          </ac:spMkLst>
        </pc:spChg>
        <pc:spChg chg="add del mod">
          <ac:chgData name="Viviane Da Costa Batista Pereira" userId="b305db61-b707-4b19-b05e-6db442671656" providerId="ADAL" clId="{4D2F4F8E-BC25-4489-888D-962ED8C38C75}" dt="2024-11-22T13:31:04.165" v="192" actId="14100"/>
          <ac:spMkLst>
            <pc:docMk/>
            <pc:sldMk cId="2805532234" sldId="288"/>
            <ac:spMk id="11" creationId="{8C443BDA-2057-3AF4-0EE1-FD17EEC90F6A}"/>
          </ac:spMkLst>
        </pc:spChg>
        <pc:spChg chg="mod">
          <ac:chgData name="Viviane Da Costa Batista Pereira" userId="b305db61-b707-4b19-b05e-6db442671656" providerId="ADAL" clId="{4D2F4F8E-BC25-4489-888D-962ED8C38C75}" dt="2024-11-22T13:30:41.746" v="181" actId="1076"/>
          <ac:spMkLst>
            <pc:docMk/>
            <pc:sldMk cId="2805532234" sldId="288"/>
            <ac:spMk id="12" creationId="{15456434-5433-1AEB-E0AA-05102FED9B23}"/>
          </ac:spMkLst>
        </pc:spChg>
        <pc:grpChg chg="del">
          <ac:chgData name="Viviane Da Costa Batista Pereira" userId="b305db61-b707-4b19-b05e-6db442671656" providerId="ADAL" clId="{4D2F4F8E-BC25-4489-888D-962ED8C38C75}" dt="2024-11-22T13:28:32.130" v="146" actId="478"/>
          <ac:grpSpMkLst>
            <pc:docMk/>
            <pc:sldMk cId="2805532234" sldId="288"/>
            <ac:grpSpMk id="10" creationId="{3AEEECDC-B2B4-03E7-5DD6-65563DA654A3}"/>
          </ac:grpSpMkLst>
        </pc:grpChg>
        <pc:grpChg chg="del">
          <ac:chgData name="Viviane Da Costa Batista Pereira" userId="b305db61-b707-4b19-b05e-6db442671656" providerId="ADAL" clId="{4D2F4F8E-BC25-4489-888D-962ED8C38C75}" dt="2024-11-22T13:28:33.031" v="147" actId="478"/>
          <ac:grpSpMkLst>
            <pc:docMk/>
            <pc:sldMk cId="2805532234" sldId="288"/>
            <ac:grpSpMk id="140" creationId="{2A9032A7-8E2F-6444-86C9-3BA08BD80998}"/>
          </ac:grpSpMkLst>
        </pc:grpChg>
        <pc:grpChg chg="del">
          <ac:chgData name="Viviane Da Costa Batista Pereira" userId="b305db61-b707-4b19-b05e-6db442671656" providerId="ADAL" clId="{4D2F4F8E-BC25-4489-888D-962ED8C38C75}" dt="2024-11-22T13:28:38.942" v="151" actId="478"/>
          <ac:grpSpMkLst>
            <pc:docMk/>
            <pc:sldMk cId="2805532234" sldId="288"/>
            <ac:grpSpMk id="150" creationId="{92845CAF-0D85-2D09-B109-7C9F654C9965}"/>
          </ac:grpSpMkLst>
        </pc:grpChg>
        <pc:grpChg chg="del">
          <ac:chgData name="Viviane Da Costa Batista Pereira" userId="b305db61-b707-4b19-b05e-6db442671656" providerId="ADAL" clId="{4D2F4F8E-BC25-4489-888D-962ED8C38C75}" dt="2024-11-22T13:28:41.818" v="153" actId="478"/>
          <ac:grpSpMkLst>
            <pc:docMk/>
            <pc:sldMk cId="2805532234" sldId="288"/>
            <ac:grpSpMk id="160" creationId="{F85CCC8C-BF83-275D-11A0-E828D396E624}"/>
          </ac:grpSpMkLst>
        </pc:grpChg>
        <pc:picChg chg="mod">
          <ac:chgData name="Viviane Da Costa Batista Pereira" userId="b305db61-b707-4b19-b05e-6db442671656" providerId="ADAL" clId="{4D2F4F8E-BC25-4489-888D-962ED8C38C75}" dt="2024-11-22T13:31:18.372" v="196" actId="1076"/>
          <ac:picMkLst>
            <pc:docMk/>
            <pc:sldMk cId="2805532234" sldId="288"/>
            <ac:picMk id="9" creationId="{DD27DBAB-25CD-040E-0D34-EC8497BC2726}"/>
          </ac:picMkLst>
        </pc:picChg>
      </pc:sldChg>
      <pc:sldChg chg="addSp delSp modSp mod">
        <pc:chgData name="Viviane Da Costa Batista Pereira" userId="b305db61-b707-4b19-b05e-6db442671656" providerId="ADAL" clId="{4D2F4F8E-BC25-4489-888D-962ED8C38C75}" dt="2024-11-22T13:25:18.504" v="37"/>
        <pc:sldMkLst>
          <pc:docMk/>
          <pc:sldMk cId="2125621010" sldId="292"/>
        </pc:sldMkLst>
        <pc:spChg chg="mod">
          <ac:chgData name="Viviane Da Costa Batista Pereira" userId="b305db61-b707-4b19-b05e-6db442671656" providerId="ADAL" clId="{4D2F4F8E-BC25-4489-888D-962ED8C38C75}" dt="2024-11-22T13:25:18.504" v="37"/>
          <ac:spMkLst>
            <pc:docMk/>
            <pc:sldMk cId="2125621010" sldId="292"/>
            <ac:spMk id="6" creationId="{3D46CC9D-C686-E716-C68A-605E157C39C0}"/>
          </ac:spMkLst>
        </pc:spChg>
        <pc:spChg chg="mod">
          <ac:chgData name="Viviane Da Costa Batista Pereira" userId="b305db61-b707-4b19-b05e-6db442671656" providerId="ADAL" clId="{4D2F4F8E-BC25-4489-888D-962ED8C38C75}" dt="2024-11-22T13:23:07.071" v="8" actId="114"/>
          <ac:spMkLst>
            <pc:docMk/>
            <pc:sldMk cId="2125621010" sldId="292"/>
            <ac:spMk id="116" creationId="{00000000-0000-0000-0000-000000000000}"/>
          </ac:spMkLst>
        </pc:spChg>
        <pc:grpChg chg="add mod">
          <ac:chgData name="Viviane Da Costa Batista Pereira" userId="b305db61-b707-4b19-b05e-6db442671656" providerId="ADAL" clId="{4D2F4F8E-BC25-4489-888D-962ED8C38C75}" dt="2024-11-22T13:25:18.504" v="37"/>
          <ac:grpSpMkLst>
            <pc:docMk/>
            <pc:sldMk cId="2125621010" sldId="292"/>
            <ac:grpSpMk id="3" creationId="{F8D54E0F-F5D5-CCA5-B11F-E1BB67DFF4E0}"/>
          </ac:grpSpMkLst>
        </pc:grpChg>
        <pc:grpChg chg="del mod">
          <ac:chgData name="Viviane Da Costa Batista Pereira" userId="b305db61-b707-4b19-b05e-6db442671656" providerId="ADAL" clId="{4D2F4F8E-BC25-4489-888D-962ED8C38C75}" dt="2024-11-22T13:25:17.571" v="36" actId="478"/>
          <ac:grpSpMkLst>
            <pc:docMk/>
            <pc:sldMk cId="2125621010" sldId="292"/>
            <ac:grpSpMk id="9" creationId="{EB48B755-00EC-2946-401F-0995F93E23D0}"/>
          </ac:grpSpMkLst>
        </pc:grpChg>
        <pc:picChg chg="mod">
          <ac:chgData name="Viviane Da Costa Batista Pereira" userId="b305db61-b707-4b19-b05e-6db442671656" providerId="ADAL" clId="{4D2F4F8E-BC25-4489-888D-962ED8C38C75}" dt="2024-11-22T13:24:25.178" v="24" actId="1076"/>
          <ac:picMkLst>
            <pc:docMk/>
            <pc:sldMk cId="2125621010" sldId="292"/>
            <ac:picMk id="4" creationId="{258749A2-E3D2-809A-7E8E-9CBE1E7F02F7}"/>
          </ac:picMkLst>
        </pc:picChg>
        <pc:picChg chg="mod modCrop">
          <ac:chgData name="Viviane Da Costa Batista Pereira" userId="b305db61-b707-4b19-b05e-6db442671656" providerId="ADAL" clId="{4D2F4F8E-BC25-4489-888D-962ED8C38C75}" dt="2024-11-22T13:24:23.267" v="23" actId="1076"/>
          <ac:picMkLst>
            <pc:docMk/>
            <pc:sldMk cId="2125621010" sldId="292"/>
            <ac:picMk id="5" creationId="{9C543CAC-554A-F3C3-8A5E-F670A1260B4A}"/>
          </ac:picMkLst>
        </pc:picChg>
        <pc:picChg chg="mod">
          <ac:chgData name="Viviane Da Costa Batista Pereira" userId="b305db61-b707-4b19-b05e-6db442671656" providerId="ADAL" clId="{4D2F4F8E-BC25-4489-888D-962ED8C38C75}" dt="2024-11-22T13:25:18.504" v="37"/>
          <ac:picMkLst>
            <pc:docMk/>
            <pc:sldMk cId="2125621010" sldId="292"/>
            <ac:picMk id="7" creationId="{1BAD73C9-F24F-28E5-A097-47CEC67B41F6}"/>
          </ac:picMkLst>
        </pc:picChg>
        <pc:picChg chg="mod">
          <ac:chgData name="Viviane Da Costa Batista Pereira" userId="b305db61-b707-4b19-b05e-6db442671656" providerId="ADAL" clId="{4D2F4F8E-BC25-4489-888D-962ED8C38C75}" dt="2024-11-22T13:23:37.668" v="17" actId="1076"/>
          <ac:picMkLst>
            <pc:docMk/>
            <pc:sldMk cId="2125621010" sldId="292"/>
            <ac:picMk id="11" creationId="{2D7C3682-2F3F-1556-19C5-2C4A95AA44B7}"/>
          </ac:picMkLst>
        </pc:picChg>
      </pc:sldChg>
      <pc:sldChg chg="addSp delSp modSp mod">
        <pc:chgData name="Viviane Da Costa Batista Pereira" userId="b305db61-b707-4b19-b05e-6db442671656" providerId="ADAL" clId="{4D2F4F8E-BC25-4489-888D-962ED8C38C75}" dt="2024-11-22T13:33:38.592" v="222" actId="1076"/>
        <pc:sldMkLst>
          <pc:docMk/>
          <pc:sldMk cId="2154308412" sldId="293"/>
        </pc:sldMkLst>
        <pc:spChg chg="mod">
          <ac:chgData name="Viviane Da Costa Batista Pereira" userId="b305db61-b707-4b19-b05e-6db442671656" providerId="ADAL" clId="{4D2F4F8E-BC25-4489-888D-962ED8C38C75}" dt="2024-11-22T13:31:42.122" v="198" actId="208"/>
          <ac:spMkLst>
            <pc:docMk/>
            <pc:sldMk cId="2154308412" sldId="293"/>
            <ac:spMk id="5" creationId="{4B4346BD-A29F-691A-1725-B1AB43A58681}"/>
          </ac:spMkLst>
        </pc:spChg>
        <pc:spChg chg="mod">
          <ac:chgData name="Viviane Da Costa Batista Pereira" userId="b305db61-b707-4b19-b05e-6db442671656" providerId="ADAL" clId="{4D2F4F8E-BC25-4489-888D-962ED8C38C75}" dt="2024-11-22T13:31:42.122" v="198" actId="208"/>
          <ac:spMkLst>
            <pc:docMk/>
            <pc:sldMk cId="2154308412" sldId="293"/>
            <ac:spMk id="6" creationId="{9715F30F-7883-AF45-FCD7-B4D6ACF4C8FA}"/>
          </ac:spMkLst>
        </pc:spChg>
        <pc:spChg chg="mod">
          <ac:chgData name="Viviane Da Costa Batista Pereira" userId="b305db61-b707-4b19-b05e-6db442671656" providerId="ADAL" clId="{4D2F4F8E-BC25-4489-888D-962ED8C38C75}" dt="2024-11-22T13:31:42.122" v="198" actId="208"/>
          <ac:spMkLst>
            <pc:docMk/>
            <pc:sldMk cId="2154308412" sldId="293"/>
            <ac:spMk id="7" creationId="{CF90DFB8-DB1F-D736-8A6F-165AB9816757}"/>
          </ac:spMkLst>
        </pc:spChg>
        <pc:spChg chg="add mod">
          <ac:chgData name="Viviane Da Costa Batista Pereira" userId="b305db61-b707-4b19-b05e-6db442671656" providerId="ADAL" clId="{4D2F4F8E-BC25-4489-888D-962ED8C38C75}" dt="2024-11-22T13:33:38.592" v="222" actId="1076"/>
          <ac:spMkLst>
            <pc:docMk/>
            <pc:sldMk cId="2154308412" sldId="293"/>
            <ac:spMk id="12" creationId="{FAFD3E0B-10CE-ABC2-082E-1FCAC453FE8A}"/>
          </ac:spMkLst>
        </pc:spChg>
        <pc:spChg chg="add mod">
          <ac:chgData name="Viviane Da Costa Batista Pereira" userId="b305db61-b707-4b19-b05e-6db442671656" providerId="ADAL" clId="{4D2F4F8E-BC25-4489-888D-962ED8C38C75}" dt="2024-11-22T13:33:38.592" v="222" actId="1076"/>
          <ac:spMkLst>
            <pc:docMk/>
            <pc:sldMk cId="2154308412" sldId="293"/>
            <ac:spMk id="14" creationId="{891DEC40-069E-E907-F31E-9D384377B79D}"/>
          </ac:spMkLst>
        </pc:spChg>
        <pc:spChg chg="add mod">
          <ac:chgData name="Viviane Da Costa Batista Pereira" userId="b305db61-b707-4b19-b05e-6db442671656" providerId="ADAL" clId="{4D2F4F8E-BC25-4489-888D-962ED8C38C75}" dt="2024-11-22T13:33:38.592" v="222" actId="1076"/>
          <ac:spMkLst>
            <pc:docMk/>
            <pc:sldMk cId="2154308412" sldId="293"/>
            <ac:spMk id="15" creationId="{A1799D16-C397-BBCD-1BEE-16E0AB9FA573}"/>
          </ac:spMkLst>
        </pc:spChg>
        <pc:picChg chg="del">
          <ac:chgData name="Viviane Da Costa Batista Pereira" userId="b305db61-b707-4b19-b05e-6db442671656" providerId="ADAL" clId="{4D2F4F8E-BC25-4489-888D-962ED8C38C75}" dt="2024-11-22T13:33:23.062" v="220" actId="478"/>
          <ac:picMkLst>
            <pc:docMk/>
            <pc:sldMk cId="2154308412" sldId="293"/>
            <ac:picMk id="9" creationId="{33263F7E-5241-48BC-6FA2-194D5E3D0A18}"/>
          </ac:picMkLst>
        </pc:picChg>
      </pc:sldChg>
      <pc:sldChg chg="modSp mod">
        <pc:chgData name="Viviane Da Costa Batista Pereira" userId="b305db61-b707-4b19-b05e-6db442671656" providerId="ADAL" clId="{4D2F4F8E-BC25-4489-888D-962ED8C38C75}" dt="2024-11-22T13:32:10.238" v="203" actId="14100"/>
        <pc:sldMkLst>
          <pc:docMk/>
          <pc:sldMk cId="1581722183" sldId="294"/>
        </pc:sldMkLst>
        <pc:spChg chg="mod">
          <ac:chgData name="Viviane Da Costa Batista Pereira" userId="b305db61-b707-4b19-b05e-6db442671656" providerId="ADAL" clId="{4D2F4F8E-BC25-4489-888D-962ED8C38C75}" dt="2024-11-22T13:32:00.279" v="201" actId="208"/>
          <ac:spMkLst>
            <pc:docMk/>
            <pc:sldMk cId="1581722183" sldId="294"/>
            <ac:spMk id="6" creationId="{91BF08E8-E731-C07D-2DA9-B21DC91DF6F3}"/>
          </ac:spMkLst>
        </pc:spChg>
        <pc:spChg chg="mod">
          <ac:chgData name="Viviane Da Costa Batista Pereira" userId="b305db61-b707-4b19-b05e-6db442671656" providerId="ADAL" clId="{4D2F4F8E-BC25-4489-888D-962ED8C38C75}" dt="2024-11-22T13:32:00.279" v="201" actId="208"/>
          <ac:spMkLst>
            <pc:docMk/>
            <pc:sldMk cId="1581722183" sldId="294"/>
            <ac:spMk id="7" creationId="{9E10C058-5A40-7326-BE4B-C9F73C42F3DB}"/>
          </ac:spMkLst>
        </pc:spChg>
        <pc:spChg chg="mod">
          <ac:chgData name="Viviane Da Costa Batista Pereira" userId="b305db61-b707-4b19-b05e-6db442671656" providerId="ADAL" clId="{4D2F4F8E-BC25-4489-888D-962ED8C38C75}" dt="2024-11-22T13:32:05.944" v="202" actId="1076"/>
          <ac:spMkLst>
            <pc:docMk/>
            <pc:sldMk cId="1581722183" sldId="294"/>
            <ac:spMk id="8" creationId="{9F96526A-51BD-CB26-6417-AE2F94814897}"/>
          </ac:spMkLst>
        </pc:spChg>
        <pc:cxnChg chg="mod">
          <ac:chgData name="Viviane Da Costa Batista Pereira" userId="b305db61-b707-4b19-b05e-6db442671656" providerId="ADAL" clId="{4D2F4F8E-BC25-4489-888D-962ED8C38C75}" dt="2024-11-22T13:32:10.238" v="203" actId="14100"/>
          <ac:cxnSpMkLst>
            <pc:docMk/>
            <pc:sldMk cId="1581722183" sldId="294"/>
            <ac:cxnSpMk id="12" creationId="{4096BC8B-CC7E-8356-CAB9-3DCAF3ECFDB2}"/>
          </ac:cxnSpMkLst>
        </pc:cxnChg>
      </pc:sldChg>
      <pc:sldChg chg="addSp modSp mod">
        <pc:chgData name="Viviane Da Costa Batista Pereira" userId="b305db61-b707-4b19-b05e-6db442671656" providerId="ADAL" clId="{4D2F4F8E-BC25-4489-888D-962ED8C38C75}" dt="2024-11-22T13:34:35.194" v="235" actId="14100"/>
        <pc:sldMkLst>
          <pc:docMk/>
          <pc:sldMk cId="2992396585" sldId="295"/>
        </pc:sldMkLst>
        <pc:spChg chg="add mod">
          <ac:chgData name="Viviane Da Costa Batista Pereira" userId="b305db61-b707-4b19-b05e-6db442671656" providerId="ADAL" clId="{4D2F4F8E-BC25-4489-888D-962ED8C38C75}" dt="2024-11-22T13:34:35.194" v="235" actId="14100"/>
          <ac:spMkLst>
            <pc:docMk/>
            <pc:sldMk cId="2992396585" sldId="295"/>
            <ac:spMk id="13" creationId="{5C1B95C6-23DF-22CA-E58A-9538A382742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3694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791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3273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6633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2" name="Google Shape;16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88893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8542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defTabSz="914400" rtl="0" eaLnBrk="0" fontAlgn="auto" latinLnBrk="0" hangingPunct="0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b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(EF01MA19)</a:t>
            </a:r>
            <a:r>
              <a:rPr lang="pt-BR" sz="1200" b="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Reconhecer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relacionar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valores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moedas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cédulas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do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sistema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monetário</a:t>
            </a:r>
            <a:r>
              <a:rPr lang="pt-BR" sz="12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brasileiro para resolver situações simples do cotidiano do estudante.</a:t>
            </a:r>
            <a:endParaRPr lang="pt-BR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158750" indent="0" eaLnBrk="0" hangingPunct="0">
              <a:spcBef>
                <a:spcPts val="25"/>
              </a:spcBef>
              <a:buNone/>
            </a:pPr>
            <a:endParaRPr lang="pt-BR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27306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</a:t>
            </a:r>
          </a:p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Inicie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aula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propondo</a:t>
            </a:r>
            <a:r>
              <a:rPr lang="pt-BR" sz="120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os</a:t>
            </a:r>
            <a:r>
              <a:rPr lang="pt-BR" sz="12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questionamentos um a um, utilizando a animação do slide. Perceba quais os conhecimentos que sua turma tem com relação ao sistema monetário brasileiro. </a:t>
            </a:r>
            <a:r>
              <a:rPr lang="pt-BR" sz="12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Possivelmente os estudantes se sentirão motivados a falar que conhecem cédulas e moedas e que já compraram doces, pipocas, figurinhas e outras coisas. </a:t>
            </a:r>
          </a:p>
          <a:p>
            <a:pPr marL="0" indent="0" eaLnBrk="0" hangingPunct="0">
              <a:spcBef>
                <a:spcPts val="135"/>
              </a:spcBef>
              <a:spcAft>
                <a:spcPts val="0"/>
              </a:spcAft>
              <a:buNone/>
            </a:pPr>
            <a:endParaRPr lang="pt-BR" sz="1200" spc="-1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908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Explore com a turma as cédulas e as moedas presentes no slide. </a:t>
            </a:r>
            <a:endParaRPr lang="pt-BR" sz="1200" dirty="0">
              <a:latin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No quadro, há três situações de compras (lanche/compra no mercado/brinquedo). Cada situação apresenta dois conjuntos de cédulas e moedas, ou seja, “EU POSSO USAR” estas cédulas ou moedas “OU ENTÃO” estas cédulas.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800" kern="0" dirty="0">
                <a:solidFill>
                  <a:srgbClr val="00261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Peça aos estudantes que identifiquem os valores, entre as cédulas e as moedas, que os ajudariam a fazer as compras listadas na primeira coluna. </a:t>
            </a:r>
            <a:endParaRPr lang="pt-BR" sz="12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sz="1200" dirty="0">
                <a:latin typeface="+mn-lt"/>
              </a:rPr>
              <a:t>Explore os valores das cédulas e das moedas que estão neste quadro. Possivelmente, algumas são de conhecimento deles. Verifique se sabem dizer que as duas cédulas: uma de 2 reais + outra de 5 reais = 7 reais, e que 50 reais + 20 reais = 70 reais. Essas operações podem se apoiar nos fatos básicos da adição, visto que o estudante pode estar se apoiando em uma operação: 2 reais + 5 reais = 7 reais, para resolver outra operação: 50 reais + 20 reais = 70 reais. Explore com eles o nome/valor de cada cédula.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dirty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7868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93980" indent="0" algn="just" eaLnBrk="0" hangingPunct="0">
              <a:lnSpc>
                <a:spcPct val="108000"/>
              </a:lnSpc>
              <a:spcAft>
                <a:spcPts val="0"/>
              </a:spcAft>
              <a:buNone/>
            </a:pP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Caro professor, </a:t>
            </a:r>
          </a:p>
          <a:p>
            <a:pPr marL="0" marR="93980" indent="0" algn="just" eaLnBrk="0" hangingPunct="0">
              <a:lnSpc>
                <a:spcPct val="108000"/>
              </a:lnSpc>
              <a:spcAft>
                <a:spcPts val="0"/>
              </a:spcAft>
              <a:buNone/>
            </a:pP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Peça aos estudantes que conversem com um colega para discutirem sobre as questões acima, use a animação do slide para apresentar um a um os </a:t>
            </a:r>
            <a:r>
              <a:rPr lang="pt-BR" sz="1200" i="0" dirty="0" err="1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questinamentos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. Importante que eles utilizem as cédulas</a:t>
            </a:r>
            <a:r>
              <a:rPr lang="pt-BR" sz="1200" i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</a:t>
            </a:r>
            <a:r>
              <a:rPr lang="pt-BR" sz="1200" i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moedas</a:t>
            </a:r>
            <a:r>
              <a:rPr lang="pt-BR" sz="1200" i="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fictícias a cada questionamento realizado. </a:t>
            </a:r>
          </a:p>
          <a:p>
            <a:pPr marL="0" marR="93980" indent="0" algn="just" eaLnBrk="0" hangingPunct="0">
              <a:lnSpc>
                <a:spcPct val="108000"/>
              </a:lnSpc>
              <a:spcAft>
                <a:spcPts val="0"/>
              </a:spcAft>
              <a:buNone/>
            </a:pP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Explore as diversas possibilidades, explicando que se trata de estimativas e que as cédulas e/ou moedas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utilizadas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em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cada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situação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v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ão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depender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dos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valores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cada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produto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ser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comprado.</a:t>
            </a:r>
            <a:r>
              <a:rPr lang="pt-BR" sz="1200" i="0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Estimule os estudantes a pensar os possíveis valores reais em cada situação apresentada.</a:t>
            </a:r>
            <a:endParaRPr lang="pt-BR" sz="1200" i="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algn="just" eaLnBrk="0" hangingPunct="0">
              <a:spcBef>
                <a:spcPts val="10"/>
              </a:spcBef>
              <a:spcAft>
                <a:spcPts val="0"/>
              </a:spcAft>
              <a:buNone/>
            </a:pPr>
            <a:r>
              <a:rPr lang="pt-BR" sz="1200" i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No último questionamento, veja o que eles dizem... Poderia ser por </a:t>
            </a:r>
            <a:r>
              <a:rPr lang="pt-BR" sz="1200" i="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PIX/cartão de débito/cartão de crédito?</a:t>
            </a:r>
            <a:endParaRPr lang="pt-BR" sz="1200" i="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"/>
              <a:tabLst>
                <a:tab pos="226695" algn="l"/>
              </a:tabLst>
            </a:pPr>
            <a:endParaRPr lang="pt-BR" sz="1200" b="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buFontTx/>
              <a:buNone/>
              <a:tabLst>
                <a:tab pos="226695" algn="l"/>
              </a:tabLst>
            </a:pPr>
            <a:endParaRPr dirty="0"/>
          </a:p>
        </p:txBody>
      </p:sp>
      <p:sp>
        <p:nvSpPr>
          <p:cNvPr id="120" name="Google Shape;1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Agrupe os estudantes em duplas ou grupos de quatro integrantes para que </a:t>
            </a:r>
            <a:r>
              <a:rPr lang="pt-BR" sz="1800" kern="0" dirty="0">
                <a:solidFill>
                  <a:srgbClr val="002617"/>
                </a:solidFill>
                <a:effectLst/>
                <a:highlight>
                  <a:srgbClr val="F1F1F1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conversem com os colegas sobre as respostas que encontraram e confrontem esses resultados. As discussões nas aulas de Matemática podem potencializar as aprendizagens de todos os estudantes.</a:t>
            </a:r>
            <a:endParaRPr lang="pt-BR" sz="1800" kern="100" dirty="0">
              <a:effectLst/>
              <a:highlight>
                <a:srgbClr val="F1F1F1"/>
              </a:highlight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8861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281138C-1704-B406-E87C-2DA93A7EEDD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5" name="Google Shape;85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2D065C4-C5E6-A91F-931A-9DA6D36177A2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9c03e3d857_0_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2" name="Google Shape;92;g29c03e3d857_0_15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g29c03e3d857_0_15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9c03e3d857_0_15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2E09EC07-CA5A-08CE-D141-1A67AB7A70C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3070462-B3C2-2D72-4DFC-8A0C68ADE2D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9c03e3d857_0_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g29c03e3d857_0_14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g29c03e3d857_0_14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9c03e3d857_0_14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9c03e3d857_0_144"/>
          <p:cNvSpPr txBox="1">
            <a:spLocks noGrp="1"/>
          </p:cNvSpPr>
          <p:nvPr>
            <p:ph type="subTitle" idx="2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A69B6F2-5919-13D6-2E04-C1BEE972F1CC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CC036FE-E18F-A820-595C-5FE3FB77C937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3" name="Google Shape;53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02386DFB-38C3-97F5-1E4A-721071E4CDA1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F127D676-7A79-24C2-393C-F2C2C6F78A7D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63" name="Google Shape;63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9CCFF54-AA7E-CF5E-C477-D7BB54559F8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C9B659B6-ADBD-FB95-E021-B4584D5A988A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illustration-representing-lot-of-money-ilustra%C3%A7%C3%A3o-royalty-free/643339598?phrase=C%C3%89DULAS+E+MOEDAS+BRASILEIRO&amp;adppopup=tru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gettyimages.com.br/detail/ilustra%C3%A7%C3%A3o/set-of-brazilian-money-with-brazilian-map-ilustra%C3%A7%C3%A3o-royalty-free/2025364386?phrase=+MOEDAS+BRASILEIRO&amp;adppopup=true" TargetMode="External"/><Relationship Id="rId4" Type="http://schemas.openxmlformats.org/officeDocument/2006/relationships/hyperlink" Target="https://www.gettyimages.com.br/detail/ilustra%C3%A7%C3%A3o/cartoon-money-and-coins-green-dollar-banknotes-ilustra%C3%A7%C3%A3o-royalty-free/1182226441?phrase=C%C3%89DULAS+E+MOEDAS&amp;adppopup=tru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set-of-brazilian-real-banknotes-with-brazilian-ilustra%C3%A7%C3%A3o-royalty-free/2025354421?phrase=C%C3%89DULAS+E+MOEDAS+BRASILEIRO&amp;adppopup=tru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ettyimages.com.br/detail/ilustra%C3%A7%C3%A3o/education-and-work-school-and-office-supply-ilustra%C3%A7%C3%A3o-royalty-free/1411276955?phrase=l%C3%A1pis&amp;adppopup=true" TargetMode="External"/><Relationship Id="rId5" Type="http://schemas.openxmlformats.org/officeDocument/2006/relationships/hyperlink" Target="https://www.gettyimages.com.br/detail/ilustra%C3%A7%C3%A3o/green-notebook-and-pen-top-view-ilustra%C3%A7%C3%A3o-royalty-free/1557600935?phrase=caderno&amp;adppopup=true" TargetMode="External"/><Relationship Id="rId4" Type="http://schemas.openxmlformats.org/officeDocument/2006/relationships/hyperlink" Target="https://www.gettyimages.com.br/detail/ilustra%C3%A7%C3%A3o/black-red-blue-blank-school-backpack-realistic-ilustra%C3%A7%C3%A3o-royalty-free/1348988114?phrase=mochila&amp;adppopup=tru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rayons-set-vector-design-colorful-wax-pencils-ilustra%C3%A7%C3%A3o-royalty-free/1495035212?phrase=giz+de+cera&amp;adppopup=true" TargetMode="External"/><Relationship Id="rId7" Type="http://schemas.openxmlformats.org/officeDocument/2006/relationships/hyperlink" Target="https://www.gettyimages.com.br/detail/ilustra%C3%A7%C3%A3o/paper-clips-and-notes-ilustra%C3%A7%C3%A3o-royalty-free/131942089?phrase=clips&amp;adppopup=tru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ettyimages.com.br/detail/ilustra%C3%A7%C3%A3o/vector-corporate-pen-design-ilustra%C3%A7%C3%A3o-royalty-free/506100350?phrase=caneta&amp;adppopup=true" TargetMode="External"/><Relationship Id="rId5" Type="http://schemas.openxmlformats.org/officeDocument/2006/relationships/hyperlink" Target="https://www.gettyimages.com.br/detail/ilustra%C3%A7%C3%A3o/vector-illustration-of-mechanical-pencil-ilustra%C3%A7%C3%A3o-royalty-free/1933412969?phrase=lapiseira&amp;adppopup=true" TargetMode="External"/><Relationship Id="rId4" Type="http://schemas.openxmlformats.org/officeDocument/2006/relationships/hyperlink" Target="https://www.gettyimages.com.br/detail/ilustra%C3%A7%C3%A3o/pencil-case-stationery-containers-in-realistic-ilustra%C3%A7%C3%A3o-royalty-free/1456797729?phrase=estojo+de+lapis&amp;adppopup=tru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green-notebook-and-pen-top-view-ilustra%C3%A7%C3%A3o-royalty-free/1557600935?phrase=caderno&amp;adppopup=true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ettyimages.com.br/detail/ilustra%C3%A7%C3%A3o/school-supplies-rubber-or-eraser-isolated-on-ilustra%C3%A7%C3%A3o-royalty-free/1406151272?phrase=borracha&amp;adppopup=true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1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921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SISTEMA MONETÁRIO BRASILEIRO</a:t>
            </a:r>
          </a:p>
        </p:txBody>
      </p:sp>
      <p:sp>
        <p:nvSpPr>
          <p:cNvPr id="103" name="Google Shape;103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5" name="Google Shape;105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</a:t>
            </a: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4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37;p10">
            <a:extLst>
              <a:ext uri="{FF2B5EF4-FFF2-40B4-BE49-F238E27FC236}">
                <a16:creationId xmlns:a16="http://schemas.microsoft.com/office/drawing/2014/main" id="{0F99D26D-1E12-478D-7A3C-A6AD8656978B}"/>
              </a:ext>
            </a:extLst>
          </p:cNvPr>
          <p:cNvSpPr txBox="1"/>
          <p:nvPr/>
        </p:nvSpPr>
        <p:spPr>
          <a:xfrm rot="897">
            <a:off x="7573664" y="469035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B4346BD-A29F-691A-1725-B1AB43A58681}"/>
              </a:ext>
            </a:extLst>
          </p:cNvPr>
          <p:cNvSpPr/>
          <p:nvPr/>
        </p:nvSpPr>
        <p:spPr>
          <a:xfrm>
            <a:off x="2317690" y="2004497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R$ 50,00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715F30F-7883-AF45-FCD7-B4D6ACF4C8FA}"/>
              </a:ext>
            </a:extLst>
          </p:cNvPr>
          <p:cNvSpPr/>
          <p:nvPr/>
        </p:nvSpPr>
        <p:spPr>
          <a:xfrm>
            <a:off x="2317691" y="3005861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</a:t>
            </a:r>
            <a:r>
              <a:rPr lang="pt-BR" sz="2000">
                <a:solidFill>
                  <a:schemeClr val="tx1"/>
                </a:solidFill>
              </a:rPr>
              <a:t>$ 15,00</a:t>
            </a:r>
            <a:endParaRPr lang="pt-BR" sz="2000" dirty="0">
              <a:solidFill>
                <a:schemeClr val="tx1"/>
              </a:solidFill>
            </a:endParaRPr>
          </a:p>
          <a:p>
            <a:pPr algn="ctr"/>
            <a:endParaRPr lang="pt-BR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F90DFB8-DB1F-D736-8A6F-165AB9816757}"/>
              </a:ext>
            </a:extLst>
          </p:cNvPr>
          <p:cNvSpPr/>
          <p:nvPr/>
        </p:nvSpPr>
        <p:spPr>
          <a:xfrm>
            <a:off x="2317691" y="4059594"/>
            <a:ext cx="1602685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R$ 15,00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718442-6519-75C3-2EF4-17271B17EB4E}"/>
              </a:ext>
            </a:extLst>
          </p:cNvPr>
          <p:cNvSpPr txBox="1"/>
          <p:nvPr/>
        </p:nvSpPr>
        <p:spPr>
          <a:xfrm>
            <a:off x="4308501" y="2157942"/>
            <a:ext cx="30349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RESPOSTA PESSOAL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167D05F-8D4E-28D5-1349-D80C4328ADDC}"/>
              </a:ext>
            </a:extLst>
          </p:cNvPr>
          <p:cNvSpPr txBox="1"/>
          <p:nvPr/>
        </p:nvSpPr>
        <p:spPr>
          <a:xfrm>
            <a:off x="4308501" y="4213039"/>
            <a:ext cx="30349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RESPOSTA PESSOAL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5C34C96-6851-08F0-B968-416225F81F23}"/>
              </a:ext>
            </a:extLst>
          </p:cNvPr>
          <p:cNvSpPr txBox="1"/>
          <p:nvPr/>
        </p:nvSpPr>
        <p:spPr>
          <a:xfrm>
            <a:off x="4308501" y="3151806"/>
            <a:ext cx="30349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</a:rPr>
              <a:t>RESPOSTA PESSOAL</a:t>
            </a:r>
          </a:p>
        </p:txBody>
      </p:sp>
      <p:sp>
        <p:nvSpPr>
          <p:cNvPr id="11" name="Google Shape;143;p20">
            <a:extLst>
              <a:ext uri="{FF2B5EF4-FFF2-40B4-BE49-F238E27FC236}">
                <a16:creationId xmlns:a16="http://schemas.microsoft.com/office/drawing/2014/main" id="{703A64BC-45E2-E41D-4B8B-9FB9AE2E1C0A}"/>
              </a:ext>
            </a:extLst>
          </p:cNvPr>
          <p:cNvSpPr txBox="1">
            <a:spLocks/>
          </p:cNvSpPr>
          <p:nvPr/>
        </p:nvSpPr>
        <p:spPr>
          <a:xfrm>
            <a:off x="1925345" y="177740"/>
            <a:ext cx="2010303" cy="5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CORREÇÃO</a:t>
            </a:r>
          </a:p>
        </p:txBody>
      </p:sp>
      <p:sp>
        <p:nvSpPr>
          <p:cNvPr id="13" name="Google Shape;130;p6">
            <a:extLst>
              <a:ext uri="{FF2B5EF4-FFF2-40B4-BE49-F238E27FC236}">
                <a16:creationId xmlns:a16="http://schemas.microsoft.com/office/drawing/2014/main" id="{CB784332-CA28-CE1F-B78A-4FDCB4A2C7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450" y="702500"/>
            <a:ext cx="83760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5600" indent="-355600">
              <a:buClr>
                <a:srgbClr val="74489D"/>
              </a:buClr>
              <a:buSzPct val="100000"/>
              <a:buFont typeface="+mj-lt"/>
              <a:buAutoNum type="arabicPeriod" startAt="2"/>
            </a:pP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PEDRO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VAI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À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PAPELARIA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COMPRAR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SEU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MATERIAL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ESCOLAR.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DESENHE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AS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CÉDULAS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 AS MOEDAS QUE PEDRO PODERÁ USAR NAS COMPRAS.</a:t>
            </a:r>
            <a:endParaRPr sz="2000" b="0" dirty="0">
              <a:latin typeface="+mn-lt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7869B75-4406-211A-6AA1-1FE920104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972" y="312363"/>
            <a:ext cx="424543" cy="478972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A62F9BEC-33DC-062C-7571-0D06461C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8" r="2708"/>
          <a:stretch/>
        </p:blipFill>
        <p:spPr bwMode="auto">
          <a:xfrm>
            <a:off x="1180968" y="2877424"/>
            <a:ext cx="1047958" cy="110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F642E632-3DA9-580C-9A02-9B9480A4B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 bwMode="auto">
          <a:xfrm flipH="1">
            <a:off x="1248676" y="3933117"/>
            <a:ext cx="937692" cy="93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 descr="Mala de viagem&#10;&#10;Descrição gerada automaticamente">
            <a:extLst>
              <a:ext uri="{FF2B5EF4-FFF2-40B4-BE49-F238E27FC236}">
                <a16:creationId xmlns:a16="http://schemas.microsoft.com/office/drawing/2014/main" id="{9D8F31E5-57FC-B2BF-0859-CEDA91AC52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083" t="5955" r="32635" b="53487"/>
          <a:stretch/>
        </p:blipFill>
        <p:spPr>
          <a:xfrm>
            <a:off x="1218384" y="1716545"/>
            <a:ext cx="901909" cy="1099062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FAFD3E0B-10CE-ABC2-082E-1FCAC453FE8A}"/>
              </a:ext>
            </a:extLst>
          </p:cNvPr>
          <p:cNvSpPr/>
          <p:nvPr/>
        </p:nvSpPr>
        <p:spPr>
          <a:xfrm>
            <a:off x="4308500" y="1909721"/>
            <a:ext cx="2864581" cy="801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91DEC40-069E-E907-F31E-9D384377B79D}"/>
              </a:ext>
            </a:extLst>
          </p:cNvPr>
          <p:cNvSpPr/>
          <p:nvPr/>
        </p:nvSpPr>
        <p:spPr>
          <a:xfrm>
            <a:off x="4308501" y="2934719"/>
            <a:ext cx="2864581" cy="801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1799D16-C397-BBCD-1BEE-16E0AB9FA573}"/>
              </a:ext>
            </a:extLst>
          </p:cNvPr>
          <p:cNvSpPr/>
          <p:nvPr/>
        </p:nvSpPr>
        <p:spPr>
          <a:xfrm>
            <a:off x="4308501" y="4014125"/>
            <a:ext cx="2864581" cy="801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4308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655806" y="583517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457200">
              <a:buClr>
                <a:srgbClr val="74489D"/>
              </a:buClr>
              <a:buSzPct val="100000"/>
              <a:buFont typeface="+mj-lt"/>
              <a:buAutoNum type="arabicPeriod" startAt="3"/>
            </a:pP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AJUDE</a:t>
            </a:r>
            <a:r>
              <a:rPr lang="pt-PT" sz="2000" b="0" spc="-5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PEDRO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RELACIONAR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PRODUTOS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AOS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SEUS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VALORES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EM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CÉDULAS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MOEDAS</a:t>
            </a:r>
            <a:r>
              <a:rPr lang="pt-PT" sz="1800" spc="-1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Segoe Print" panose="02000600000000000000" pitchFamily="2" charset="0"/>
                <a:cs typeface="Segoe Print" panose="02000600000000000000" pitchFamily="2" charset="0"/>
              </a:rPr>
              <a:t>.</a:t>
            </a:r>
            <a:endParaRPr dirty="0"/>
          </a:p>
        </p:txBody>
      </p:sp>
      <p:sp>
        <p:nvSpPr>
          <p:cNvPr id="144" name="Google Shape;144;p20"/>
          <p:cNvSpPr txBox="1"/>
          <p:nvPr/>
        </p:nvSpPr>
        <p:spPr>
          <a:xfrm rot="897">
            <a:off x="7509585" y="474381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Google Shape;234;p24">
            <a:extLst>
              <a:ext uri="{FF2B5EF4-FFF2-40B4-BE49-F238E27FC236}">
                <a16:creationId xmlns:a16="http://schemas.microsoft.com/office/drawing/2014/main" id="{6AFC1181-AD85-D89F-31B4-DBC1AD00327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44986" y="261109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1BF08E8-E731-C07D-2DA9-B21DC91DF6F3}"/>
              </a:ext>
            </a:extLst>
          </p:cNvPr>
          <p:cNvSpPr/>
          <p:nvPr/>
        </p:nvSpPr>
        <p:spPr>
          <a:xfrm>
            <a:off x="2336837" y="2640768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R$ 50,00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E10C058-5A40-7326-BE4B-C9F73C42F3DB}"/>
              </a:ext>
            </a:extLst>
          </p:cNvPr>
          <p:cNvSpPr/>
          <p:nvPr/>
        </p:nvSpPr>
        <p:spPr>
          <a:xfrm>
            <a:off x="2336837" y="1555080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R$ 20,00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F96526A-51BD-CB26-6417-AE2F94814897}"/>
              </a:ext>
            </a:extLst>
          </p:cNvPr>
          <p:cNvSpPr/>
          <p:nvPr/>
        </p:nvSpPr>
        <p:spPr>
          <a:xfrm>
            <a:off x="2336837" y="3711003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R$ 2,00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10C9669-1310-3DBE-8E05-4245002C8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00" y="1463226"/>
            <a:ext cx="2391134" cy="346104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EC7C4AC-B494-3D5F-5CED-0903CA28D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/>
        </p:blipFill>
        <p:spPr bwMode="auto">
          <a:xfrm>
            <a:off x="652029" y="1392169"/>
            <a:ext cx="1641707" cy="94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DB10CEC4-A6B0-8E48-75D7-FFEECC177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/>
        </p:blipFill>
        <p:spPr bwMode="auto">
          <a:xfrm>
            <a:off x="962068" y="3592356"/>
            <a:ext cx="1021628" cy="102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Uma imagem contendo mesa, itens, plástico&#10;&#10;Descrição gerada automaticamente">
            <a:extLst>
              <a:ext uri="{FF2B5EF4-FFF2-40B4-BE49-F238E27FC236}">
                <a16:creationId xmlns:a16="http://schemas.microsoft.com/office/drawing/2014/main" id="{A6D97319-3277-F6B1-3B38-23CC75D79F7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1531" b="76495"/>
          <a:stretch/>
        </p:blipFill>
        <p:spPr>
          <a:xfrm>
            <a:off x="561315" y="2460367"/>
            <a:ext cx="1775522" cy="10523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/>
          <p:nvPr/>
        </p:nvSpPr>
        <p:spPr>
          <a:xfrm rot="897">
            <a:off x="7572952" y="474381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1BF08E8-E731-C07D-2DA9-B21DC91DF6F3}"/>
              </a:ext>
            </a:extLst>
          </p:cNvPr>
          <p:cNvSpPr/>
          <p:nvPr/>
        </p:nvSpPr>
        <p:spPr>
          <a:xfrm>
            <a:off x="2336837" y="2640768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R$ 50,00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9E10C058-5A40-7326-BE4B-C9F73C42F3DB}"/>
              </a:ext>
            </a:extLst>
          </p:cNvPr>
          <p:cNvSpPr/>
          <p:nvPr/>
        </p:nvSpPr>
        <p:spPr>
          <a:xfrm>
            <a:off x="2336837" y="1555080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R$ 20,00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F96526A-51BD-CB26-6417-AE2F94814897}"/>
              </a:ext>
            </a:extLst>
          </p:cNvPr>
          <p:cNvSpPr/>
          <p:nvPr/>
        </p:nvSpPr>
        <p:spPr>
          <a:xfrm>
            <a:off x="2336837" y="3710550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R$ 2,00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10C9669-1310-3DBE-8E05-4245002C8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000" y="1463226"/>
            <a:ext cx="2391134" cy="3461041"/>
          </a:xfrm>
          <a:prstGeom prst="rect">
            <a:avLst/>
          </a:prstGeom>
        </p:spPr>
      </p:pic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8FC6ECE0-9D10-6B78-2986-1152A9F25717}"/>
              </a:ext>
            </a:extLst>
          </p:cNvPr>
          <p:cNvCxnSpPr/>
          <p:nvPr/>
        </p:nvCxnSpPr>
        <p:spPr>
          <a:xfrm>
            <a:off x="3939523" y="1791222"/>
            <a:ext cx="1133518" cy="21294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oogle Shape;143;p20">
            <a:extLst>
              <a:ext uri="{FF2B5EF4-FFF2-40B4-BE49-F238E27FC236}">
                <a16:creationId xmlns:a16="http://schemas.microsoft.com/office/drawing/2014/main" id="{E9928498-729E-4454-3E7A-75B961B1BB09}"/>
              </a:ext>
            </a:extLst>
          </p:cNvPr>
          <p:cNvSpPr txBox="1">
            <a:spLocks/>
          </p:cNvSpPr>
          <p:nvPr/>
        </p:nvSpPr>
        <p:spPr>
          <a:xfrm>
            <a:off x="1925345" y="135208"/>
            <a:ext cx="232902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4096BC8B-CC7E-8356-CAB9-3DCAF3ECFDB2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3939523" y="3095175"/>
            <a:ext cx="1727265" cy="9688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DAD832D4-8710-B538-06FB-4133317878B1}"/>
              </a:ext>
            </a:extLst>
          </p:cNvPr>
          <p:cNvCxnSpPr>
            <a:cxnSpLocks/>
            <a:endCxn id="6" idx="3"/>
          </p:cNvCxnSpPr>
          <p:nvPr/>
        </p:nvCxnSpPr>
        <p:spPr>
          <a:xfrm flipH="1">
            <a:off x="3939523" y="2012742"/>
            <a:ext cx="1568837" cy="9815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143;p20">
            <a:extLst>
              <a:ext uri="{FF2B5EF4-FFF2-40B4-BE49-F238E27FC236}">
                <a16:creationId xmlns:a16="http://schemas.microsoft.com/office/drawing/2014/main" id="{3E00235B-FCBF-24AF-96CA-776941CE00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5806" y="583517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457200">
              <a:buClr>
                <a:srgbClr val="74489D"/>
              </a:buClr>
              <a:buSzPct val="100000"/>
              <a:buFont typeface="+mj-lt"/>
              <a:buAutoNum type="arabicPeriod" startAt="3"/>
            </a:pP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AJUDE</a:t>
            </a:r>
            <a:r>
              <a:rPr lang="pt-PT" sz="2000" b="0" spc="-5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PEDRO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RELACIONAR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OS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PRODUTOS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AOS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SEUS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VALORES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EM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CÉDULAS</a:t>
            </a:r>
            <a:r>
              <a:rPr lang="pt-PT" sz="2000" b="0" spc="-45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E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j-lt"/>
                <a:ea typeface="Segoe Print" panose="02000600000000000000" pitchFamily="2" charset="0"/>
                <a:cs typeface="Segoe Print" panose="02000600000000000000" pitchFamily="2" charset="0"/>
              </a:rPr>
              <a:t>MOEDAS</a:t>
            </a:r>
            <a:r>
              <a:rPr lang="pt-PT" sz="1800" spc="-1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Segoe Print" panose="02000600000000000000" pitchFamily="2" charset="0"/>
                <a:cs typeface="Segoe Print" panose="02000600000000000000" pitchFamily="2" charset="0"/>
              </a:rPr>
              <a:t>.</a:t>
            </a:r>
            <a:endParaRPr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20536C5-6B0E-0884-4025-A66E9FBF1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2226" y="240981"/>
            <a:ext cx="424543" cy="4789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3F69DC9-6E3E-5664-4474-5323A64FD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/>
        </p:blipFill>
        <p:spPr bwMode="auto">
          <a:xfrm>
            <a:off x="652029" y="1392169"/>
            <a:ext cx="1641707" cy="94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A100DB01-413D-A280-1FB1-E53E5FC88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/>
        </p:blipFill>
        <p:spPr bwMode="auto">
          <a:xfrm>
            <a:off x="962068" y="3592356"/>
            <a:ext cx="1021628" cy="102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 descr="Uma imagem contendo mesa, itens, plástico&#10;&#10;Descrição gerada automaticamente">
            <a:extLst>
              <a:ext uri="{FF2B5EF4-FFF2-40B4-BE49-F238E27FC236}">
                <a16:creationId xmlns:a16="http://schemas.microsoft.com/office/drawing/2014/main" id="{B37F1108-841A-1A3B-A128-027E98740C8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1531" b="76495"/>
          <a:stretch/>
        </p:blipFill>
        <p:spPr>
          <a:xfrm>
            <a:off x="561315" y="2460367"/>
            <a:ext cx="1775522" cy="105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22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34;p24">
            <a:extLst>
              <a:ext uri="{FF2B5EF4-FFF2-40B4-BE49-F238E27FC236}">
                <a16:creationId xmlns:a16="http://schemas.microsoft.com/office/drawing/2014/main" id="{8E3E620B-B2E0-FD77-CEA8-3C4CB43EA0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79256" y="293023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25F706CD-66AA-330A-83A6-76F2FB9A2935}"/>
              </a:ext>
            </a:extLst>
          </p:cNvPr>
          <p:cNvSpPr/>
          <p:nvPr/>
        </p:nvSpPr>
        <p:spPr>
          <a:xfrm>
            <a:off x="1673233" y="1340902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CANETA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$ 2,00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32BA877-3F53-30FE-4F4D-38D59C2FCFBF}"/>
              </a:ext>
            </a:extLst>
          </p:cNvPr>
          <p:cNvSpPr/>
          <p:nvPr/>
        </p:nvSpPr>
        <p:spPr>
          <a:xfrm>
            <a:off x="2544759" y="2218249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CLIPES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R$ 3,00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DDABD5E1-EB84-17B8-9F98-A82AFF18832E}"/>
              </a:ext>
            </a:extLst>
          </p:cNvPr>
          <p:cNvSpPr/>
          <p:nvPr/>
        </p:nvSpPr>
        <p:spPr>
          <a:xfrm>
            <a:off x="2096359" y="3130855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CADERNO R$ 7,00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1FDE962-5B93-878D-DCA8-A99E121E69D4}"/>
              </a:ext>
            </a:extLst>
          </p:cNvPr>
          <p:cNvSpPr/>
          <p:nvPr/>
        </p:nvSpPr>
        <p:spPr>
          <a:xfrm>
            <a:off x="1984816" y="4121468"/>
            <a:ext cx="1899773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BORRACHA R$ 1,00</a:t>
            </a:r>
          </a:p>
        </p:txBody>
      </p:sp>
      <p:sp>
        <p:nvSpPr>
          <p:cNvPr id="143" name="Google Shape;143;p20"/>
          <p:cNvSpPr txBox="1">
            <a:spLocks noGrp="1"/>
          </p:cNvSpPr>
          <p:nvPr>
            <p:ph type="title"/>
          </p:nvPr>
        </p:nvSpPr>
        <p:spPr>
          <a:xfrm>
            <a:off x="742495" y="538312"/>
            <a:ext cx="7785488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457200">
              <a:buClr>
                <a:srgbClr val="74489D"/>
              </a:buClr>
              <a:buSzPct val="100000"/>
              <a:buFont typeface="+mj-lt"/>
              <a:buAutoNum type="arabicPeriod" startAt="4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COM DEZ REAIS, QUANTOS E QUAIS PRODUTOS PEDRO PODERÁ COMPRAR, DE MODO QUE NÃO HAJA TROCO?</a:t>
            </a:r>
            <a:endParaRPr sz="2000" b="0" dirty="0">
              <a:latin typeface="+mn-lt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4E85A90-5A43-377A-11E0-6E45BE1E7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8" r="2708"/>
          <a:stretch/>
        </p:blipFill>
        <p:spPr bwMode="auto">
          <a:xfrm>
            <a:off x="824832" y="2895592"/>
            <a:ext cx="1155766" cy="122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C4359F2D-D351-D241-2A76-783D29F8B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476" b="17476"/>
          <a:stretch/>
        </p:blipFill>
        <p:spPr bwMode="auto">
          <a:xfrm>
            <a:off x="760521" y="4083746"/>
            <a:ext cx="1094707" cy="71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Forma&#10;&#10;Descrição gerada automaticamente com confiança baixa">
            <a:extLst>
              <a:ext uri="{FF2B5EF4-FFF2-40B4-BE49-F238E27FC236}">
                <a16:creationId xmlns:a16="http://schemas.microsoft.com/office/drawing/2014/main" id="{4AEE4ED3-A097-5441-DC41-D084AD1105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3782"/>
          <a:stretch/>
        </p:blipFill>
        <p:spPr>
          <a:xfrm>
            <a:off x="372140" y="2389163"/>
            <a:ext cx="2072526" cy="443451"/>
          </a:xfrm>
          <a:prstGeom prst="rect">
            <a:avLst/>
          </a:prstGeom>
        </p:spPr>
      </p:pic>
      <p:pic>
        <p:nvPicPr>
          <p:cNvPr id="11" name="Imagem 10" descr="Uma imagem contendo instrumento, material de papelaria, caneta, mesa&#10;&#10;Descrição gerada automaticamente">
            <a:extLst>
              <a:ext uri="{FF2B5EF4-FFF2-40B4-BE49-F238E27FC236}">
                <a16:creationId xmlns:a16="http://schemas.microsoft.com/office/drawing/2014/main" id="{A3CE252D-CBB0-3190-71D3-888A89D8208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60" t="27358" r="3764" b="60527"/>
          <a:stretch/>
        </p:blipFill>
        <p:spPr>
          <a:xfrm rot="18002841">
            <a:off x="669985" y="1613708"/>
            <a:ext cx="1011843" cy="22585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F1EB4ECC-8908-26B4-88C7-B37028593D02}"/>
              </a:ext>
            </a:extLst>
          </p:cNvPr>
          <p:cNvSpPr/>
          <p:nvPr/>
        </p:nvSpPr>
        <p:spPr>
          <a:xfrm>
            <a:off x="4318103" y="1440382"/>
            <a:ext cx="4255168" cy="338803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2482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25F706CD-66AA-330A-83A6-76F2FB9A2935}"/>
              </a:ext>
            </a:extLst>
          </p:cNvPr>
          <p:cNvSpPr/>
          <p:nvPr/>
        </p:nvSpPr>
        <p:spPr>
          <a:xfrm>
            <a:off x="1673233" y="1340902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CANETA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$ 2,00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32BA877-3F53-30FE-4F4D-38D59C2FCFBF}"/>
              </a:ext>
            </a:extLst>
          </p:cNvPr>
          <p:cNvSpPr/>
          <p:nvPr/>
        </p:nvSpPr>
        <p:spPr>
          <a:xfrm>
            <a:off x="2544759" y="2218249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CLIPES</a:t>
            </a:r>
          </a:p>
          <a:p>
            <a:pPr algn="ctr"/>
            <a:r>
              <a:rPr lang="pt-BR" sz="2000" dirty="0">
                <a:solidFill>
                  <a:schemeClr val="tx1"/>
                </a:solidFill>
              </a:rPr>
              <a:t>R$ 3,00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DDABD5E1-EB84-17B8-9F98-A82AFF18832E}"/>
              </a:ext>
            </a:extLst>
          </p:cNvPr>
          <p:cNvSpPr/>
          <p:nvPr/>
        </p:nvSpPr>
        <p:spPr>
          <a:xfrm>
            <a:off x="2096359" y="3130855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CADERNO R$ 7,00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1FDE962-5B93-878D-DCA8-A99E121E69D4}"/>
              </a:ext>
            </a:extLst>
          </p:cNvPr>
          <p:cNvSpPr/>
          <p:nvPr/>
        </p:nvSpPr>
        <p:spPr>
          <a:xfrm>
            <a:off x="1984816" y="4121468"/>
            <a:ext cx="1899773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BORRACHA R$ 1,00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1887A9D-A8F8-1081-6491-4EEDF05CC0A4}"/>
              </a:ext>
            </a:extLst>
          </p:cNvPr>
          <p:cNvSpPr txBox="1"/>
          <p:nvPr/>
        </p:nvSpPr>
        <p:spPr>
          <a:xfrm>
            <a:off x="4241924" y="1694402"/>
            <a:ext cx="4951282" cy="3167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855" eaLnBrk="0" hangingPunct="0">
              <a:spcBef>
                <a:spcPts val="260"/>
              </a:spcBef>
            </a:pP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HÁ</a:t>
            </a:r>
            <a:r>
              <a:rPr lang="pt-BR" sz="2000" b="1" spc="-3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DUAS</a:t>
            </a:r>
            <a:r>
              <a:rPr lang="pt-BR" sz="2000" b="1" spc="-3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POSSIBILIDADES</a:t>
            </a:r>
            <a:r>
              <a:rPr lang="pt-BR" sz="2000" b="1" spc="-3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DE</a:t>
            </a:r>
            <a:r>
              <a:rPr lang="pt-BR" sz="2000" b="1" spc="-3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spc="-1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RESPOSTA:</a:t>
            </a:r>
          </a:p>
          <a:p>
            <a:pPr marL="109855" eaLnBrk="0" hangingPunct="0">
              <a:spcBef>
                <a:spcPts val="260"/>
              </a:spcBef>
            </a:pPr>
            <a:endParaRPr lang="pt-BR" sz="2000" b="1" spc="-10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109855" eaLnBrk="0" hangingPunct="0">
              <a:spcBef>
                <a:spcPts val="85"/>
              </a:spcBef>
              <a:spcAft>
                <a:spcPts val="0"/>
              </a:spcAft>
            </a:pP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PRIMEIRA:</a:t>
            </a:r>
            <a:r>
              <a:rPr lang="pt-BR" sz="2000" b="1" spc="-1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CADERNO</a:t>
            </a:r>
            <a:r>
              <a:rPr lang="pt-BR" sz="2000" b="1" spc="-1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(R$</a:t>
            </a:r>
            <a:r>
              <a:rPr lang="pt-BR" sz="2000" b="1" spc="-1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7,00)</a:t>
            </a:r>
            <a:r>
              <a:rPr lang="pt-BR" sz="2000" b="1" spc="-1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E</a:t>
            </a:r>
            <a:r>
              <a:rPr lang="pt-BR" sz="2000" b="1" spc="-2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CLIPES</a:t>
            </a:r>
            <a:r>
              <a:rPr lang="pt-BR" sz="2000" b="1" spc="-1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(R$</a:t>
            </a:r>
            <a:r>
              <a:rPr lang="pt-BR" sz="2000" b="1" spc="-1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3,00).</a:t>
            </a:r>
          </a:p>
          <a:p>
            <a:pPr marL="109855" eaLnBrk="0" hangingPunct="0">
              <a:spcBef>
                <a:spcPts val="85"/>
              </a:spcBef>
              <a:spcAft>
                <a:spcPts val="0"/>
              </a:spcAft>
            </a:pPr>
            <a:endParaRPr lang="pt-BR" sz="2000" b="1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109855" eaLnBrk="0" hangingPunct="0">
              <a:spcBef>
                <a:spcPts val="85"/>
              </a:spcBef>
              <a:spcAft>
                <a:spcPts val="0"/>
              </a:spcAft>
            </a:pP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SEGUNDA:</a:t>
            </a:r>
            <a:r>
              <a:rPr lang="pt-BR" sz="2000" b="1" spc="-2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CADERNO</a:t>
            </a:r>
            <a:r>
              <a:rPr lang="pt-BR" sz="2000" b="1" spc="-3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(R$</a:t>
            </a:r>
            <a:r>
              <a:rPr lang="pt-BR" sz="2000" b="1" spc="-2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7,00),</a:t>
            </a:r>
            <a:r>
              <a:rPr lang="pt-BR" sz="2000" b="1" spc="-2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CANETA</a:t>
            </a:r>
            <a:r>
              <a:rPr lang="pt-BR" sz="2000" b="1" spc="-2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(R$</a:t>
            </a:r>
            <a:r>
              <a:rPr lang="pt-BR" sz="2000" b="1" spc="-2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2,00)</a:t>
            </a:r>
            <a:r>
              <a:rPr lang="pt-BR" sz="2000" b="1" spc="-2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E</a:t>
            </a:r>
            <a:r>
              <a:rPr lang="pt-BR" sz="2000" b="1" spc="-2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</a:p>
          <a:p>
            <a:pPr marL="109855" eaLnBrk="0" hangingPunct="0">
              <a:spcBef>
                <a:spcPts val="85"/>
              </a:spcBef>
              <a:spcAft>
                <a:spcPts val="0"/>
              </a:spcAft>
            </a:pP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BORRACHA</a:t>
            </a:r>
            <a:r>
              <a:rPr lang="pt-BR" sz="2000" b="1" spc="-25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(R$</a:t>
            </a:r>
            <a:r>
              <a:rPr lang="pt-BR" sz="2000" b="1" spc="-2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pt-BR" sz="2000" b="1" spc="-10" dirty="0"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1,00).</a:t>
            </a:r>
            <a:endParaRPr lang="pt-BR" sz="2000" b="1" dirty="0"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1" name="Google Shape;143;p20">
            <a:extLst>
              <a:ext uri="{FF2B5EF4-FFF2-40B4-BE49-F238E27FC236}">
                <a16:creationId xmlns:a16="http://schemas.microsoft.com/office/drawing/2014/main" id="{E8CADDB0-B74A-5A37-C489-C48190FEDC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495" y="538312"/>
            <a:ext cx="7785488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457200">
              <a:buClr>
                <a:srgbClr val="74489D"/>
              </a:buClr>
              <a:buSzPct val="100000"/>
              <a:buFont typeface="+mj-lt"/>
              <a:buAutoNum type="arabicPeriod" startAt="4"/>
            </a:pP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COM DEZ REAIS, QUANTOS E QUAIS PRODUTOS PEDRO PODERÁ COMPRAR, DE MODO QUE NÃO HAJA TROCO?</a:t>
            </a:r>
            <a:endParaRPr sz="2000" b="0" dirty="0">
              <a:latin typeface="+mn-lt"/>
            </a:endParaRPr>
          </a:p>
        </p:txBody>
      </p:sp>
      <p:sp>
        <p:nvSpPr>
          <p:cNvPr id="12" name="Google Shape;143;p20">
            <a:extLst>
              <a:ext uri="{FF2B5EF4-FFF2-40B4-BE49-F238E27FC236}">
                <a16:creationId xmlns:a16="http://schemas.microsoft.com/office/drawing/2014/main" id="{68560E2E-230A-ACF1-D1E5-566DC4E313E1}"/>
              </a:ext>
            </a:extLst>
          </p:cNvPr>
          <p:cNvSpPr txBox="1">
            <a:spLocks/>
          </p:cNvSpPr>
          <p:nvPr/>
        </p:nvSpPr>
        <p:spPr>
          <a:xfrm>
            <a:off x="1925345" y="135208"/>
            <a:ext cx="232902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A45BD49-EEAC-4C26-431D-474A2AFFA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983" y="296425"/>
            <a:ext cx="424543" cy="478972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2D453C5E-E9CD-9EA9-F5F9-C53838EDD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8" r="2708"/>
          <a:stretch/>
        </p:blipFill>
        <p:spPr bwMode="auto">
          <a:xfrm>
            <a:off x="824832" y="2895592"/>
            <a:ext cx="1155766" cy="122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D626C841-0BAB-6D9B-186D-C49AAE3C5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476" b="17476"/>
          <a:stretch/>
        </p:blipFill>
        <p:spPr bwMode="auto">
          <a:xfrm>
            <a:off x="760521" y="4083746"/>
            <a:ext cx="1094707" cy="71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 descr="Forma&#10;&#10;Descrição gerada automaticamente com confiança baixa">
            <a:extLst>
              <a:ext uri="{FF2B5EF4-FFF2-40B4-BE49-F238E27FC236}">
                <a16:creationId xmlns:a16="http://schemas.microsoft.com/office/drawing/2014/main" id="{C3A8C800-AF54-3ED1-2104-38D77AFF19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3782"/>
          <a:stretch/>
        </p:blipFill>
        <p:spPr>
          <a:xfrm>
            <a:off x="372140" y="2389163"/>
            <a:ext cx="2072526" cy="443451"/>
          </a:xfrm>
          <a:prstGeom prst="rect">
            <a:avLst/>
          </a:prstGeom>
        </p:spPr>
      </p:pic>
      <p:pic>
        <p:nvPicPr>
          <p:cNvPr id="17" name="Imagem 16" descr="Uma imagem contendo instrumento, material de papelaria, caneta, mesa&#10;&#10;Descrição gerada automaticamente">
            <a:extLst>
              <a:ext uri="{FF2B5EF4-FFF2-40B4-BE49-F238E27FC236}">
                <a16:creationId xmlns:a16="http://schemas.microsoft.com/office/drawing/2014/main" id="{2238D6B0-2EC5-A9FC-53C3-5C92466F77C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60" t="27358" r="3764" b="60527"/>
          <a:stretch/>
        </p:blipFill>
        <p:spPr>
          <a:xfrm rot="18002841">
            <a:off x="669985" y="1613708"/>
            <a:ext cx="1011843" cy="225854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C1B95C6-23DF-22CA-E58A-9538A3827421}"/>
              </a:ext>
            </a:extLst>
          </p:cNvPr>
          <p:cNvSpPr/>
          <p:nvPr/>
        </p:nvSpPr>
        <p:spPr>
          <a:xfrm>
            <a:off x="4318103" y="1440382"/>
            <a:ext cx="4255168" cy="338803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396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9c03e3d857_0_223"/>
          <p:cNvSpPr txBox="1">
            <a:spLocks noGrp="1"/>
          </p:cNvSpPr>
          <p:nvPr>
            <p:ph type="body" idx="1"/>
          </p:nvPr>
        </p:nvSpPr>
        <p:spPr>
          <a:xfrm>
            <a:off x="3511005" y="1208158"/>
            <a:ext cx="5133265" cy="235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eaLnBrk="0" hangingPunct="0">
              <a:spcBef>
                <a:spcPts val="5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RECONHECEMOS</a:t>
            </a:r>
            <a:r>
              <a:rPr lang="pt-BR" sz="2000" spc="-35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RELACIONAMOS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VALORES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MOEDAS</a:t>
            </a:r>
            <a:r>
              <a:rPr lang="pt-BR" sz="2000" spc="-3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CÉDULAS</a:t>
            </a:r>
            <a:r>
              <a:rPr lang="pt-BR" sz="2000" spc="-3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DO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SISTEMA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MONETÁRIO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BRASILEIRO A PARTIR DE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VIVÊNCIAS DE SITUAÇÕES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QUE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ENVOLVEM 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USO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DO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DINHEIRO.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/>
          <p:nvPr/>
        </p:nvSpPr>
        <p:spPr>
          <a:xfrm>
            <a:off x="561741" y="868671"/>
            <a:ext cx="8296275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i="0" u="none" strike="noStrike" cap="none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LEMOV, Doug. </a:t>
            </a:r>
            <a:r>
              <a:rPr lang="pt-BR" sz="1600" i="1" u="none" strike="noStrike" cap="none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Aula nota 10 3.0</a:t>
            </a:r>
            <a:r>
              <a:rPr lang="pt-BR" sz="1600" i="0" u="none" strike="noStrike" cap="none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: 63 técnicas para melhorar a gestão da sala de aula. Porto Alegre: Penso, 2023.</a:t>
            </a:r>
            <a:endParaRPr lang="pt-BR" sz="1600" dirty="0">
              <a:solidFill>
                <a:schemeClr val="tx1"/>
              </a:solidFill>
              <a:latin typeface="+mj-lt"/>
            </a:endParaRPr>
          </a:p>
          <a:p>
            <a:pPr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600" dirty="0">
                <a:solidFill>
                  <a:schemeClr val="tx1"/>
                </a:solidFill>
                <a:latin typeface="+mj-lt"/>
              </a:rPr>
              <a:t>OLIVEIRA, Joan </a:t>
            </a:r>
            <a:r>
              <a:rPr lang="pt-BR" sz="1600" dirty="0" err="1">
                <a:solidFill>
                  <a:schemeClr val="tx1"/>
                </a:solidFill>
                <a:latin typeface="+mj-lt"/>
              </a:rPr>
              <a:t>Edesson</a:t>
            </a:r>
            <a:r>
              <a:rPr lang="pt-BR" sz="1600" dirty="0">
                <a:solidFill>
                  <a:schemeClr val="tx1"/>
                </a:solidFill>
                <a:latin typeface="+mj-lt"/>
              </a:rPr>
              <a:t> de; ROSSI, </a:t>
            </a:r>
            <a:r>
              <a:rPr lang="pt-BR" sz="1600" dirty="0" err="1">
                <a:solidFill>
                  <a:schemeClr val="tx1"/>
                </a:solidFill>
                <a:latin typeface="+mj-lt"/>
              </a:rPr>
              <a:t>Jocelaine</a:t>
            </a:r>
            <a:r>
              <a:rPr lang="pt-BR" sz="1600" dirty="0">
                <a:solidFill>
                  <a:schemeClr val="tx1"/>
                </a:solidFill>
                <a:latin typeface="+mj-lt"/>
              </a:rPr>
              <a:t> Regina Duarte (org.). </a:t>
            </a:r>
            <a:r>
              <a:rPr lang="pt-BR" sz="1600" i="1" dirty="0">
                <a:solidFill>
                  <a:schemeClr val="tx1"/>
                </a:solidFill>
                <a:latin typeface="+mj-lt"/>
              </a:rPr>
              <a:t>Matemática, 2</a:t>
            </a:r>
            <a:r>
              <a:rPr lang="pt-BR" sz="1600" i="1" u="sng" baseline="30000" dirty="0">
                <a:solidFill>
                  <a:schemeClr val="tx1"/>
                </a:solidFill>
                <a:latin typeface="+mj-lt"/>
              </a:rPr>
              <a:t>o</a:t>
            </a:r>
            <a:r>
              <a:rPr lang="pt-BR" sz="1600" i="1" dirty="0">
                <a:solidFill>
                  <a:schemeClr val="tx1"/>
                </a:solidFill>
                <a:latin typeface="+mj-lt"/>
              </a:rPr>
              <a:t> ano, Caderno de Atividades 4</a:t>
            </a:r>
            <a:r>
              <a:rPr lang="pt-BR" sz="1600" dirty="0">
                <a:solidFill>
                  <a:schemeClr val="tx1"/>
                </a:solidFill>
                <a:latin typeface="+mj-lt"/>
              </a:rPr>
              <a:t>. Sobral: </a:t>
            </a:r>
            <a:r>
              <a:rPr lang="pt-BR" sz="1600" dirty="0" err="1">
                <a:solidFill>
                  <a:schemeClr val="tx1"/>
                </a:solidFill>
                <a:latin typeface="+mj-lt"/>
              </a:rPr>
              <a:t>Lyceum</a:t>
            </a:r>
            <a:r>
              <a:rPr lang="pt-BR" sz="1600" dirty="0">
                <a:solidFill>
                  <a:schemeClr val="tx1"/>
                </a:solidFill>
                <a:latin typeface="+mj-lt"/>
              </a:rPr>
              <a:t> Consultoria Educacional, 2021. </a:t>
            </a: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SÃO PAULO (Estado). Secretaria da Educação. </a:t>
            </a:r>
            <a:r>
              <a:rPr lang="pt-BR" sz="1600" i="1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Currículo Paulista</a:t>
            </a:r>
            <a:r>
              <a:rPr lang="pt-BR" sz="160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, 2019.</a:t>
            </a:r>
            <a:endParaRPr lang="pt-BR" sz="1600" dirty="0">
              <a:solidFill>
                <a:schemeClr val="tx1"/>
              </a:solidFill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>
            <a:spLocks noGrp="1"/>
          </p:cNvSpPr>
          <p:nvPr>
            <p:ph type="body" idx="1"/>
          </p:nvPr>
        </p:nvSpPr>
        <p:spPr>
          <a:xfrm>
            <a:off x="374739" y="604905"/>
            <a:ext cx="8394521" cy="4275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600" b="1" dirty="0">
                <a:latin typeface="+mj-lt"/>
                <a:ea typeface="Arial"/>
                <a:cs typeface="Arial"/>
                <a:sym typeface="Arial"/>
              </a:rPr>
              <a:t>Lista de imagens e vídeos</a:t>
            </a:r>
            <a:endParaRPr dirty="0">
              <a:latin typeface="+mj-lt"/>
            </a:endParaRPr>
          </a:p>
          <a:p>
            <a:pPr marL="0" indent="0">
              <a:spcAft>
                <a:spcPts val="1200"/>
              </a:spcAft>
            </a:pPr>
            <a:r>
              <a:rPr lang="pt-BR" sz="1600" b="1" dirty="0">
                <a:latin typeface="+mj-lt"/>
                <a:ea typeface="Arial"/>
                <a:cs typeface="Arial"/>
                <a:sym typeface="Arial"/>
              </a:rPr>
              <a:t>Slides 3 e 4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sz="1600" b="1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–</a:t>
            </a:r>
            <a:r>
              <a:rPr lang="pt-BR" sz="1600" b="1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sz="1600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hlinkClick r:id="rId3"/>
              </a:rPr>
              <a:t>https://www.gettyimages.com.br/detail/ilustra%C3%A7%C3%A3o/illustration-representing-lot-of-money-ilustra%C3%A7%C3%A3o-royalty-free/643339598?phrase=C%C3%89DULAS+E+MOEDAS+BRASILEIRO&amp;adppopup=true</a:t>
            </a:r>
            <a:endParaRPr lang="pt-BR" sz="1600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da-DK" b="1" dirty="0">
                <a:latin typeface="+mj-lt"/>
              </a:rPr>
              <a:t>Slide 4</a:t>
            </a:r>
            <a:r>
              <a:rPr lang="pt-BR" sz="1600" b="0" i="0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sz="1600" b="1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–</a:t>
            </a:r>
            <a:r>
              <a:rPr lang="da-DK" b="1" dirty="0"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a-DK" sz="1600" dirty="0">
                <a:latin typeface="+mj-lt"/>
                <a:ea typeface="Arial"/>
                <a:cs typeface="Arial"/>
                <a:sym typeface="Arial"/>
                <a:hlinkClick r:id="rId4"/>
              </a:rPr>
              <a:t>https://www.gettyimages.com.br/detail/ilustra%C3%A7%C3%A3o/cartoon-money-and-coins-green-dollar-banknotes-ilustra%C3%A7%C3%A3o-royalty-free/1182226441?phrase=C%C3%89DULAS+E+MOEDAS&amp;adppopup=true</a:t>
            </a:r>
            <a:endParaRPr lang="da-DK" sz="1600" dirty="0">
              <a:latin typeface="+mj-lt"/>
              <a:ea typeface="Arial"/>
              <a:cs typeface="Arial"/>
              <a:sym typeface="Arial"/>
            </a:endParaRPr>
          </a:p>
          <a:p>
            <a:pPr marL="0" indent="0">
              <a:spcAft>
                <a:spcPts val="1200"/>
              </a:spcAft>
            </a:pPr>
            <a:r>
              <a:rPr lang="da-DK" sz="1600" b="1" dirty="0">
                <a:latin typeface="+mj-lt"/>
                <a:ea typeface="Arial"/>
                <a:cs typeface="Arial"/>
                <a:sym typeface="Arial"/>
              </a:rPr>
              <a:t>Slide 5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sz="1600" b="1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–</a:t>
            </a:r>
            <a:r>
              <a:rPr lang="da-DK" b="1" dirty="0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pt-BR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https://www.gettyimages.com.br/detail/ilustra%C3%A7%C3%A3o/set-of-brazilian-money-with-brazilian-map-ilustra%C3%A7%C3%A3o-royalty-free/2025364386?phrase=+MOEDAS+BRASILEIRO&amp;adppopup=true</a:t>
            </a:r>
            <a:endParaRPr lang="da-DK" sz="1600" b="1" dirty="0">
              <a:latin typeface="+mj-lt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da-DK" sz="1600" b="1" dirty="0">
              <a:latin typeface="+mj-lt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da-DK" dirty="0">
              <a:latin typeface="+mj-lt"/>
            </a:endParaRPr>
          </a:p>
          <a:p>
            <a:pPr marL="0" indent="0">
              <a:spcAft>
                <a:spcPts val="1200"/>
              </a:spcAft>
            </a:pPr>
            <a:endParaRPr b="1" dirty="0"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>
            <a:spLocks noGrp="1"/>
          </p:cNvSpPr>
          <p:nvPr>
            <p:ph type="body" idx="1"/>
          </p:nvPr>
        </p:nvSpPr>
        <p:spPr>
          <a:xfrm>
            <a:off x="424050" y="421894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marR="93980" indent="0" eaLnBrk="0" hangingPunct="0">
              <a:lnSpc>
                <a:spcPct val="108000"/>
              </a:lnSpc>
              <a:buClr>
                <a:srgbClr val="000000"/>
              </a:buClr>
              <a:buSzPts val="1100"/>
              <a:defRPr/>
            </a:pPr>
            <a:r>
              <a:rPr lang="pt-BR" b="1" dirty="0">
                <a:latin typeface="+mj-lt"/>
                <a:ea typeface="Arial"/>
                <a:cs typeface="Arial"/>
                <a:sym typeface="Arial"/>
              </a:rPr>
              <a:t>Slides 5, 7, 8, 11 e 12 – </a:t>
            </a:r>
            <a:r>
              <a:rPr lang="pt-BR" u="sng" kern="100" dirty="0">
                <a:solidFill>
                  <a:srgbClr val="467886"/>
                </a:solidFill>
                <a:latin typeface="+mj-lt"/>
                <a:cs typeface="Times New Roman" panose="02020603050405020304" pitchFamily="18" charset="0"/>
                <a:hlinkClick r:id="rId3"/>
              </a:rPr>
              <a:t>https://www.gettyimages.com.br/detail/ilustra%C3%A7%C3%A3o/set-of-brazilian-real-banknotes-with-brazilian-ilustra%C3%A7%C3%A3o-royalty-free/2025354421?phrase=C%C3%89DULAS+E+MOEDAS+BRASILEIRO&amp;adppopup=true</a:t>
            </a:r>
            <a:r>
              <a:rPr lang="pt-BR" u="sng" kern="100" dirty="0">
                <a:solidFill>
                  <a:srgbClr val="467886"/>
                </a:solidFill>
                <a:latin typeface="+mj-lt"/>
                <a:cs typeface="Times New Roman" panose="02020603050405020304" pitchFamily="18" charset="0"/>
              </a:rPr>
              <a:t>     </a:t>
            </a:r>
          </a:p>
          <a:p>
            <a:pPr marL="0" marR="93980" indent="0" algn="just" eaLnBrk="0" hangingPunct="0">
              <a:lnSpc>
                <a:spcPct val="108000"/>
              </a:lnSpc>
              <a:buClr>
                <a:srgbClr val="000000"/>
              </a:buClr>
              <a:buSzPts val="1100"/>
              <a:defRPr/>
            </a:pPr>
            <a:endParaRPr lang="pt-BR" u="sng" kern="100" dirty="0">
              <a:solidFill>
                <a:srgbClr val="467886"/>
              </a:solidFill>
              <a:latin typeface="+mj-lt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Slides 9 e 10 </a:t>
            </a:r>
            <a:r>
              <a:rPr lang="pt-BR" b="1" dirty="0">
                <a:latin typeface="+mj-lt"/>
                <a:ea typeface="Arial"/>
                <a:cs typeface="Arial"/>
                <a:sym typeface="Arial"/>
              </a:rPr>
              <a:t>–</a:t>
            </a:r>
            <a:r>
              <a:rPr lang="pt-BR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dirty="0">
                <a:latin typeface="+mj-lt"/>
                <a:hlinkClick r:id="rId4"/>
              </a:rPr>
              <a:t>https://www.gettyimages.com.br/detail/ilustra%C3%A7%C3%A3o/black-red-blue-blank-school-backpack-realistic-ilustra%C3%A7%C3%A3o-royalty-free/1348988114?phrase=mochila&amp;adppopup=true</a:t>
            </a: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+mj-lt"/>
                <a:hlinkClick r:id="rId5"/>
              </a:rPr>
              <a:t>https://www.gettyimages.com.br/detail/ilustra%C3%A7%C3%A3o/green-notebook-and-pen-top-view-ilustra%C3%A7%C3%A3o-royalty-free/1557600935?phrase=caderno&amp;adppopup=true</a:t>
            </a: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+mj-lt"/>
                <a:hlinkClick r:id="rId6"/>
              </a:rPr>
              <a:t>https://www.gettyimages.com.br/detail/ilustra%C3%A7%C3%A3o/education-and-work-school-and-office-supply-ilustra%C3%A7%C3%A3o-royalty-free/1411276955?phrase=l%C3%A1pis&amp;adppopup=true</a:t>
            </a: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0" marR="93980" indent="0" algn="just" eaLnBrk="0" hangingPunct="0">
              <a:lnSpc>
                <a:spcPct val="108000"/>
              </a:lnSpc>
              <a:buClr>
                <a:srgbClr val="000000"/>
              </a:buClr>
              <a:buSzPts val="1100"/>
              <a:defRPr/>
            </a:pPr>
            <a:endParaRPr lang="pt-BR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93980" lvl="0" indent="0" algn="just" defTabSz="914400" rtl="0" eaLnBrk="0" fontAlgn="auto" latinLnBrk="0" hangingPunct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b="1" dirty="0">
              <a:latin typeface="+mj-lt"/>
              <a:ea typeface="Arial"/>
              <a:cs typeface="Arial"/>
              <a:sym typeface="Arial"/>
            </a:endParaRPr>
          </a:p>
          <a:p>
            <a:pPr marL="0" marR="93980" lvl="0" indent="0" algn="just" defTabSz="914400" rtl="0" eaLnBrk="0" fontAlgn="auto" latinLnBrk="0" hangingPunct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12700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12700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endParaRPr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3731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>
            <a:spLocks noGrp="1"/>
          </p:cNvSpPr>
          <p:nvPr>
            <p:ph type="body" idx="1"/>
          </p:nvPr>
        </p:nvSpPr>
        <p:spPr>
          <a:xfrm>
            <a:off x="424050" y="421894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+mj-lt"/>
                <a:ea typeface="Arial"/>
                <a:cs typeface="Arial"/>
                <a:sym typeface="Arial"/>
              </a:rPr>
              <a:t>Slides </a:t>
            </a:r>
            <a:r>
              <a:rPr lang="pt-BR" b="1" dirty="0">
                <a:latin typeface="+mj-lt"/>
              </a:rPr>
              <a:t>11 e 12 </a:t>
            </a:r>
            <a:r>
              <a:rPr lang="pt-BR" b="1" dirty="0">
                <a:latin typeface="+mj-lt"/>
                <a:ea typeface="Arial"/>
                <a:cs typeface="Arial"/>
                <a:sym typeface="Arial"/>
              </a:rPr>
              <a:t>–</a:t>
            </a:r>
            <a:r>
              <a:rPr lang="pt-BR" b="1" dirty="0">
                <a:latin typeface="+mj-lt"/>
              </a:rPr>
              <a:t> </a:t>
            </a:r>
            <a:r>
              <a:rPr lang="pt-BR" u="sng" kern="100" dirty="0">
                <a:solidFill>
                  <a:srgbClr val="467886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pt-BR" dirty="0">
                <a:latin typeface="+mj-lt"/>
                <a:hlinkClick r:id="rId3"/>
              </a:rPr>
              <a:t>https://www.gettyimages.com.br/detail/ilustra%C3%A7%C3%A3o/crayons-set-vector-design-colorful-wax-pencils-ilustra%C3%A7%C3%A3o-royalty-free/1495035212?phrase=giz+de+cera&amp;adppopup=true</a:t>
            </a: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+mj-lt"/>
                <a:hlinkClick r:id="rId4"/>
              </a:rPr>
              <a:t>https://www.gettyimages.com.br/detail/ilustra%C3%A7%C3%A3o/pencil-case-stationery-containers-in-realistic-ilustra%C3%A7%C3%A3o-royalty-free/1456797729?phrase=estojo+de+lapis&amp;adppopup=true</a:t>
            </a: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pt-BR" dirty="0">
                <a:latin typeface="+mj-lt"/>
                <a:hlinkClick r:id="rId5"/>
              </a:rPr>
              <a:t>https://www.gettyimages.com.br/detail/ilustra%C3%A7%C3%A3o/vector-illustration-of-mechanical-pencil-ilustra%C3%A7%C3%A3o-royalty-free/1933412969?phrase=lapiseira&amp;adppopup=true</a:t>
            </a: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+mj-lt"/>
              </a:rPr>
              <a:t>Slides 13 e 14 </a:t>
            </a:r>
            <a:r>
              <a:rPr lang="pt-BR" b="1" dirty="0">
                <a:latin typeface="+mj-lt"/>
                <a:ea typeface="Arial"/>
                <a:cs typeface="Arial"/>
                <a:sym typeface="Arial"/>
              </a:rPr>
              <a:t>–</a:t>
            </a:r>
            <a:r>
              <a:rPr lang="pt-BR" b="1" dirty="0">
                <a:latin typeface="+mj-lt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+mj-lt"/>
                <a:hlinkClick r:id="rId6"/>
              </a:rPr>
              <a:t>https://www.gettyimages.com.br/detail/ilustra%C3%A7%C3%A3o/vector-corporate-pen-design-ilustra%C3%A7%C3%A3o-royalty-free/506100350?phrase=caneta&amp;adppopup=true</a:t>
            </a: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latin typeface="+mj-lt"/>
                <a:hlinkClick r:id="rId7"/>
              </a:rPr>
              <a:t>https://www.gettyimages.com.br/detail/ilustra%C3%A7%C3%A3o/paper-clips-and-notes-ilustra%C3%A7%C3%A3o-royalty-free/131942089?phrase=clips&amp;adppopup=true</a:t>
            </a: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0" marR="93980" indent="0" algn="just" eaLnBrk="0" hangingPunct="0">
              <a:lnSpc>
                <a:spcPct val="108000"/>
              </a:lnSpc>
              <a:buClr>
                <a:srgbClr val="000000"/>
              </a:buClr>
              <a:buSzPts val="1100"/>
              <a:defRPr/>
            </a:pPr>
            <a:endParaRPr lang="pt-BR" u="sng" kern="100" dirty="0">
              <a:solidFill>
                <a:srgbClr val="467886"/>
              </a:solidFill>
              <a:latin typeface="+mj-lt"/>
              <a:cs typeface="Times New Roman" panose="02020603050405020304" pitchFamily="18" charset="0"/>
            </a:endParaRPr>
          </a:p>
          <a:p>
            <a:pPr marL="0" marR="93980" indent="0" algn="just" eaLnBrk="0" hangingPunct="0">
              <a:lnSpc>
                <a:spcPct val="108000"/>
              </a:lnSpc>
              <a:buClr>
                <a:srgbClr val="000000"/>
              </a:buClr>
              <a:buSzPts val="1100"/>
              <a:defRPr/>
            </a:pPr>
            <a:endParaRPr lang="pt-BR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93980" lvl="0" indent="0" algn="just" defTabSz="914400" rtl="0" eaLnBrk="0" fontAlgn="auto" latinLnBrk="0" hangingPunct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b="1" dirty="0">
              <a:latin typeface="+mj-lt"/>
              <a:ea typeface="Arial"/>
              <a:cs typeface="Arial"/>
              <a:sym typeface="Arial"/>
            </a:endParaRPr>
          </a:p>
          <a:p>
            <a:pPr marL="0" marR="93980" lvl="0" indent="0" algn="just" defTabSz="914400" rtl="0" eaLnBrk="0" fontAlgn="auto" latinLnBrk="0" hangingPunct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12700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12700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endParaRPr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275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c03e3d857_0_218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eaLnBrk="0" hangingPunct="0">
              <a:spcBef>
                <a:spcPts val="5"/>
              </a:spcBef>
              <a:tabLst>
                <a:tab pos="180975" algn="l"/>
              </a:tabLst>
            </a:pP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RECONHECER</a:t>
            </a:r>
            <a:r>
              <a:rPr lang="pt-BR" spc="-3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RELACIONAR</a:t>
            </a:r>
            <a:r>
              <a:rPr lang="pt-BR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VALORES</a:t>
            </a:r>
            <a:r>
              <a:rPr lang="pt-BR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MOEDAS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CÉDULAS</a:t>
            </a:r>
            <a:r>
              <a:rPr lang="pt-BR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DO</a:t>
            </a:r>
            <a:r>
              <a:rPr lang="pt-BR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SISTEMA</a:t>
            </a:r>
            <a:r>
              <a:rPr lang="pt-BR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MONETÁRIO</a:t>
            </a:r>
            <a:r>
              <a:rPr lang="pt-BR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BRASILEIRO;</a:t>
            </a:r>
          </a:p>
          <a:p>
            <a:pPr marL="342900" indent="-342900" eaLnBrk="0" hangingPunct="0">
              <a:spcBef>
                <a:spcPts val="5"/>
              </a:spcBef>
              <a:tabLst>
                <a:tab pos="180975" algn="l"/>
              </a:tabLst>
            </a:pPr>
            <a:endParaRPr lang="pt-BR" spc="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eaLnBrk="0" hangingPunct="0">
              <a:spcBef>
                <a:spcPts val="135"/>
              </a:spcBef>
              <a:tabLst>
                <a:tab pos="180975" algn="l"/>
              </a:tabLst>
            </a:pP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VIVENCIAR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SITUAÇÕES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QUE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ENVOLVAM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USO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DO</a:t>
            </a:r>
            <a:r>
              <a:rPr lang="pt-BR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DINHEIRO.</a:t>
            </a:r>
            <a:endParaRPr lang="pt-BR" spc="0" dirty="0"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469900" indent="-342900"/>
            <a:endParaRPr dirty="0"/>
          </a:p>
        </p:txBody>
      </p:sp>
      <p:sp>
        <p:nvSpPr>
          <p:cNvPr id="111" name="Google Shape;111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eaLnBrk="0" hangingPunct="0">
              <a:lnSpc>
                <a:spcPct val="108000"/>
              </a:lnSpc>
              <a:spcBef>
                <a:spcPts val="260"/>
              </a:spcBef>
            </a:pPr>
            <a:r>
              <a:rPr lang="pt-BR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SISTEMA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MONETÁRIO</a:t>
            </a:r>
            <a:r>
              <a:rPr lang="pt-BR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BRASILEIRO.</a:t>
            </a:r>
            <a:r>
              <a:rPr lang="pt-BR" dirty="0">
                <a:effectLst/>
                <a:latin typeface="+mn-lt"/>
                <a:ea typeface="Times New Roman" panose="02020603050405020304" pitchFamily="18" charset="0"/>
              </a:rPr>
              <a:t> </a:t>
            </a:r>
          </a:p>
          <a:p>
            <a:pPr marL="3429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>
            <a:spLocks noGrp="1"/>
          </p:cNvSpPr>
          <p:nvPr>
            <p:ph type="body" idx="1"/>
          </p:nvPr>
        </p:nvSpPr>
        <p:spPr>
          <a:xfrm>
            <a:off x="424050" y="634548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dirty="0">
                <a:latin typeface="+mj-lt"/>
              </a:rPr>
              <a:t>Slides 13 e 14 </a:t>
            </a:r>
            <a:r>
              <a:rPr lang="pt-BR" b="1" dirty="0">
                <a:latin typeface="+mj-lt"/>
                <a:ea typeface="Arial"/>
                <a:cs typeface="Arial"/>
                <a:sym typeface="Arial"/>
              </a:rPr>
              <a:t>–</a:t>
            </a:r>
            <a:r>
              <a:rPr lang="pt-BR" b="1" dirty="0">
                <a:latin typeface="+mj-lt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>
                <a:latin typeface="+mj-lt"/>
                <a:hlinkClick r:id="rId3"/>
              </a:rPr>
              <a:t>https://www.gettyimages.com.br/detail/ilustra%C3%A7%C3%A3o/green-notebook-and-pen-top-view-ilustra%C3%A7%C3%A3o-royalty-free/1557600935?phrase=caderno&amp;adppopup=true</a:t>
            </a:r>
            <a:endParaRPr lang="pt-BR" dirty="0"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pt-BR" dirty="0">
                <a:latin typeface="+mj-lt"/>
                <a:hlinkClick r:id="rId4"/>
              </a:rPr>
              <a:t>https://www.gettyimages.com.br/detail/ilustra%C3%A7%C3%A3o/school-supplies-rubber-or-eraser-isolated-on-ilustra%C3%A7%C3%A3o-royalty-free/1406151272?phrase=borracha&amp;adppopup=true</a:t>
            </a:r>
            <a:endParaRPr lang="pt-BR" dirty="0"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>
              <a:latin typeface="+mj-lt"/>
            </a:endParaRPr>
          </a:p>
          <a:p>
            <a:pPr marL="0" marR="93980" indent="0" eaLnBrk="0" hangingPunct="0">
              <a:lnSpc>
                <a:spcPct val="108000"/>
              </a:lnSpc>
              <a:buClr>
                <a:srgbClr val="000000"/>
              </a:buClr>
              <a:buSzPts val="1100"/>
              <a:defRPr/>
            </a:pPr>
            <a:endParaRPr lang="pt-BR" u="sng" kern="100" dirty="0">
              <a:solidFill>
                <a:srgbClr val="467886"/>
              </a:solidFill>
              <a:latin typeface="+mj-lt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0" marR="93980" indent="0" algn="just" eaLnBrk="0" hangingPunct="0">
              <a:lnSpc>
                <a:spcPct val="108000"/>
              </a:lnSpc>
              <a:buClr>
                <a:srgbClr val="000000"/>
              </a:buClr>
              <a:buSzPts val="1100"/>
              <a:defRPr/>
            </a:pPr>
            <a:endParaRPr lang="pt-BR" u="sng" kern="100" dirty="0">
              <a:solidFill>
                <a:srgbClr val="467886"/>
              </a:solidFill>
              <a:latin typeface="+mj-lt"/>
              <a:cs typeface="Times New Roman" panose="02020603050405020304" pitchFamily="18" charset="0"/>
            </a:endParaRPr>
          </a:p>
          <a:p>
            <a:pPr marL="0" marR="93980" indent="0" algn="just" eaLnBrk="0" hangingPunct="0">
              <a:lnSpc>
                <a:spcPct val="108000"/>
              </a:lnSpc>
              <a:buClr>
                <a:srgbClr val="000000"/>
              </a:buClr>
              <a:buSzPts val="1100"/>
              <a:defRPr/>
            </a:pPr>
            <a:endParaRPr lang="pt-BR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93980" lvl="0" indent="0" algn="just" defTabSz="914400" rtl="0" eaLnBrk="0" fontAlgn="auto" latinLnBrk="0" hangingPunct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b="1" dirty="0">
              <a:latin typeface="+mj-lt"/>
              <a:ea typeface="Arial"/>
              <a:cs typeface="Arial"/>
              <a:sym typeface="Arial"/>
            </a:endParaRPr>
          </a:p>
          <a:p>
            <a:pPr marL="0" marR="93980" lvl="0" indent="0" algn="just" defTabSz="914400" rtl="0" eaLnBrk="0" fontAlgn="auto" latinLnBrk="0" hangingPunct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latin typeface="+mj-lt"/>
            </a:endParaRPr>
          </a:p>
          <a:p>
            <a:pPr marL="12700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127000" indent="0"/>
            <a:endParaRPr lang="pt-BR" dirty="0">
              <a:solidFill>
                <a:srgbClr val="231F20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</a:pPr>
            <a:endParaRPr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4043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>
            <a:spLocks noGrp="1"/>
          </p:cNvSpPr>
          <p:nvPr>
            <p:ph type="body" idx="1"/>
          </p:nvPr>
        </p:nvSpPr>
        <p:spPr>
          <a:xfrm>
            <a:off x="466108" y="1278189"/>
            <a:ext cx="8376001" cy="2469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eaLnBrk="0" hangingPunct="0">
              <a:spcBef>
                <a:spcPts val="135"/>
              </a:spcBef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PT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VOCÊ SABIA QUE O NOSSO DINHEIRO</a:t>
            </a:r>
            <a:r>
              <a:rPr lang="pt-PT" spc="-1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É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REPRESENTADO POR </a:t>
            </a:r>
            <a:r>
              <a:rPr lang="pt-PT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CÉDULAS</a:t>
            </a:r>
            <a:r>
              <a:rPr lang="pt-PT" spc="-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E MOEDAS? </a:t>
            </a:r>
          </a:p>
          <a:p>
            <a:pPr marL="342900" indent="-342900" eaLnBrk="0" hangingPunct="0">
              <a:spcBef>
                <a:spcPts val="135"/>
              </a:spcBef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endParaRPr lang="pt-PT" dirty="0">
              <a:solidFill>
                <a:schemeClr val="tx1"/>
              </a:solidFill>
              <a:latin typeface="+mn-lt"/>
              <a:ea typeface="Calibri" panose="020F0502020204030204" pitchFamily="34" charset="0"/>
            </a:endParaRPr>
          </a:p>
          <a:p>
            <a:pPr marL="342900" indent="-342900" eaLnBrk="0" hangingPunct="0">
              <a:spcBef>
                <a:spcPts val="135"/>
              </a:spcBef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PT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VOCÊ JÁ GANHOU ALGUMA</a:t>
            </a:r>
            <a:r>
              <a:rPr lang="pt-PT" spc="-5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MOEDA</a:t>
            </a:r>
            <a:r>
              <a:rPr lang="pt-PT" spc="-5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OU</a:t>
            </a:r>
            <a:r>
              <a:rPr lang="pt-PT" spc="-5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CÉDULA</a:t>
            </a:r>
            <a:r>
              <a:rPr lang="pt-PT" spc="-55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DE </a:t>
            </a:r>
            <a:r>
              <a:rPr lang="pt-PT" spc="-1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ALGUÉM?</a:t>
            </a:r>
          </a:p>
          <a:p>
            <a:pPr marL="342900" lvl="0" indent="-342900" eaLnBrk="0" hangingPunct="0">
              <a:spcBef>
                <a:spcPts val="135"/>
              </a:spcBef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endParaRPr lang="pt-BR" i="1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lvl="0" indent="-342900" eaLnBrk="0" hangingPunct="0">
              <a:spcBef>
                <a:spcPts val="135"/>
              </a:spcBef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VOCÊS</a:t>
            </a:r>
            <a:r>
              <a:rPr lang="pt-BR" spc="-4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CONHECEM</a:t>
            </a:r>
            <a:r>
              <a:rPr lang="pt-BR" spc="-3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AS</a:t>
            </a:r>
            <a:r>
              <a:rPr lang="pt-BR" spc="-3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CÉDULAS</a:t>
            </a:r>
            <a:r>
              <a:rPr lang="pt-BR" spc="-3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pc="-2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FAZEM</a:t>
            </a:r>
            <a:r>
              <a:rPr lang="pt-BR" spc="-3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PARTE</a:t>
            </a:r>
            <a:r>
              <a:rPr lang="pt-BR" spc="-2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DO</a:t>
            </a:r>
            <a:r>
              <a:rPr lang="pt-BR" spc="-3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NOSSO</a:t>
            </a:r>
            <a:r>
              <a:rPr lang="pt-BR" spc="-3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SISTEMA</a:t>
            </a:r>
            <a:r>
              <a:rPr lang="pt-BR" spc="-3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MONETÁRIO</a:t>
            </a:r>
            <a:r>
              <a:rPr lang="pt-BR" spc="-3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BRASILEIRO?</a:t>
            </a:r>
          </a:p>
          <a:p>
            <a:pPr marL="342900" lvl="0" indent="-342900" eaLnBrk="0" hangingPunct="0">
              <a:spcBef>
                <a:spcPts val="140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Ø"/>
              <a:tabLst>
                <a:tab pos="226695" algn="l"/>
              </a:tabLst>
            </a:pPr>
            <a:endParaRPr lang="pt-BR" i="1" dirty="0">
              <a:solidFill>
                <a:srgbClr val="231F20"/>
              </a:solidFill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34290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Ø"/>
              <a:tabLst>
                <a:tab pos="226695" algn="l"/>
              </a:tabLst>
            </a:pPr>
            <a:endParaRPr lang="pt-PT" dirty="0">
              <a:solidFill>
                <a:schemeClr val="tx1"/>
              </a:solidFill>
              <a:latin typeface="+mn-lt"/>
              <a:ea typeface="Calibri" panose="020F0502020204030204" pitchFamily="34" charset="0"/>
            </a:endParaRPr>
          </a:p>
          <a:p>
            <a:pPr marL="342900" lvl="0" indent="-342900" eaLnBrk="0" hangingPunct="0">
              <a:spcBef>
                <a:spcPts val="135"/>
              </a:spcBef>
              <a:buClr>
                <a:srgbClr val="231F20"/>
              </a:buClr>
              <a:buSzPts val="1200"/>
              <a:buFont typeface="Wingdings" panose="05000000000000000000" pitchFamily="2" charset="2"/>
              <a:buChar char="Ø"/>
              <a:tabLst>
                <a:tab pos="226695" algn="l"/>
              </a:tabLst>
            </a:pPr>
            <a:endParaRPr lang="pt-BR" dirty="0"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lvl="0" indent="0" eaLnBrk="0" hangingPunct="0">
              <a:spcBef>
                <a:spcPts val="135"/>
              </a:spcBef>
              <a:buClr>
                <a:srgbClr val="231F20"/>
              </a:buClr>
              <a:buSzPts val="1200"/>
              <a:tabLst>
                <a:tab pos="226695" algn="l"/>
              </a:tabLst>
            </a:pPr>
            <a:endParaRPr lang="pt-BR" dirty="0"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10160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7" name="Google Shape;117;p2"/>
          <p:cNvSpPr txBox="1">
            <a:spLocks noGrp="1"/>
          </p:cNvSpPr>
          <p:nvPr>
            <p:ph type="title"/>
          </p:nvPr>
        </p:nvSpPr>
        <p:spPr>
          <a:xfrm>
            <a:off x="466109" y="570443"/>
            <a:ext cx="83760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     CONVERSE COM A TURMA</a:t>
            </a:r>
            <a:endParaRPr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C543CAC-554A-F3C3-8A5E-F670A1260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5917" y="3747756"/>
            <a:ext cx="1624083" cy="114443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0509D3C-16A2-6AB2-FAFB-5A7346AC1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08" y="633193"/>
            <a:ext cx="480333" cy="491218"/>
          </a:xfrm>
          <a:prstGeom prst="rect">
            <a:avLst/>
          </a:prstGeom>
        </p:spPr>
      </p:pic>
      <p:grpSp>
        <p:nvGrpSpPr>
          <p:cNvPr id="6" name="Google Shape;115;p17">
            <a:extLst>
              <a:ext uri="{FF2B5EF4-FFF2-40B4-BE49-F238E27FC236}">
                <a16:creationId xmlns:a16="http://schemas.microsoft.com/office/drawing/2014/main" id="{2396D218-FDEE-CA90-F88A-321CB497A924}"/>
              </a:ext>
            </a:extLst>
          </p:cNvPr>
          <p:cNvGrpSpPr/>
          <p:nvPr/>
        </p:nvGrpSpPr>
        <p:grpSpPr>
          <a:xfrm>
            <a:off x="5432522" y="205502"/>
            <a:ext cx="3499124" cy="496279"/>
            <a:chOff x="2506891" y="4301614"/>
            <a:chExt cx="3499124" cy="496279"/>
          </a:xfrm>
        </p:grpSpPr>
        <p:sp>
          <p:nvSpPr>
            <p:cNvPr id="8" name="Google Shape;116;p17">
              <a:extLst>
                <a:ext uri="{FF2B5EF4-FFF2-40B4-BE49-F238E27FC236}">
                  <a16:creationId xmlns:a16="http://schemas.microsoft.com/office/drawing/2014/main" id="{4282B19B-A587-CD61-D93E-8B208E37BB3B}"/>
                </a:ext>
              </a:extLst>
            </p:cNvPr>
            <p:cNvSpPr txBox="1"/>
            <p:nvPr/>
          </p:nvSpPr>
          <p:spPr>
            <a:xfrm>
              <a:off x="2965317" y="4334326"/>
              <a:ext cx="3040698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HÁBITOS DE DISCUSSÃO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9" name="Google Shape;117;p17">
              <a:extLst>
                <a:ext uri="{FF2B5EF4-FFF2-40B4-BE49-F238E27FC236}">
                  <a16:creationId xmlns:a16="http://schemas.microsoft.com/office/drawing/2014/main" id="{69732D43-C984-3ADA-4021-557DA035AC4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06891" y="4301614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>
            <a:spLocks noGrp="1"/>
          </p:cNvSpPr>
          <p:nvPr>
            <p:ph type="body" idx="1"/>
          </p:nvPr>
        </p:nvSpPr>
        <p:spPr>
          <a:xfrm>
            <a:off x="391228" y="1171154"/>
            <a:ext cx="6587088" cy="3439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eaLnBrk="0" hangingPunct="0">
              <a:spcBef>
                <a:spcPts val="14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PARA</a:t>
            </a:r>
            <a:r>
              <a:rPr lang="pt-BR" spc="-2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pc="-1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ELAS</a:t>
            </a:r>
            <a:r>
              <a:rPr lang="pt-BR" spc="-2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SERVEM?</a:t>
            </a:r>
          </a:p>
          <a:p>
            <a:pPr marL="342900" lvl="0" indent="-342900" eaLnBrk="0" hangingPunct="0">
              <a:spcBef>
                <a:spcPts val="545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EM</a:t>
            </a:r>
            <a:r>
              <a:rPr lang="pt-BR" spc="-2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SITUAÇÕES</a:t>
            </a:r>
            <a:r>
              <a:rPr lang="pt-BR" spc="-1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VOCÊS</a:t>
            </a:r>
            <a:r>
              <a:rPr lang="pt-BR" spc="-1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pc="-1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UTILIZAM?</a:t>
            </a:r>
          </a:p>
          <a:p>
            <a:pPr marL="342900" lvl="0" indent="-342900" eaLnBrk="0" hangingPunct="0">
              <a:spcBef>
                <a:spcPts val="135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ELAS</a:t>
            </a:r>
            <a:r>
              <a:rPr lang="pt-BR" spc="-1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PODEM</a:t>
            </a:r>
            <a:r>
              <a:rPr lang="pt-BR" spc="-1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SER</a:t>
            </a:r>
            <a:r>
              <a:rPr lang="pt-BR" spc="-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UTILIZADAS</a:t>
            </a:r>
            <a:r>
              <a:rPr lang="pt-BR" spc="-1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pc="-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FORMA?</a:t>
            </a:r>
          </a:p>
          <a:p>
            <a:pPr marL="342900" lvl="0" indent="-342900" eaLnBrk="0" hangingPunct="0">
              <a:spcBef>
                <a:spcPts val="135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QUAL</a:t>
            </a:r>
            <a:r>
              <a:rPr lang="pt-BR" spc="-2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pc="-1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CÉDULA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MAIOR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VALOR</a:t>
            </a:r>
            <a:r>
              <a:rPr lang="pt-BR" spc="-5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QUE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VOCÊS</a:t>
            </a:r>
            <a:r>
              <a:rPr lang="pt-BR" spc="-1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  <a:cs typeface="Wingdings" panose="05000000000000000000" pitchFamily="2" charset="2"/>
              </a:rPr>
              <a:t> CONHECEM?</a:t>
            </a:r>
            <a:endParaRPr lang="pt-BR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C543CAC-554A-F3C3-8A5E-F670A1260B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022"/>
          <a:stretch/>
        </p:blipFill>
        <p:spPr>
          <a:xfrm>
            <a:off x="7187234" y="950775"/>
            <a:ext cx="1645216" cy="111269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58749A2-E3D2-809A-7E8E-9CBE1E7F0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636" y="3758517"/>
            <a:ext cx="1902136" cy="1103646"/>
          </a:xfrm>
          <a:prstGeom prst="rect">
            <a:avLst/>
          </a:prstGeom>
        </p:spPr>
      </p:pic>
      <p:sp>
        <p:nvSpPr>
          <p:cNvPr id="12" name="Google Shape;117;p2">
            <a:extLst>
              <a:ext uri="{FF2B5EF4-FFF2-40B4-BE49-F238E27FC236}">
                <a16:creationId xmlns:a16="http://schemas.microsoft.com/office/drawing/2014/main" id="{1C7C34AF-58BD-5FE8-A910-8071C82847F0}"/>
              </a:ext>
            </a:extLst>
          </p:cNvPr>
          <p:cNvSpPr txBox="1">
            <a:spLocks/>
          </p:cNvSpPr>
          <p:nvPr/>
        </p:nvSpPr>
        <p:spPr>
          <a:xfrm>
            <a:off x="466108" y="570443"/>
            <a:ext cx="5124565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dirty="0"/>
              <a:t>     CONVERSE COM A TURMA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1FE09D4-CA40-FD9A-9981-43F1BCDE0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108" y="633193"/>
            <a:ext cx="480333" cy="491218"/>
          </a:xfrm>
          <a:prstGeom prst="rect">
            <a:avLst/>
          </a:prstGeom>
        </p:spPr>
      </p:pic>
      <p:grpSp>
        <p:nvGrpSpPr>
          <p:cNvPr id="3" name="Google Shape;115;p17">
            <a:extLst>
              <a:ext uri="{FF2B5EF4-FFF2-40B4-BE49-F238E27FC236}">
                <a16:creationId xmlns:a16="http://schemas.microsoft.com/office/drawing/2014/main" id="{F8D54E0F-F5D5-CCA5-B11F-E1BB67DFF4E0}"/>
              </a:ext>
            </a:extLst>
          </p:cNvPr>
          <p:cNvGrpSpPr/>
          <p:nvPr/>
        </p:nvGrpSpPr>
        <p:grpSpPr>
          <a:xfrm>
            <a:off x="5432522" y="205502"/>
            <a:ext cx="3499124" cy="496279"/>
            <a:chOff x="2506891" y="4301614"/>
            <a:chExt cx="3499124" cy="496279"/>
          </a:xfrm>
        </p:grpSpPr>
        <p:sp>
          <p:nvSpPr>
            <p:cNvPr id="6" name="Google Shape;116;p17">
              <a:extLst>
                <a:ext uri="{FF2B5EF4-FFF2-40B4-BE49-F238E27FC236}">
                  <a16:creationId xmlns:a16="http://schemas.microsoft.com/office/drawing/2014/main" id="{3D46CC9D-C686-E716-C68A-605E157C39C0}"/>
                </a:ext>
              </a:extLst>
            </p:cNvPr>
            <p:cNvSpPr txBox="1"/>
            <p:nvPr/>
          </p:nvSpPr>
          <p:spPr>
            <a:xfrm>
              <a:off x="2965317" y="4334326"/>
              <a:ext cx="3040698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HÁBITOS DE DISCUSSÃO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7" name="Google Shape;117;p17">
              <a:extLst>
                <a:ext uri="{FF2B5EF4-FFF2-40B4-BE49-F238E27FC236}">
                  <a16:creationId xmlns:a16="http://schemas.microsoft.com/office/drawing/2014/main" id="{1BAD73C9-F24F-28E5-A097-47CEC67B41F6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506891" y="4301614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2562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"/>
          <p:cNvSpPr txBox="1">
            <a:spLocks noGrp="1"/>
          </p:cNvSpPr>
          <p:nvPr>
            <p:ph type="title"/>
          </p:nvPr>
        </p:nvSpPr>
        <p:spPr>
          <a:xfrm>
            <a:off x="406219" y="580780"/>
            <a:ext cx="336764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</a:pPr>
            <a:r>
              <a:rPr lang="pt-BR" dirty="0"/>
              <a:t>VAMOS COMPRAR? </a:t>
            </a:r>
            <a:endParaRPr dirty="0"/>
          </a:p>
        </p:txBody>
      </p:sp>
      <p:sp>
        <p:nvSpPr>
          <p:cNvPr id="124" name="Google Shape;124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  <a:endParaRPr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1620E113-9B21-F5D1-1B78-108447CD6A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6012839"/>
              </p:ext>
            </p:extLst>
          </p:nvPr>
        </p:nvGraphicFramePr>
        <p:xfrm>
          <a:off x="397928" y="1093720"/>
          <a:ext cx="8550729" cy="293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5011">
                  <a:extLst>
                    <a:ext uri="{9D8B030D-6E8A-4147-A177-3AD203B41FA5}">
                      <a16:colId xmlns:a16="http://schemas.microsoft.com/office/drawing/2014/main" val="4217872815"/>
                    </a:ext>
                  </a:extLst>
                </a:gridCol>
                <a:gridCol w="2894838">
                  <a:extLst>
                    <a:ext uri="{9D8B030D-6E8A-4147-A177-3AD203B41FA5}">
                      <a16:colId xmlns:a16="http://schemas.microsoft.com/office/drawing/2014/main" val="231597873"/>
                    </a:ext>
                  </a:extLst>
                </a:gridCol>
                <a:gridCol w="2760880">
                  <a:extLst>
                    <a:ext uri="{9D8B030D-6E8A-4147-A177-3AD203B41FA5}">
                      <a16:colId xmlns:a16="http://schemas.microsoft.com/office/drawing/2014/main" val="119198308"/>
                    </a:ext>
                  </a:extLst>
                </a:gridCol>
              </a:tblGrid>
              <a:tr h="518475"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latin typeface="+mj-lt"/>
                        </a:rPr>
                        <a:t>PARA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EU POSSO USAR 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/>
                        <a:t>OU ENTÃO...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976173"/>
                  </a:ext>
                </a:extLst>
              </a:tr>
              <a:tr h="1007513">
                <a:tc>
                  <a:txBody>
                    <a:bodyPr/>
                    <a:lstStyle/>
                    <a:p>
                      <a:r>
                        <a:rPr lang="pt-BR" sz="2000" dirty="0">
                          <a:latin typeface="+mn-lt"/>
                        </a:rPr>
                        <a:t>COMPRAR UM LANCHE NA PASTELARIA</a:t>
                      </a:r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986404"/>
                  </a:ext>
                </a:extLst>
              </a:tr>
              <a:tr h="702206">
                <a:tc>
                  <a:txBody>
                    <a:bodyPr/>
                    <a:lstStyle/>
                    <a:p>
                      <a:r>
                        <a:rPr lang="pt-BR" sz="2000" dirty="0">
                          <a:latin typeface="+mn-lt"/>
                        </a:rPr>
                        <a:t>FAZER COMPRAS NO MERCADO</a:t>
                      </a:r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048264"/>
                  </a:ext>
                </a:extLst>
              </a:tr>
              <a:tr h="702206">
                <a:tc>
                  <a:txBody>
                    <a:bodyPr/>
                    <a:lstStyle/>
                    <a:p>
                      <a:r>
                        <a:rPr lang="pt-BR" sz="2000" dirty="0">
                          <a:latin typeface="+mn-lt"/>
                        </a:rPr>
                        <a:t>COMPRAR UM BRINQUEDO NA LOJA</a:t>
                      </a:r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>
                    <a:lnL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424842"/>
                  </a:ext>
                </a:extLst>
              </a:tr>
            </a:tbl>
          </a:graphicData>
        </a:graphic>
      </p:graphicFrame>
      <p:grpSp>
        <p:nvGrpSpPr>
          <p:cNvPr id="20" name="Agrupar 19">
            <a:extLst>
              <a:ext uri="{FF2B5EF4-FFF2-40B4-BE49-F238E27FC236}">
                <a16:creationId xmlns:a16="http://schemas.microsoft.com/office/drawing/2014/main" id="{C7D78A21-9CD4-A8CA-45EF-5B51ABB64002}"/>
              </a:ext>
            </a:extLst>
          </p:cNvPr>
          <p:cNvGrpSpPr/>
          <p:nvPr/>
        </p:nvGrpSpPr>
        <p:grpSpPr>
          <a:xfrm>
            <a:off x="3634150" y="1844302"/>
            <a:ext cx="5198301" cy="2116393"/>
            <a:chOff x="3342551" y="2338975"/>
            <a:chExt cx="5440906" cy="2082789"/>
          </a:xfrm>
        </p:grpSpPr>
        <p:pic>
          <p:nvPicPr>
            <p:cNvPr id="8" name="Imagem 7" descr="Interface gráfica do usuário, Aplicativo&#10;&#10;Descrição gerada automaticamente com confiança média">
              <a:extLst>
                <a:ext uri="{FF2B5EF4-FFF2-40B4-BE49-F238E27FC236}">
                  <a16:creationId xmlns:a16="http://schemas.microsoft.com/office/drawing/2014/main" id="{C2FB7090-3F76-182E-08A7-0DE291E90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42551" y="2373713"/>
              <a:ext cx="1301899" cy="587375"/>
            </a:xfrm>
            <a:prstGeom prst="rect">
              <a:avLst/>
            </a:prstGeom>
          </p:spPr>
        </p:pic>
        <p:pic>
          <p:nvPicPr>
            <p:cNvPr id="9" name="Imagem 8" descr="Uma imagem contendo Aplicativo&#10;&#10;Descrição gerada automaticamente">
              <a:extLst>
                <a:ext uri="{FF2B5EF4-FFF2-40B4-BE49-F238E27FC236}">
                  <a16:creationId xmlns:a16="http://schemas.microsoft.com/office/drawing/2014/main" id="{F8283B0C-700A-23E5-8836-125AE5A89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13384" y="2352549"/>
              <a:ext cx="1140069" cy="614212"/>
            </a:xfrm>
            <a:prstGeom prst="rect">
              <a:avLst/>
            </a:prstGeom>
          </p:spPr>
        </p:pic>
        <p:pic>
          <p:nvPicPr>
            <p:cNvPr id="10" name="Imagem 9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1A082ECC-06D7-C533-956F-405BBE58D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32379" y="2338975"/>
              <a:ext cx="1195705" cy="587375"/>
            </a:xfrm>
            <a:prstGeom prst="rect">
              <a:avLst/>
            </a:prstGeom>
          </p:spPr>
        </p:pic>
        <p:pic>
          <p:nvPicPr>
            <p:cNvPr id="11" name="Imagem 10" descr="Interface gráfica do usuário&#10;&#10;Descrição gerada automaticamente com confiança baixa">
              <a:extLst>
                <a:ext uri="{FF2B5EF4-FFF2-40B4-BE49-F238E27FC236}">
                  <a16:creationId xmlns:a16="http://schemas.microsoft.com/office/drawing/2014/main" id="{9B3558F4-F93E-92E0-C4DD-9AEA2BE4C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59003" y="3133235"/>
              <a:ext cx="1225238" cy="587375"/>
            </a:xfrm>
            <a:prstGeom prst="rect">
              <a:avLst/>
            </a:prstGeom>
          </p:spPr>
        </p:pic>
        <p:pic>
          <p:nvPicPr>
            <p:cNvPr id="13" name="Imagem 12" descr="Uma imagem contendo Diagrama&#10;&#10;Descrição gerada automaticamente">
              <a:extLst>
                <a:ext uri="{FF2B5EF4-FFF2-40B4-BE49-F238E27FC236}">
                  <a16:creationId xmlns:a16="http://schemas.microsoft.com/office/drawing/2014/main" id="{FCADA140-1FD3-06C5-4911-D0CC1F1F3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00590" y="3131624"/>
              <a:ext cx="1182867" cy="587375"/>
            </a:xfrm>
            <a:prstGeom prst="rect">
              <a:avLst/>
            </a:prstGeom>
          </p:spPr>
        </p:pic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E0EBA0FD-60E5-D0E5-ADD3-CD679AB1C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624302" y="3799776"/>
              <a:ext cx="733597" cy="621988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A5B5E1BA-39FF-6B28-B5E2-6F8BD961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779966" y="3843901"/>
              <a:ext cx="554991" cy="538480"/>
            </a:xfrm>
            <a:prstGeom prst="rect">
              <a:avLst/>
            </a:prstGeom>
          </p:spPr>
        </p:pic>
        <p:pic>
          <p:nvPicPr>
            <p:cNvPr id="18" name="Imagem 17" descr="Interface gráfica do usuário, Aplicativo&#10;&#10;Descrição gerada automaticamente com confiança média">
              <a:extLst>
                <a:ext uri="{FF2B5EF4-FFF2-40B4-BE49-F238E27FC236}">
                  <a16:creationId xmlns:a16="http://schemas.microsoft.com/office/drawing/2014/main" id="{847B0639-5BEA-38BB-65B6-B561AD1AD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2805" y="3835598"/>
              <a:ext cx="1299219" cy="586166"/>
            </a:xfrm>
            <a:prstGeom prst="rect">
              <a:avLst/>
            </a:prstGeom>
          </p:spPr>
        </p:pic>
        <p:pic>
          <p:nvPicPr>
            <p:cNvPr id="19" name="Imagem 18" descr="Uma imagem contendo comida&#10;&#10;Descrição gerada automaticamente">
              <a:extLst>
                <a:ext uri="{FF2B5EF4-FFF2-40B4-BE49-F238E27FC236}">
                  <a16:creationId xmlns:a16="http://schemas.microsoft.com/office/drawing/2014/main" id="{ABD6D91A-4EC0-6ABB-CC39-838689EB8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022829" y="3158735"/>
              <a:ext cx="1202024" cy="560265"/>
            </a:xfrm>
            <a:prstGeom prst="rect">
              <a:avLst/>
            </a:prstGeom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75260445-02B3-2B37-40FF-7CA883F5597D}"/>
              </a:ext>
            </a:extLst>
          </p:cNvPr>
          <p:cNvSpPr txBox="1"/>
          <p:nvPr/>
        </p:nvSpPr>
        <p:spPr>
          <a:xfrm>
            <a:off x="1148521" y="4375694"/>
            <a:ext cx="6210520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dirty="0"/>
              <a:t>QUAL O VALOR DESSAS CÉDULAS E MOEDAS?</a:t>
            </a:r>
          </a:p>
        </p:txBody>
      </p:sp>
      <p:grpSp>
        <p:nvGrpSpPr>
          <p:cNvPr id="4" name="Google Shape;115;p17">
            <a:extLst>
              <a:ext uri="{FF2B5EF4-FFF2-40B4-BE49-F238E27FC236}">
                <a16:creationId xmlns:a16="http://schemas.microsoft.com/office/drawing/2014/main" id="{A792B0A2-12EF-2C0C-306E-6D36001748D8}"/>
              </a:ext>
            </a:extLst>
          </p:cNvPr>
          <p:cNvGrpSpPr/>
          <p:nvPr/>
        </p:nvGrpSpPr>
        <p:grpSpPr>
          <a:xfrm>
            <a:off x="5432522" y="205502"/>
            <a:ext cx="3499124" cy="496279"/>
            <a:chOff x="2506891" y="4301614"/>
            <a:chExt cx="3499124" cy="496279"/>
          </a:xfrm>
        </p:grpSpPr>
        <p:sp>
          <p:nvSpPr>
            <p:cNvPr id="5" name="Google Shape;116;p17">
              <a:extLst>
                <a:ext uri="{FF2B5EF4-FFF2-40B4-BE49-F238E27FC236}">
                  <a16:creationId xmlns:a16="http://schemas.microsoft.com/office/drawing/2014/main" id="{84C0DD91-D360-CC40-198B-9D1C4DF6D410}"/>
                </a:ext>
              </a:extLst>
            </p:cNvPr>
            <p:cNvSpPr txBox="1"/>
            <p:nvPr/>
          </p:nvSpPr>
          <p:spPr>
            <a:xfrm>
              <a:off x="2965317" y="4334326"/>
              <a:ext cx="3040698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HÁBITOS DE DISCUSSÃO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6" name="Google Shape;117;p17">
              <a:extLst>
                <a:ext uri="{FF2B5EF4-FFF2-40B4-BE49-F238E27FC236}">
                  <a16:creationId xmlns:a16="http://schemas.microsoft.com/office/drawing/2014/main" id="{270A89EC-4E1D-5643-BC51-8C502F18E608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506891" y="4301614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37;p10">
            <a:extLst>
              <a:ext uri="{FF2B5EF4-FFF2-40B4-BE49-F238E27FC236}">
                <a16:creationId xmlns:a16="http://schemas.microsoft.com/office/drawing/2014/main" id="{6D195486-A21C-AC2A-2E4C-DCA2ADA09BE7}"/>
              </a:ext>
            </a:extLst>
          </p:cNvPr>
          <p:cNvSpPr txBox="1"/>
          <p:nvPr/>
        </p:nvSpPr>
        <p:spPr>
          <a:xfrm rot="897">
            <a:off x="7561473" y="473385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561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/>
          <p:cNvSpPr txBox="1">
            <a:spLocks noGrp="1"/>
          </p:cNvSpPr>
          <p:nvPr>
            <p:ph type="subTitle" idx="2"/>
          </p:nvPr>
        </p:nvSpPr>
        <p:spPr>
          <a:xfrm rot="-60000">
            <a:off x="131877" y="179635"/>
            <a:ext cx="1768210" cy="3675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VIVENCIANDO</a:t>
            </a:r>
            <a:endParaRPr dirty="0"/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B32F624-2957-E521-A798-B627D038235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97094" y="882934"/>
            <a:ext cx="8710231" cy="3108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eaLnBrk="0" hangingPunct="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SE</a:t>
            </a:r>
            <a:r>
              <a:rPr lang="pt-BR" sz="2000" spc="-3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PASTEL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CUSTAR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2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REAIS,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EU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POSSO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PAGAR</a:t>
            </a:r>
            <a:r>
              <a:rPr lang="pt-BR" sz="2000" spc="-1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UTILIZANDO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MOEDAS?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QUAIS</a:t>
            </a:r>
            <a:r>
              <a:rPr lang="pt-BR" sz="2000" spc="-25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MOEDAS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VOCÊS</a:t>
            </a:r>
            <a:r>
              <a:rPr lang="pt-BR" sz="2000" spc="-2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z="2000" spc="-1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UTILIZARIAM?</a:t>
            </a:r>
          </a:p>
          <a:p>
            <a:pPr marL="342900" indent="-342900" eaLnBrk="0" hangingPunct="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QUANTAS</a:t>
            </a:r>
            <a:r>
              <a:rPr lang="pt-BR" spc="-3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MOEDAS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50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CENTAVOS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EQUIVALEM</a:t>
            </a:r>
            <a:r>
              <a:rPr lang="pt-BR" spc="-2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UMA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CÉDULA</a:t>
            </a:r>
            <a:r>
              <a:rPr lang="pt-BR" spc="-2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2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REAIS?                          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</a:t>
            </a:r>
            <a:r>
              <a:rPr lang="pt-BR" spc="-3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4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MOEDAS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25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CENTAVOS,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EQUIVALEM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A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QUAL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VALOR?</a:t>
            </a:r>
          </a:p>
          <a:p>
            <a:pPr marL="342900" indent="-342900" eaLnBrk="0" hangingPunct="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COMO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EU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POSSO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PAGAR</a:t>
            </a:r>
            <a:r>
              <a:rPr lang="pt-BR" spc="-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UM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LANCHE</a:t>
            </a:r>
            <a:r>
              <a:rPr lang="pt-BR" spc="-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pc="-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5</a:t>
            </a:r>
            <a:r>
              <a:rPr lang="pt-BR" spc="-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REAIS?</a:t>
            </a:r>
          </a:p>
          <a:p>
            <a:pPr marL="342900" lvl="0" indent="-342900" eaLnBrk="0" hangingPunct="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226695" algn="l"/>
              </a:tabLst>
            </a:pP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EXISTE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OUTRA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FORMA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DE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EU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PAGAR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ESSE</a:t>
            </a:r>
            <a:r>
              <a:rPr lang="pt-BR" spc="-2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MESMO</a:t>
            </a:r>
            <a:r>
              <a:rPr lang="pt-BR" spc="-15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 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cs typeface="Wingdings" panose="05000000000000000000" pitchFamily="2" charset="2"/>
              </a:rPr>
              <a:t>LANCHE?</a:t>
            </a:r>
            <a:endParaRPr lang="pt-BR" sz="2000" spc="0" dirty="0">
              <a:effectLst/>
              <a:latin typeface="+mn-lt"/>
              <a:ea typeface="Times New Roman" panose="02020603050405020304" pitchFamily="18" charset="0"/>
              <a:cs typeface="Wingdings" panose="05000000000000000000" pitchFamily="2" charset="2"/>
            </a:endParaRPr>
          </a:p>
        </p:txBody>
      </p:sp>
      <p:grpSp>
        <p:nvGrpSpPr>
          <p:cNvPr id="3" name="Google Shape;115;p17">
            <a:extLst>
              <a:ext uri="{FF2B5EF4-FFF2-40B4-BE49-F238E27FC236}">
                <a16:creationId xmlns:a16="http://schemas.microsoft.com/office/drawing/2014/main" id="{33A9B43F-7D41-BF26-7619-0E165253E483}"/>
              </a:ext>
            </a:extLst>
          </p:cNvPr>
          <p:cNvGrpSpPr/>
          <p:nvPr/>
        </p:nvGrpSpPr>
        <p:grpSpPr>
          <a:xfrm>
            <a:off x="6093194" y="275443"/>
            <a:ext cx="2833921" cy="496279"/>
            <a:chOff x="3120699" y="4261326"/>
            <a:chExt cx="2833921" cy="496279"/>
          </a:xfrm>
        </p:grpSpPr>
        <p:sp>
          <p:nvSpPr>
            <p:cNvPr id="6" name="Google Shape;116;p17">
              <a:extLst>
                <a:ext uri="{FF2B5EF4-FFF2-40B4-BE49-F238E27FC236}">
                  <a16:creationId xmlns:a16="http://schemas.microsoft.com/office/drawing/2014/main" id="{2D133584-1DE9-FA96-328B-88C0B4350E3F}"/>
                </a:ext>
              </a:extLst>
            </p:cNvPr>
            <p:cNvSpPr txBox="1"/>
            <p:nvPr/>
          </p:nvSpPr>
          <p:spPr>
            <a:xfrm>
              <a:off x="3548800" y="4294038"/>
              <a:ext cx="240582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TODOS JUNTOS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7" name="Google Shape;117;p17">
              <a:extLst>
                <a:ext uri="{FF2B5EF4-FFF2-40B4-BE49-F238E27FC236}">
                  <a16:creationId xmlns:a16="http://schemas.microsoft.com/office/drawing/2014/main" id="{BE1F86F0-BC28-495F-7A55-7DF5D1BB6D8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120699" y="426132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325045" y="2353214"/>
            <a:ext cx="8320837" cy="2435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lang="pt-PT" sz="1800" dirty="0">
              <a:solidFill>
                <a:srgbClr val="231F2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r>
              <a:rPr lang="pt-PT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QUANTAS</a:t>
            </a:r>
            <a:r>
              <a:rPr lang="pt-PT" spc="-7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CÉDULAS</a:t>
            </a:r>
            <a:r>
              <a:rPr lang="pt-PT" spc="-7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PEDRO</a:t>
            </a:r>
            <a:r>
              <a:rPr lang="pt-PT" spc="-7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GANHOU? ___________________</a:t>
            </a: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endParaRPr lang="pt-PT" spc="-10" dirty="0">
              <a:solidFill>
                <a:srgbClr val="231F2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r>
              <a:rPr lang="pt-PT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QUANTAS</a:t>
            </a:r>
            <a:r>
              <a:rPr lang="pt-PT" spc="-7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7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MOEDAS</a:t>
            </a:r>
            <a:r>
              <a:rPr lang="pt-PT" spc="-7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PEDRO</a:t>
            </a:r>
            <a:r>
              <a:rPr lang="pt-PT" spc="-7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GANHOU? ____________________</a:t>
            </a: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endParaRPr lang="pt-PT" spc="-10" dirty="0">
              <a:solidFill>
                <a:srgbClr val="231F20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r>
              <a:rPr lang="pt-BR" dirty="0">
                <a:latin typeface="+mn-lt"/>
              </a:rPr>
              <a:t>QUAL É A MOEDA DE MAIOR VALOR? ____________________</a:t>
            </a: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endParaRPr lang="pt-BR" dirty="0">
              <a:latin typeface="+mn-lt"/>
            </a:endParaRPr>
          </a:p>
          <a:p>
            <a:pPr marL="5588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+mj-lt"/>
              <a:buAutoNum type="alphaUcPeriod"/>
            </a:pPr>
            <a:r>
              <a:rPr lang="pt-BR" dirty="0">
                <a:latin typeface="+mn-lt"/>
              </a:rPr>
              <a:t>QUAL É A CÉDULA DE MAIOR VALOR? _____________</a:t>
            </a:r>
            <a:endParaRPr dirty="0">
              <a:latin typeface="+mn-lt"/>
            </a:endParaRPr>
          </a:p>
        </p:txBody>
      </p:sp>
      <p:sp>
        <p:nvSpPr>
          <p:cNvPr id="136" name="Google Shape;136;p10"/>
          <p:cNvSpPr txBox="1">
            <a:spLocks noGrp="1"/>
          </p:cNvSpPr>
          <p:nvPr>
            <p:ph type="title"/>
          </p:nvPr>
        </p:nvSpPr>
        <p:spPr>
          <a:xfrm>
            <a:off x="325045" y="530441"/>
            <a:ext cx="856619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56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ct val="100000"/>
              <a:buFont typeface="+mj-lt"/>
              <a:buAutoNum type="arabicPeriod"/>
            </a:pP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VEJA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QUANTO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PEDRO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GANHOU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DOS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SEUS</a:t>
            </a:r>
            <a:r>
              <a:rPr lang="pt-PT" sz="2000" b="0" spc="-1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AVÓS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PARA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COMPRAR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SEU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MATERIAL</a:t>
            </a:r>
            <a:r>
              <a:rPr lang="pt-PT" sz="2000" b="0" spc="-8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ESCOLAR. </a:t>
            </a:r>
            <a:endParaRPr sz="2000" b="0" dirty="0">
              <a:latin typeface="+mn-lt"/>
            </a:endParaRPr>
          </a:p>
        </p:txBody>
      </p:sp>
      <p:sp>
        <p:nvSpPr>
          <p:cNvPr id="137" name="Google Shape;137;p10"/>
          <p:cNvSpPr txBox="1"/>
          <p:nvPr/>
        </p:nvSpPr>
        <p:spPr>
          <a:xfrm rot="897">
            <a:off x="7545883" y="4737914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9F0CC45-E2EF-0752-B896-61F798315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427" y="1273993"/>
            <a:ext cx="4805601" cy="1251742"/>
          </a:xfrm>
          <a:prstGeom prst="rect">
            <a:avLst/>
          </a:prstGeom>
        </p:spPr>
      </p:pic>
      <p:pic>
        <p:nvPicPr>
          <p:cNvPr id="138" name="Google Shape;234;p24">
            <a:extLst>
              <a:ext uri="{FF2B5EF4-FFF2-40B4-BE49-F238E27FC236}">
                <a16:creationId xmlns:a16="http://schemas.microsoft.com/office/drawing/2014/main" id="{40B50374-EA0A-552A-D3B3-2F5437DE289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39452" y="309231"/>
            <a:ext cx="651783" cy="4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 txBox="1"/>
          <p:nvPr/>
        </p:nvSpPr>
        <p:spPr>
          <a:xfrm rot="897">
            <a:off x="7559820" y="4729015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" name="Group 137">
            <a:extLst>
              <a:ext uri="{FF2B5EF4-FFF2-40B4-BE49-F238E27FC236}">
                <a16:creationId xmlns:a16="http://schemas.microsoft.com/office/drawing/2014/main" id="{2758EC16-1571-AC99-92D6-02DEDC89F493}"/>
              </a:ext>
            </a:extLst>
          </p:cNvPr>
          <p:cNvGrpSpPr>
            <a:grpSpLocks/>
          </p:cNvGrpSpPr>
          <p:nvPr/>
        </p:nvGrpSpPr>
        <p:grpSpPr>
          <a:xfrm>
            <a:off x="3729355" y="5555047"/>
            <a:ext cx="1522095" cy="433070"/>
            <a:chOff x="0" y="0"/>
            <a:chExt cx="1522095" cy="433070"/>
          </a:xfrm>
        </p:grpSpPr>
        <p:sp>
          <p:nvSpPr>
            <p:cNvPr id="20" name="Graphic 138">
              <a:extLst>
                <a:ext uri="{FF2B5EF4-FFF2-40B4-BE49-F238E27FC236}">
                  <a16:creationId xmlns:a16="http://schemas.microsoft.com/office/drawing/2014/main" id="{5155C214-8F76-BE53-E5F8-C7BAD0035342}"/>
                </a:ext>
              </a:extLst>
            </p:cNvPr>
            <p:cNvSpPr/>
            <p:nvPr/>
          </p:nvSpPr>
          <p:spPr>
            <a:xfrm>
              <a:off x="5325" y="6995"/>
              <a:ext cx="69850" cy="78105"/>
            </a:xfrm>
            <a:custGeom>
              <a:avLst/>
              <a:gdLst/>
              <a:ahLst/>
              <a:cxnLst/>
              <a:rect l="l" t="t" r="r" b="b"/>
              <a:pathLst>
                <a:path w="69850" h="78105">
                  <a:moveTo>
                    <a:pt x="69405" y="0"/>
                  </a:moveTo>
                  <a:lnTo>
                    <a:pt x="43600" y="10293"/>
                  </a:lnTo>
                  <a:lnTo>
                    <a:pt x="22467" y="27636"/>
                  </a:lnTo>
                  <a:lnTo>
                    <a:pt x="7453" y="50583"/>
                  </a:lnTo>
                  <a:lnTo>
                    <a:pt x="0" y="77685"/>
                  </a:lnTo>
                </a:path>
              </a:pathLst>
            </a:custGeom>
            <a:ln w="9524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21" name="Graphic 139">
              <a:extLst>
                <a:ext uri="{FF2B5EF4-FFF2-40B4-BE49-F238E27FC236}">
                  <a16:creationId xmlns:a16="http://schemas.microsoft.com/office/drawing/2014/main" id="{2B802D69-0062-4774-5D4E-8B8706EA17DD}"/>
                </a:ext>
              </a:extLst>
            </p:cNvPr>
            <p:cNvSpPr/>
            <p:nvPr/>
          </p:nvSpPr>
          <p:spPr>
            <a:xfrm>
              <a:off x="4762" y="113450"/>
              <a:ext cx="1270" cy="215265"/>
            </a:xfrm>
            <a:custGeom>
              <a:avLst/>
              <a:gdLst/>
              <a:ahLst/>
              <a:cxnLst/>
              <a:rect l="l" t="t" r="r" b="b"/>
              <a:pathLst>
                <a:path h="215265">
                  <a:moveTo>
                    <a:pt x="0" y="0"/>
                  </a:moveTo>
                  <a:lnTo>
                    <a:pt x="0" y="214960"/>
                  </a:lnTo>
                </a:path>
              </a:pathLst>
            </a:custGeom>
            <a:ln w="9525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22" name="Graphic 140">
              <a:extLst>
                <a:ext uri="{FF2B5EF4-FFF2-40B4-BE49-F238E27FC236}">
                  <a16:creationId xmlns:a16="http://schemas.microsoft.com/office/drawing/2014/main" id="{3A62A8E5-4CA7-CABF-E2F7-2D83E15A67FC}"/>
                </a:ext>
              </a:extLst>
            </p:cNvPr>
            <p:cNvSpPr/>
            <p:nvPr/>
          </p:nvSpPr>
          <p:spPr>
            <a:xfrm>
              <a:off x="7000" y="357789"/>
              <a:ext cx="78105" cy="69850"/>
            </a:xfrm>
            <a:custGeom>
              <a:avLst/>
              <a:gdLst/>
              <a:ahLst/>
              <a:cxnLst/>
              <a:rect l="l" t="t" r="r" b="b"/>
              <a:pathLst>
                <a:path w="78105" h="69850">
                  <a:moveTo>
                    <a:pt x="0" y="0"/>
                  </a:moveTo>
                  <a:lnTo>
                    <a:pt x="10291" y="25805"/>
                  </a:lnTo>
                  <a:lnTo>
                    <a:pt x="27632" y="46939"/>
                  </a:lnTo>
                  <a:lnTo>
                    <a:pt x="50577" y="61957"/>
                  </a:lnTo>
                  <a:lnTo>
                    <a:pt x="77685" y="69418"/>
                  </a:lnTo>
                </a:path>
              </a:pathLst>
            </a:custGeom>
            <a:ln w="9525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23" name="Graphic 141">
              <a:extLst>
                <a:ext uri="{FF2B5EF4-FFF2-40B4-BE49-F238E27FC236}">
                  <a16:creationId xmlns:a16="http://schemas.microsoft.com/office/drawing/2014/main" id="{80E811B7-AAC4-CE6E-6B67-3CEAC2D82F6A}"/>
                </a:ext>
              </a:extLst>
            </p:cNvPr>
            <p:cNvSpPr/>
            <p:nvPr/>
          </p:nvSpPr>
          <p:spPr>
            <a:xfrm>
              <a:off x="113792" y="427763"/>
              <a:ext cx="1303655" cy="1270"/>
            </a:xfrm>
            <a:custGeom>
              <a:avLst/>
              <a:gdLst/>
              <a:ahLst/>
              <a:cxnLst/>
              <a:rect l="l" t="t" r="r" b="b"/>
              <a:pathLst>
                <a:path w="1303655">
                  <a:moveTo>
                    <a:pt x="0" y="0"/>
                  </a:moveTo>
                  <a:lnTo>
                    <a:pt x="1303451" y="0"/>
                  </a:lnTo>
                </a:path>
              </a:pathLst>
            </a:custGeom>
            <a:ln w="9525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24" name="Graphic 142">
              <a:extLst>
                <a:ext uri="{FF2B5EF4-FFF2-40B4-BE49-F238E27FC236}">
                  <a16:creationId xmlns:a16="http://schemas.microsoft.com/office/drawing/2014/main" id="{1555504E-D3CD-43A4-AB3E-D16CC23AF414}"/>
                </a:ext>
              </a:extLst>
            </p:cNvPr>
            <p:cNvSpPr/>
            <p:nvPr/>
          </p:nvSpPr>
          <p:spPr>
            <a:xfrm>
              <a:off x="1446794" y="347839"/>
              <a:ext cx="69850" cy="78105"/>
            </a:xfrm>
            <a:custGeom>
              <a:avLst/>
              <a:gdLst/>
              <a:ahLst/>
              <a:cxnLst/>
              <a:rect l="l" t="t" r="r" b="b"/>
              <a:pathLst>
                <a:path w="69850" h="78105">
                  <a:moveTo>
                    <a:pt x="0" y="77685"/>
                  </a:moveTo>
                  <a:lnTo>
                    <a:pt x="25805" y="67394"/>
                  </a:lnTo>
                  <a:lnTo>
                    <a:pt x="46937" y="50053"/>
                  </a:lnTo>
                  <a:lnTo>
                    <a:pt x="61952" y="27108"/>
                  </a:lnTo>
                  <a:lnTo>
                    <a:pt x="69405" y="0"/>
                  </a:lnTo>
                </a:path>
              </a:pathLst>
            </a:custGeom>
            <a:ln w="9524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25" name="Graphic 143">
              <a:extLst>
                <a:ext uri="{FF2B5EF4-FFF2-40B4-BE49-F238E27FC236}">
                  <a16:creationId xmlns:a16="http://schemas.microsoft.com/office/drawing/2014/main" id="{E743777E-7768-3947-1FEC-3FD7143D5E63}"/>
                </a:ext>
              </a:extLst>
            </p:cNvPr>
            <p:cNvSpPr/>
            <p:nvPr/>
          </p:nvSpPr>
          <p:spPr>
            <a:xfrm>
              <a:off x="1516762" y="104109"/>
              <a:ext cx="1270" cy="215265"/>
            </a:xfrm>
            <a:custGeom>
              <a:avLst/>
              <a:gdLst/>
              <a:ahLst/>
              <a:cxnLst/>
              <a:rect l="l" t="t" r="r" b="b"/>
              <a:pathLst>
                <a:path h="215265">
                  <a:moveTo>
                    <a:pt x="0" y="21496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26" name="Graphic 144">
              <a:extLst>
                <a:ext uri="{FF2B5EF4-FFF2-40B4-BE49-F238E27FC236}">
                  <a16:creationId xmlns:a16="http://schemas.microsoft.com/office/drawing/2014/main" id="{05EDE270-060D-773A-6980-E87C335E96F7}"/>
                </a:ext>
              </a:extLst>
            </p:cNvPr>
            <p:cNvSpPr/>
            <p:nvPr/>
          </p:nvSpPr>
          <p:spPr>
            <a:xfrm>
              <a:off x="1436839" y="5325"/>
              <a:ext cx="78105" cy="69850"/>
            </a:xfrm>
            <a:custGeom>
              <a:avLst/>
              <a:gdLst/>
              <a:ahLst/>
              <a:cxnLst/>
              <a:rect l="l" t="t" r="r" b="b"/>
              <a:pathLst>
                <a:path w="78105" h="69850">
                  <a:moveTo>
                    <a:pt x="77685" y="69405"/>
                  </a:moveTo>
                  <a:lnTo>
                    <a:pt x="67394" y="43600"/>
                  </a:lnTo>
                  <a:lnTo>
                    <a:pt x="50053" y="22467"/>
                  </a:lnTo>
                  <a:lnTo>
                    <a:pt x="27108" y="7453"/>
                  </a:lnTo>
                  <a:lnTo>
                    <a:pt x="0" y="0"/>
                  </a:lnTo>
                </a:path>
              </a:pathLst>
            </a:custGeom>
            <a:ln w="9524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27" name="Graphic 145">
              <a:extLst>
                <a:ext uri="{FF2B5EF4-FFF2-40B4-BE49-F238E27FC236}">
                  <a16:creationId xmlns:a16="http://schemas.microsoft.com/office/drawing/2014/main" id="{9AD430F5-DE3D-D677-0421-FBA7BF96D266}"/>
                </a:ext>
              </a:extLst>
            </p:cNvPr>
            <p:cNvSpPr/>
            <p:nvPr/>
          </p:nvSpPr>
          <p:spPr>
            <a:xfrm>
              <a:off x="104282" y="4762"/>
              <a:ext cx="1303655" cy="1270"/>
            </a:xfrm>
            <a:custGeom>
              <a:avLst/>
              <a:gdLst/>
              <a:ahLst/>
              <a:cxnLst/>
              <a:rect l="l" t="t" r="r" b="b"/>
              <a:pathLst>
                <a:path w="1303655">
                  <a:moveTo>
                    <a:pt x="1303451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231F20"/>
              </a:solidFill>
              <a:prstDash val="dot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28" name="Graphic 146">
              <a:extLst>
                <a:ext uri="{FF2B5EF4-FFF2-40B4-BE49-F238E27FC236}">
                  <a16:creationId xmlns:a16="http://schemas.microsoft.com/office/drawing/2014/main" id="{D5730F01-7785-B39A-025A-47D17C51C0E8}"/>
                </a:ext>
              </a:extLst>
            </p:cNvPr>
            <p:cNvSpPr/>
            <p:nvPr/>
          </p:nvSpPr>
          <p:spPr>
            <a:xfrm>
              <a:off x="-11" y="9"/>
              <a:ext cx="1522095" cy="433070"/>
            </a:xfrm>
            <a:custGeom>
              <a:avLst/>
              <a:gdLst/>
              <a:ahLst/>
              <a:cxnLst/>
              <a:rect l="l" t="t" r="r" b="b"/>
              <a:pathLst>
                <a:path w="1522095" h="433070">
                  <a:moveTo>
                    <a:pt x="9525" y="337756"/>
                  </a:moveTo>
                  <a:lnTo>
                    <a:pt x="8140" y="334391"/>
                  </a:lnTo>
                  <a:lnTo>
                    <a:pt x="4762" y="332994"/>
                  </a:lnTo>
                  <a:lnTo>
                    <a:pt x="1397" y="334391"/>
                  </a:lnTo>
                  <a:lnTo>
                    <a:pt x="0" y="337756"/>
                  </a:lnTo>
                  <a:lnTo>
                    <a:pt x="1397" y="341122"/>
                  </a:lnTo>
                  <a:lnTo>
                    <a:pt x="4762" y="342519"/>
                  </a:lnTo>
                  <a:lnTo>
                    <a:pt x="8140" y="341122"/>
                  </a:lnTo>
                  <a:lnTo>
                    <a:pt x="9525" y="337756"/>
                  </a:lnTo>
                  <a:close/>
                </a:path>
                <a:path w="1522095" h="433070">
                  <a:moveTo>
                    <a:pt x="9525" y="94754"/>
                  </a:moveTo>
                  <a:lnTo>
                    <a:pt x="8140" y="91389"/>
                  </a:lnTo>
                  <a:lnTo>
                    <a:pt x="4762" y="89992"/>
                  </a:lnTo>
                  <a:lnTo>
                    <a:pt x="1397" y="91389"/>
                  </a:lnTo>
                  <a:lnTo>
                    <a:pt x="0" y="94754"/>
                  </a:lnTo>
                  <a:lnTo>
                    <a:pt x="1397" y="98120"/>
                  </a:lnTo>
                  <a:lnTo>
                    <a:pt x="4762" y="99517"/>
                  </a:lnTo>
                  <a:lnTo>
                    <a:pt x="8140" y="98120"/>
                  </a:lnTo>
                  <a:lnTo>
                    <a:pt x="9525" y="94754"/>
                  </a:lnTo>
                  <a:close/>
                </a:path>
                <a:path w="1522095" h="433070">
                  <a:moveTo>
                    <a:pt x="99529" y="427761"/>
                  </a:moveTo>
                  <a:lnTo>
                    <a:pt x="98145" y="424395"/>
                  </a:lnTo>
                  <a:lnTo>
                    <a:pt x="94767" y="422998"/>
                  </a:lnTo>
                  <a:lnTo>
                    <a:pt x="91401" y="424395"/>
                  </a:lnTo>
                  <a:lnTo>
                    <a:pt x="90004" y="427761"/>
                  </a:lnTo>
                  <a:lnTo>
                    <a:pt x="91401" y="431126"/>
                  </a:lnTo>
                  <a:lnTo>
                    <a:pt x="94767" y="432523"/>
                  </a:lnTo>
                  <a:lnTo>
                    <a:pt x="98145" y="431126"/>
                  </a:lnTo>
                  <a:lnTo>
                    <a:pt x="99529" y="427761"/>
                  </a:lnTo>
                  <a:close/>
                </a:path>
                <a:path w="1522095" h="433070">
                  <a:moveTo>
                    <a:pt x="99529" y="4762"/>
                  </a:moveTo>
                  <a:lnTo>
                    <a:pt x="98145" y="1397"/>
                  </a:lnTo>
                  <a:lnTo>
                    <a:pt x="94767" y="0"/>
                  </a:lnTo>
                  <a:lnTo>
                    <a:pt x="91401" y="1397"/>
                  </a:lnTo>
                  <a:lnTo>
                    <a:pt x="90004" y="4762"/>
                  </a:lnTo>
                  <a:lnTo>
                    <a:pt x="91401" y="8128"/>
                  </a:lnTo>
                  <a:lnTo>
                    <a:pt x="94767" y="9525"/>
                  </a:lnTo>
                  <a:lnTo>
                    <a:pt x="98145" y="8128"/>
                  </a:lnTo>
                  <a:lnTo>
                    <a:pt x="99529" y="4762"/>
                  </a:lnTo>
                  <a:close/>
                </a:path>
                <a:path w="1522095" h="433070">
                  <a:moveTo>
                    <a:pt x="1431531" y="427761"/>
                  </a:moveTo>
                  <a:lnTo>
                    <a:pt x="1430147" y="424395"/>
                  </a:lnTo>
                  <a:lnTo>
                    <a:pt x="1426768" y="422998"/>
                  </a:lnTo>
                  <a:lnTo>
                    <a:pt x="1423403" y="424395"/>
                  </a:lnTo>
                  <a:lnTo>
                    <a:pt x="1422006" y="427761"/>
                  </a:lnTo>
                  <a:lnTo>
                    <a:pt x="1423403" y="431126"/>
                  </a:lnTo>
                  <a:lnTo>
                    <a:pt x="1426768" y="432523"/>
                  </a:lnTo>
                  <a:lnTo>
                    <a:pt x="1430147" y="431126"/>
                  </a:lnTo>
                  <a:lnTo>
                    <a:pt x="1431531" y="427761"/>
                  </a:lnTo>
                  <a:close/>
                </a:path>
                <a:path w="1522095" h="433070">
                  <a:moveTo>
                    <a:pt x="1431531" y="4762"/>
                  </a:moveTo>
                  <a:lnTo>
                    <a:pt x="1430147" y="1397"/>
                  </a:lnTo>
                  <a:lnTo>
                    <a:pt x="1426768" y="0"/>
                  </a:lnTo>
                  <a:lnTo>
                    <a:pt x="1423403" y="1397"/>
                  </a:lnTo>
                  <a:lnTo>
                    <a:pt x="1422006" y="4762"/>
                  </a:lnTo>
                  <a:lnTo>
                    <a:pt x="1423403" y="8128"/>
                  </a:lnTo>
                  <a:lnTo>
                    <a:pt x="1426768" y="9525"/>
                  </a:lnTo>
                  <a:lnTo>
                    <a:pt x="1430147" y="8128"/>
                  </a:lnTo>
                  <a:lnTo>
                    <a:pt x="1431531" y="4762"/>
                  </a:lnTo>
                  <a:close/>
                </a:path>
                <a:path w="1522095" h="433070">
                  <a:moveTo>
                    <a:pt x="1521523" y="337756"/>
                  </a:moveTo>
                  <a:lnTo>
                    <a:pt x="1520139" y="334391"/>
                  </a:lnTo>
                  <a:lnTo>
                    <a:pt x="1516761" y="332994"/>
                  </a:lnTo>
                  <a:lnTo>
                    <a:pt x="1513395" y="334391"/>
                  </a:lnTo>
                  <a:lnTo>
                    <a:pt x="1511998" y="337756"/>
                  </a:lnTo>
                  <a:lnTo>
                    <a:pt x="1513395" y="341122"/>
                  </a:lnTo>
                  <a:lnTo>
                    <a:pt x="1516761" y="342519"/>
                  </a:lnTo>
                  <a:lnTo>
                    <a:pt x="1520139" y="341122"/>
                  </a:lnTo>
                  <a:lnTo>
                    <a:pt x="1521523" y="337756"/>
                  </a:lnTo>
                  <a:close/>
                </a:path>
                <a:path w="1522095" h="433070">
                  <a:moveTo>
                    <a:pt x="1521523" y="94754"/>
                  </a:moveTo>
                  <a:lnTo>
                    <a:pt x="1520139" y="91389"/>
                  </a:lnTo>
                  <a:lnTo>
                    <a:pt x="1516761" y="89992"/>
                  </a:lnTo>
                  <a:lnTo>
                    <a:pt x="1513395" y="91389"/>
                  </a:lnTo>
                  <a:lnTo>
                    <a:pt x="1511998" y="94754"/>
                  </a:lnTo>
                  <a:lnTo>
                    <a:pt x="1513395" y="98120"/>
                  </a:lnTo>
                  <a:lnTo>
                    <a:pt x="1516761" y="99517"/>
                  </a:lnTo>
                  <a:lnTo>
                    <a:pt x="1520139" y="98120"/>
                  </a:lnTo>
                  <a:lnTo>
                    <a:pt x="1521523" y="94754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</p:grpSp>
      <p:sp>
        <p:nvSpPr>
          <p:cNvPr id="2" name="Google Shape;143;p20">
            <a:extLst>
              <a:ext uri="{FF2B5EF4-FFF2-40B4-BE49-F238E27FC236}">
                <a16:creationId xmlns:a16="http://schemas.microsoft.com/office/drawing/2014/main" id="{E688CEC5-BB30-140B-F077-4B92B79A1DA5}"/>
              </a:ext>
            </a:extLst>
          </p:cNvPr>
          <p:cNvSpPr txBox="1">
            <a:spLocks/>
          </p:cNvSpPr>
          <p:nvPr/>
        </p:nvSpPr>
        <p:spPr>
          <a:xfrm>
            <a:off x="1857968" y="117889"/>
            <a:ext cx="271403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CEB338C-4B2B-239E-0942-26F8C0F1394E}"/>
              </a:ext>
            </a:extLst>
          </p:cNvPr>
          <p:cNvSpPr txBox="1"/>
          <p:nvPr/>
        </p:nvSpPr>
        <p:spPr>
          <a:xfrm>
            <a:off x="5702110" y="2603276"/>
            <a:ext cx="23737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5 </a:t>
            </a:r>
            <a:r>
              <a:rPr lang="pt-BR" sz="2000" b="1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CÉDULAS.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5FCAE25-00EC-FB81-8362-7D511B17E98F}"/>
              </a:ext>
            </a:extLst>
          </p:cNvPr>
          <p:cNvSpPr txBox="1"/>
          <p:nvPr/>
        </p:nvSpPr>
        <p:spPr>
          <a:xfrm>
            <a:off x="5702110" y="3180588"/>
            <a:ext cx="2611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4 </a:t>
            </a:r>
            <a:r>
              <a:rPr lang="pt-BR" sz="2000" b="1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MOEDAS.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C443BDA-2057-3AF4-0EE1-FD17EEC90F6A}"/>
              </a:ext>
            </a:extLst>
          </p:cNvPr>
          <p:cNvSpPr txBox="1"/>
          <p:nvPr/>
        </p:nvSpPr>
        <p:spPr>
          <a:xfrm>
            <a:off x="5439283" y="3813427"/>
            <a:ext cx="34519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855" eaLnBrk="0" hangingPunct="0">
              <a:spcBef>
                <a:spcPts val="85"/>
              </a:spcBef>
              <a:spcAft>
                <a:spcPts val="0"/>
              </a:spcAft>
            </a:pPr>
            <a:r>
              <a:rPr lang="pt-BR" sz="1600" b="1" dirty="0">
                <a:solidFill>
                  <a:schemeClr val="tx1"/>
                </a:solidFill>
                <a:latin typeface="+mn-lt"/>
                <a:ea typeface="Times New Roman" panose="02020603050405020304" pitchFamily="18" charset="0"/>
              </a:rPr>
              <a:t>A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MOEDA</a:t>
            </a:r>
            <a:r>
              <a:rPr lang="pt-BR" sz="1600" b="1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600" b="1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1</a:t>
            </a:r>
            <a:r>
              <a:rPr lang="pt-BR" sz="1600" b="1" spc="-1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REAL</a:t>
            </a:r>
            <a:r>
              <a:rPr lang="pt-BR" sz="1600" b="1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(R$</a:t>
            </a:r>
            <a:r>
              <a:rPr lang="pt-BR" sz="1600" b="1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1,00).</a:t>
            </a:r>
            <a:endParaRPr lang="pt-BR" sz="1600" b="1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456434-5433-1AEB-E0AA-05102FED9B23}"/>
              </a:ext>
            </a:extLst>
          </p:cNvPr>
          <p:cNvSpPr txBox="1"/>
          <p:nvPr/>
        </p:nvSpPr>
        <p:spPr>
          <a:xfrm>
            <a:off x="5462510" y="4406908"/>
            <a:ext cx="3740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A</a:t>
            </a:r>
            <a:r>
              <a:rPr lang="pt-BR" sz="1600" b="1" spc="-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CÉDULA</a:t>
            </a:r>
            <a:r>
              <a:rPr lang="pt-BR" sz="1600" b="1" spc="-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DE</a:t>
            </a:r>
            <a:r>
              <a:rPr lang="pt-BR" sz="1600" b="1" spc="-1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50</a:t>
            </a:r>
            <a:r>
              <a:rPr lang="pt-BR" sz="1600" b="1" spc="-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REAIS</a:t>
            </a:r>
            <a:r>
              <a:rPr lang="pt-BR" sz="1600" b="1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(R$</a:t>
            </a:r>
            <a:r>
              <a:rPr lang="pt-BR" sz="1600" b="1" spc="-5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pt-BR" sz="1600" b="1" spc="-10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50,00).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6" name="Google Shape;136;p10">
            <a:extLst>
              <a:ext uri="{FF2B5EF4-FFF2-40B4-BE49-F238E27FC236}">
                <a16:creationId xmlns:a16="http://schemas.microsoft.com/office/drawing/2014/main" id="{0ADCE3FC-2DD9-1AEB-EB64-87061D2C7C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9357" y="720324"/>
            <a:ext cx="8712308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56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ct val="100000"/>
              <a:buFont typeface="+mj-lt"/>
              <a:buAutoNum type="arabicPeriod"/>
            </a:pP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VEJA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QUANTO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PEDRO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GANHOU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DOS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SEUS</a:t>
            </a:r>
            <a:r>
              <a:rPr lang="pt-PT" sz="2000" b="0" spc="-1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AVÓS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PARA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COMPRAR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SEU</a:t>
            </a:r>
            <a:r>
              <a:rPr lang="pt-PT" sz="2000" b="0" spc="-85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MATERIAL</a:t>
            </a:r>
            <a:r>
              <a:rPr lang="pt-PT" sz="2000" b="0" spc="-8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Calibri" panose="020F0502020204030204" pitchFamily="34" charset="0"/>
              </a:rPr>
              <a:t>ESCOLAR: </a:t>
            </a:r>
            <a:endParaRPr sz="2000" b="0" dirty="0">
              <a:latin typeface="+mn-lt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D27DBAB-25CD-040E-0D34-EC8497BC2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9657" y="1397091"/>
            <a:ext cx="4805601" cy="1251742"/>
          </a:xfrm>
          <a:prstGeom prst="rect">
            <a:avLst/>
          </a:prstGeom>
        </p:spPr>
      </p:pic>
      <p:sp>
        <p:nvSpPr>
          <p:cNvPr id="5" name="Google Shape;135;p10">
            <a:extLst>
              <a:ext uri="{FF2B5EF4-FFF2-40B4-BE49-F238E27FC236}">
                <a16:creationId xmlns:a16="http://schemas.microsoft.com/office/drawing/2014/main" id="{0A0DEB7F-82C2-5815-3E13-E8CCA45A8A2D}"/>
              </a:ext>
            </a:extLst>
          </p:cNvPr>
          <p:cNvSpPr txBox="1">
            <a:spLocks/>
          </p:cNvSpPr>
          <p:nvPr/>
        </p:nvSpPr>
        <p:spPr>
          <a:xfrm>
            <a:off x="239357" y="2228343"/>
            <a:ext cx="5770321" cy="2435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01600" indent="0"/>
            <a:endParaRPr lang="pt-BR" sz="1800" dirty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558800" indent="-457200">
              <a:buFont typeface="+mj-lt"/>
              <a:buAutoNum type="alphaUcPeriod"/>
            </a:pP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QUANTAS</a:t>
            </a:r>
            <a:r>
              <a:rPr lang="pt-BR" spc="-7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CÉDULAS</a:t>
            </a:r>
            <a:r>
              <a:rPr lang="pt-BR" spc="-7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PEDRO</a:t>
            </a:r>
            <a:r>
              <a:rPr lang="pt-BR" spc="-7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GANHOU?</a:t>
            </a:r>
          </a:p>
          <a:p>
            <a:pPr marL="558800" indent="-457200">
              <a:buFont typeface="+mj-lt"/>
              <a:buAutoNum type="alphaUcPeriod"/>
            </a:pPr>
            <a:endParaRPr lang="pt-BR" spc="-10" dirty="0">
              <a:solidFill>
                <a:srgbClr val="231F20"/>
              </a:solidFill>
              <a:latin typeface="+mn-lt"/>
              <a:ea typeface="Calibri" panose="020F0502020204030204" pitchFamily="34" charset="0"/>
            </a:endParaRPr>
          </a:p>
          <a:p>
            <a:pPr marL="558800" indent="-457200">
              <a:buFont typeface="+mj-lt"/>
              <a:buAutoNum type="alphaUcPeriod"/>
            </a:pP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QUANTAS</a:t>
            </a:r>
            <a:r>
              <a:rPr lang="pt-BR" spc="-7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MOEDAS </a:t>
            </a:r>
            <a:r>
              <a:rPr lang="pt-BR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PEDRO</a:t>
            </a:r>
            <a:r>
              <a:rPr lang="pt-BR" spc="-7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pt-BR" spc="-10" dirty="0">
                <a:solidFill>
                  <a:srgbClr val="231F20"/>
                </a:solidFill>
                <a:latin typeface="+mn-lt"/>
                <a:ea typeface="Calibri" panose="020F0502020204030204" pitchFamily="34" charset="0"/>
              </a:rPr>
              <a:t>GANHOU?</a:t>
            </a:r>
          </a:p>
          <a:p>
            <a:pPr marL="558800" indent="-457200">
              <a:buFont typeface="+mj-lt"/>
              <a:buAutoNum type="alphaUcPeriod"/>
            </a:pPr>
            <a:endParaRPr lang="pt-BR" spc="-10" dirty="0">
              <a:solidFill>
                <a:srgbClr val="231F20"/>
              </a:solidFill>
              <a:latin typeface="+mn-lt"/>
              <a:ea typeface="Calibri" panose="020F0502020204030204" pitchFamily="34" charset="0"/>
            </a:endParaRPr>
          </a:p>
          <a:p>
            <a:pPr marL="558800" indent="-457200">
              <a:buFont typeface="+mj-lt"/>
              <a:buAutoNum type="alphaUcPeriod"/>
            </a:pPr>
            <a:r>
              <a:rPr lang="pt-BR" dirty="0">
                <a:latin typeface="+mn-lt"/>
              </a:rPr>
              <a:t>QUAL É A MOEDA DE MAIOR VALOR? </a:t>
            </a:r>
          </a:p>
          <a:p>
            <a:pPr marL="558800" indent="-457200">
              <a:buFont typeface="+mj-lt"/>
              <a:buAutoNum type="alphaUcPeriod"/>
            </a:pPr>
            <a:endParaRPr lang="pt-BR" dirty="0">
              <a:latin typeface="+mn-lt"/>
            </a:endParaRPr>
          </a:p>
          <a:p>
            <a:pPr marL="558800" indent="-457200">
              <a:buFont typeface="+mj-lt"/>
              <a:buAutoNum type="alphaUcPeriod"/>
            </a:pPr>
            <a:r>
              <a:rPr lang="pt-BR" dirty="0">
                <a:latin typeface="+mn-lt"/>
              </a:rPr>
              <a:t>QUAL É A CÉDULA DE MAIOR VALOR?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B665872-E049-42B4-DE8C-99ABF5C8E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692" y="342657"/>
            <a:ext cx="424543" cy="4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32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 txBox="1">
            <a:spLocks noGrp="1"/>
          </p:cNvSpPr>
          <p:nvPr>
            <p:ph type="title"/>
          </p:nvPr>
        </p:nvSpPr>
        <p:spPr>
          <a:xfrm>
            <a:off x="456450" y="702500"/>
            <a:ext cx="837600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5600" indent="-355600">
              <a:buClr>
                <a:srgbClr val="74489D"/>
              </a:buClr>
              <a:buSzPct val="100000"/>
              <a:buFont typeface="+mj-lt"/>
              <a:buAutoNum type="arabicPeriod" startAt="2"/>
            </a:pP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PEDRO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VAI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À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PAPELARIA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COMPRAR</a:t>
            </a:r>
            <a:r>
              <a:rPr lang="pt-PT" sz="2000" b="0" spc="-4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SEU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MATERIAL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ESCOLAR.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DESENHE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AS</a:t>
            </a:r>
            <a:r>
              <a:rPr lang="pt-PT" sz="2000" b="0" spc="-35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000" b="0" spc="-1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CÉDULAS </a:t>
            </a:r>
            <a:r>
              <a:rPr lang="pt-PT" sz="2000" b="0" spc="0" dirty="0">
                <a:solidFill>
                  <a:srgbClr val="231F20"/>
                </a:solidFill>
                <a:effectLst/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E AS MOEDAS QUE PEDRO PODERÁ USAR NAS COMPRAS.</a:t>
            </a:r>
            <a:endParaRPr sz="2000" b="0" dirty="0">
              <a:latin typeface="+mn-lt"/>
            </a:endParaRPr>
          </a:p>
        </p:txBody>
      </p:sp>
      <p:sp>
        <p:nvSpPr>
          <p:cNvPr id="22" name="Google Shape;137;p10">
            <a:extLst>
              <a:ext uri="{FF2B5EF4-FFF2-40B4-BE49-F238E27FC236}">
                <a16:creationId xmlns:a16="http://schemas.microsoft.com/office/drawing/2014/main" id="{0F99D26D-1E12-478D-7A3C-A6AD8656978B}"/>
              </a:ext>
            </a:extLst>
          </p:cNvPr>
          <p:cNvSpPr txBox="1"/>
          <p:nvPr/>
        </p:nvSpPr>
        <p:spPr>
          <a:xfrm rot="897">
            <a:off x="7557479" y="476677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34;p24">
            <a:extLst>
              <a:ext uri="{FF2B5EF4-FFF2-40B4-BE49-F238E27FC236}">
                <a16:creationId xmlns:a16="http://schemas.microsoft.com/office/drawing/2014/main" id="{E7207AAA-A262-A075-F56E-0701E1DCAC9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0667" y="269831"/>
            <a:ext cx="651783" cy="4857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B4346BD-A29F-691A-1725-B1AB43A58681}"/>
              </a:ext>
            </a:extLst>
          </p:cNvPr>
          <p:cNvSpPr/>
          <p:nvPr/>
        </p:nvSpPr>
        <p:spPr>
          <a:xfrm>
            <a:off x="2317690" y="2004497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R$ 50,00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715F30F-7883-AF45-FCD7-B4D6ACF4C8FA}"/>
              </a:ext>
            </a:extLst>
          </p:cNvPr>
          <p:cNvSpPr/>
          <p:nvPr/>
        </p:nvSpPr>
        <p:spPr>
          <a:xfrm>
            <a:off x="2317691" y="3005861"/>
            <a:ext cx="1602686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R$ 15,00</a:t>
            </a:r>
          </a:p>
          <a:p>
            <a:pPr algn="ctr"/>
            <a:endParaRPr lang="pt-BR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CF90DFB8-DB1F-D736-8A6F-165AB9816757}"/>
              </a:ext>
            </a:extLst>
          </p:cNvPr>
          <p:cNvSpPr/>
          <p:nvPr/>
        </p:nvSpPr>
        <p:spPr>
          <a:xfrm>
            <a:off x="2317691" y="4059594"/>
            <a:ext cx="1602685" cy="70700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</a:rPr>
              <a:t>R$ 15,00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C339F11-679D-B423-1889-DF82F6638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8" r="2708"/>
          <a:stretch/>
        </p:blipFill>
        <p:spPr bwMode="auto">
          <a:xfrm>
            <a:off x="1180968" y="2877424"/>
            <a:ext cx="1047958" cy="1107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184D93A-06F3-E868-A51D-247CAEE99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 bwMode="auto">
          <a:xfrm flipH="1">
            <a:off x="1248676" y="3933117"/>
            <a:ext cx="937692" cy="93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Mala de viagem&#10;&#10;Descrição gerada automaticamente">
            <a:extLst>
              <a:ext uri="{FF2B5EF4-FFF2-40B4-BE49-F238E27FC236}">
                <a16:creationId xmlns:a16="http://schemas.microsoft.com/office/drawing/2014/main" id="{DFFC7F53-18F7-767A-D660-8A8718A0D0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083" t="5955" r="32635" b="53487"/>
          <a:stretch/>
        </p:blipFill>
        <p:spPr>
          <a:xfrm>
            <a:off x="1218384" y="1716545"/>
            <a:ext cx="901909" cy="1099062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78CDE01-EE11-3DDB-00BE-0008F3C4CEDC}"/>
              </a:ext>
            </a:extLst>
          </p:cNvPr>
          <p:cNvSpPr/>
          <p:nvPr/>
        </p:nvSpPr>
        <p:spPr>
          <a:xfrm>
            <a:off x="4377789" y="1912813"/>
            <a:ext cx="2864581" cy="801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2E9996F-3474-EF06-5DD2-1045A18D4AD3}"/>
              </a:ext>
            </a:extLst>
          </p:cNvPr>
          <p:cNvSpPr/>
          <p:nvPr/>
        </p:nvSpPr>
        <p:spPr>
          <a:xfrm>
            <a:off x="4377790" y="2937811"/>
            <a:ext cx="2864581" cy="801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E986551-4303-6417-E556-9082536DDFB4}"/>
              </a:ext>
            </a:extLst>
          </p:cNvPr>
          <p:cNvSpPr/>
          <p:nvPr/>
        </p:nvSpPr>
        <p:spPr>
          <a:xfrm>
            <a:off x="4377790" y="4017217"/>
            <a:ext cx="2864581" cy="80177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646840F1-A2FE-41BE-98C1-4B73B047107D}"/>
</file>

<file path=customXml/itemProps2.xml><?xml version="1.0" encoding="utf-8"?>
<ds:datastoreItem xmlns:ds="http://schemas.openxmlformats.org/officeDocument/2006/customXml" ds:itemID="{639440FD-8DA7-4EF4-B511-9EE8BA45660A}"/>
</file>

<file path=customXml/itemProps3.xml><?xml version="1.0" encoding="utf-8"?>
<ds:datastoreItem xmlns:ds="http://schemas.openxmlformats.org/officeDocument/2006/customXml" ds:itemID="{9B1A8B32-D97D-44E1-A299-D83E213C7DC4}"/>
</file>

<file path=docProps/app.xml><?xml version="1.0" encoding="utf-8"?>
<Properties xmlns="http://schemas.openxmlformats.org/officeDocument/2006/extended-properties" xmlns:vt="http://schemas.openxmlformats.org/officeDocument/2006/docPropsVTypes">
  <TotalTime>3386</TotalTime>
  <Words>1775</Words>
  <Application>Microsoft Office PowerPoint</Application>
  <PresentationFormat>Apresentação na tela (16:9)</PresentationFormat>
  <Paragraphs>186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31" baseType="lpstr">
      <vt:lpstr>Calibri</vt:lpstr>
      <vt:lpstr>Wingdings</vt:lpstr>
      <vt:lpstr>Segoe UI</vt:lpstr>
      <vt:lpstr>Grandstander Medium</vt:lpstr>
      <vt:lpstr>Arial</vt:lpstr>
      <vt:lpstr>Lato</vt:lpstr>
      <vt:lpstr>Grandstander SemiBold</vt:lpstr>
      <vt:lpstr>Grandstander</vt:lpstr>
      <vt:lpstr>Aptos</vt:lpstr>
      <vt:lpstr>Simple Light</vt:lpstr>
      <vt:lpstr>Apresentação do PowerPoint</vt:lpstr>
      <vt:lpstr>Apresentação do PowerPoint</vt:lpstr>
      <vt:lpstr>     CONVERSE COM A TURMA</vt:lpstr>
      <vt:lpstr>Apresentação do PowerPoint</vt:lpstr>
      <vt:lpstr>VAMOS COMPRAR? </vt:lpstr>
      <vt:lpstr>Apresentação do PowerPoint</vt:lpstr>
      <vt:lpstr>VEJA QUANTO PEDRO GANHOU DOS SEUS AVÓS PARA COMPRAR SEU MATERIAL ESCOLAR. </vt:lpstr>
      <vt:lpstr>VEJA QUANTO PEDRO GANHOU DOS SEUS AVÓS PARA COMPRAR SEU MATERIAL ESCOLAR: </vt:lpstr>
      <vt:lpstr>PEDRO VAI À PAPELARIA PARA COMPRAR SEU MATERIAL ESCOLAR. DESENHE AS CÉDULAS E AS MOEDAS QUE PEDRO PODERÁ USAR NAS COMPRAS.</vt:lpstr>
      <vt:lpstr>PEDRO VAI À PAPELARIA PARA COMPRAR SEU MATERIAL ESCOLAR. DESENHE AS CÉDULAS E AS MOEDAS QUE PEDRO PODERÁ USAR NAS COMPRAS.</vt:lpstr>
      <vt:lpstr>AJUDE PEDRO A RELACIONAR OS PRODUTOS AOS SEUS VALORES EM CÉDULAS E MOEDAS.</vt:lpstr>
      <vt:lpstr>AJUDE PEDRO A RELACIONAR OS PRODUTOS AOS SEUS VALORES EM CÉDULAS E MOEDAS.</vt:lpstr>
      <vt:lpstr>COM DEZ REAIS, QUANTOS E QUAIS PRODUTOS PEDRO PODERÁ COMPRAR, DE MODO QUE NÃO HAJA TROCO?</vt:lpstr>
      <vt:lpstr>COM DEZ REAIS, QUANTOS E QUAIS PRODUTOS PEDRO PODERÁ COMPRAR, DE MODO QUE NÃO HAJA TROCO?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44</cp:revision>
  <dcterms:modified xsi:type="dcterms:W3CDTF">2024-11-22T13:37:10Z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