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64" r:id="rId4"/>
    <p:sldId id="360" r:id="rId5"/>
    <p:sldId id="284" r:id="rId6"/>
    <p:sldId id="260" r:id="rId7"/>
    <p:sldId id="290" r:id="rId8"/>
    <p:sldId id="362" r:id="rId9"/>
    <p:sldId id="373" r:id="rId10"/>
    <p:sldId id="363" r:id="rId11"/>
    <p:sldId id="372" r:id="rId12"/>
    <p:sldId id="364" r:id="rId13"/>
    <p:sldId id="365" r:id="rId14"/>
    <p:sldId id="292" r:id="rId15"/>
    <p:sldId id="366" r:id="rId16"/>
    <p:sldId id="294" r:id="rId17"/>
    <p:sldId id="367" r:id="rId18"/>
    <p:sldId id="278" r:id="rId19"/>
    <p:sldId id="368" r:id="rId20"/>
    <p:sldId id="282" r:id="rId21"/>
    <p:sldId id="369" r:id="rId22"/>
    <p:sldId id="265" r:id="rId23"/>
    <p:sldId id="259" r:id="rId24"/>
    <p:sldId id="350" r:id="rId25"/>
    <p:sldId id="370" r:id="rId26"/>
    <p:sldId id="371" r:id="rId27"/>
    <p:sldId id="297" r:id="rId28"/>
  </p:sldIdLst>
  <p:sldSz cx="9144000" cy="5143500" type="screen16x9"/>
  <p:notesSz cx="6858000" cy="9144000"/>
  <p:embeddedFontLst>
    <p:embeddedFont>
      <p:font typeface="Grandstander" panose="020B0604020202020204" charset="0"/>
      <p:regular r:id="rId30"/>
      <p:bold r:id="rId31"/>
      <p:italic r:id="rId32"/>
      <p:boldItalic r:id="rId33"/>
    </p:embeddedFont>
    <p:embeddedFont>
      <p:font typeface="Grandstander Medium" panose="020B0604020202020204" charset="0"/>
      <p:regular r:id="rId34"/>
      <p:bold r:id="rId35"/>
      <p:italic r:id="rId36"/>
      <p:boldItalic r:id="rId37"/>
    </p:embeddedFont>
    <p:embeddedFont>
      <p:font typeface="Grandstander SemiBold" panose="020B0604020202020204" charset="0"/>
      <p:regular r:id="rId38"/>
      <p:bold r:id="rId39"/>
      <p:italic r:id="rId40"/>
      <p:boldItalic r:id="rId41"/>
    </p:embeddedFont>
    <p:embeddedFont>
      <p:font typeface="Lato" panose="020F0502020204030203" pitchFamily="34" charset="0"/>
      <p:regular r:id="rId42"/>
      <p:bold r:id="rId43"/>
      <p:italic r:id="rId44"/>
      <p:boldItalic r:id="rId45"/>
    </p:embeddedFont>
    <p:embeddedFont>
      <p:font typeface="Verdana" panose="020B0604030504040204" pitchFamily="34" charset="0"/>
      <p:regular r:id="rId46"/>
      <p:bold r:id="rId47"/>
      <p:italic r:id="rId48"/>
      <p:bold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49" userDrawn="1">
          <p15:clr>
            <a:srgbClr val="747775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0" roundtripDataSignature="AMtx7mhYoyX2dQEPd3CuaBX33QJFH6TX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00F9"/>
    <a:srgbClr val="FF1515"/>
    <a:srgbClr val="74489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60019E-7E9A-4DF8-9C1A-78A66EA96040}" v="13" dt="2024-11-22T14:12:02.7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97" autoAdjust="0"/>
    <p:restoredTop sz="76269" autoAdjust="0"/>
  </p:normalViewPr>
  <p:slideViewPr>
    <p:cSldViewPr snapToGrid="0">
      <p:cViewPr varScale="1">
        <p:scale>
          <a:sx n="107" d="100"/>
          <a:sy n="107" d="100"/>
        </p:scale>
        <p:origin x="1320" y="96"/>
      </p:cViewPr>
      <p:guideLst>
        <p:guide orient="horz" pos="1620"/>
        <p:guide pos="24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102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customschemas.google.com/relationships/presentationmetadata" Target="metadata"/><Relationship Id="rId55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openxmlformats.org/officeDocument/2006/relationships/theme" Target="theme/theme1.xml"/><Relationship Id="rId58" Type="http://schemas.openxmlformats.org/officeDocument/2006/relationships/customXml" Target="../customXml/item2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56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59" Type="http://schemas.openxmlformats.org/officeDocument/2006/relationships/customXml" Target="../customXml/item3.xml"/><Relationship Id="rId20" Type="http://schemas.openxmlformats.org/officeDocument/2006/relationships/slide" Target="slides/slide19.xml"/><Relationship Id="rId41" Type="http://schemas.openxmlformats.org/officeDocument/2006/relationships/font" Target="fonts/font12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49" Type="http://schemas.openxmlformats.org/officeDocument/2006/relationships/font" Target="fonts/font20.fntdata"/><Relationship Id="rId57" Type="http://schemas.openxmlformats.org/officeDocument/2006/relationships/customXml" Target="../customXml/item1.xml"/><Relationship Id="rId10" Type="http://schemas.openxmlformats.org/officeDocument/2006/relationships/slide" Target="slides/slide9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ane Da Costa Batista Pereira" userId="b305db61-b707-4b19-b05e-6db442671656" providerId="ADAL" clId="{9B60019E-7E9A-4DF8-9C1A-78A66EA96040}"/>
    <pc:docChg chg="undo custSel modSld">
      <pc:chgData name="Viviane Da Costa Batista Pereira" userId="b305db61-b707-4b19-b05e-6db442671656" providerId="ADAL" clId="{9B60019E-7E9A-4DF8-9C1A-78A66EA96040}" dt="2024-11-22T14:15:45.284" v="597" actId="20577"/>
      <pc:docMkLst>
        <pc:docMk/>
      </pc:docMkLst>
      <pc:sldChg chg="modSp mod modNotesTx">
        <pc:chgData name="Viviane Da Costa Batista Pereira" userId="b305db61-b707-4b19-b05e-6db442671656" providerId="ADAL" clId="{9B60019E-7E9A-4DF8-9C1A-78A66EA96040}" dt="2024-11-22T14:10:38.804" v="488" actId="113"/>
        <pc:sldMkLst>
          <pc:docMk/>
          <pc:sldMk cId="0" sldId="260"/>
        </pc:sldMkLst>
        <pc:spChg chg="mod">
          <ac:chgData name="Viviane Da Costa Batista Pereira" userId="b305db61-b707-4b19-b05e-6db442671656" providerId="ADAL" clId="{9B60019E-7E9A-4DF8-9C1A-78A66EA96040}" dt="2024-11-22T14:10:38.804" v="488" actId="113"/>
          <ac:spMkLst>
            <pc:docMk/>
            <pc:sldMk cId="0" sldId="260"/>
            <ac:spMk id="139" creationId="{00000000-0000-0000-0000-000000000000}"/>
          </ac:spMkLst>
        </pc:spChg>
      </pc:sldChg>
      <pc:sldChg chg="addSp delSp modSp mod modNotesTx">
        <pc:chgData name="Viviane Da Costa Batista Pereira" userId="b305db61-b707-4b19-b05e-6db442671656" providerId="ADAL" clId="{9B60019E-7E9A-4DF8-9C1A-78A66EA96040}" dt="2024-11-22T14:02:53.374" v="161"/>
        <pc:sldMkLst>
          <pc:docMk/>
          <pc:sldMk cId="0" sldId="264"/>
        </pc:sldMkLst>
        <pc:spChg chg="mod">
          <ac:chgData name="Viviane Da Costa Batista Pereira" userId="b305db61-b707-4b19-b05e-6db442671656" providerId="ADAL" clId="{9B60019E-7E9A-4DF8-9C1A-78A66EA96040}" dt="2024-11-22T14:02:53.374" v="161"/>
          <ac:spMkLst>
            <pc:docMk/>
            <pc:sldMk cId="0" sldId="264"/>
            <ac:spMk id="2" creationId="{DB342A09-60DF-A355-1AAB-67E859EC209F}"/>
          </ac:spMkLst>
        </pc:spChg>
        <pc:spChg chg="mod">
          <ac:chgData name="Viviane Da Costa Batista Pereira" userId="b305db61-b707-4b19-b05e-6db442671656" providerId="ADAL" clId="{9B60019E-7E9A-4DF8-9C1A-78A66EA96040}" dt="2024-11-22T14:02:21.003" v="157" actId="1076"/>
          <ac:spMkLst>
            <pc:docMk/>
            <pc:sldMk cId="0" sldId="264"/>
            <ac:spMk id="3" creationId="{00000000-0000-0000-0000-000000000000}"/>
          </ac:spMkLst>
        </pc:spChg>
        <pc:grpChg chg="add mod">
          <ac:chgData name="Viviane Da Costa Batista Pereira" userId="b305db61-b707-4b19-b05e-6db442671656" providerId="ADAL" clId="{9B60019E-7E9A-4DF8-9C1A-78A66EA96040}" dt="2024-11-22T14:02:53.374" v="161"/>
          <ac:grpSpMkLst>
            <pc:docMk/>
            <pc:sldMk cId="0" sldId="264"/>
            <ac:grpSpMk id="4" creationId="{B47B82E9-2B76-7C5B-6459-9EBA87194BE8}"/>
          </ac:grpSpMkLst>
        </pc:grpChg>
        <pc:grpChg chg="del">
          <ac:chgData name="Viviane Da Costa Batista Pereira" userId="b305db61-b707-4b19-b05e-6db442671656" providerId="ADAL" clId="{9B60019E-7E9A-4DF8-9C1A-78A66EA96040}" dt="2024-11-22T14:02:34.831" v="158" actId="21"/>
          <ac:grpSpMkLst>
            <pc:docMk/>
            <pc:sldMk cId="0" sldId="264"/>
            <ac:grpSpMk id="15" creationId="{6DAED7CE-390C-AAD4-55EF-6F599F38B687}"/>
          </ac:grpSpMkLst>
        </pc:grpChg>
        <pc:picChg chg="mod">
          <ac:chgData name="Viviane Da Costa Batista Pereira" userId="b305db61-b707-4b19-b05e-6db442671656" providerId="ADAL" clId="{9B60019E-7E9A-4DF8-9C1A-78A66EA96040}" dt="2024-11-22T14:02:53.374" v="161"/>
          <ac:picMkLst>
            <pc:docMk/>
            <pc:sldMk cId="0" sldId="264"/>
            <ac:picMk id="5" creationId="{7B40A520-C90C-20C2-4995-46B5603C062B}"/>
          </ac:picMkLst>
        </pc:picChg>
        <pc:picChg chg="mod">
          <ac:chgData name="Viviane Da Costa Batista Pereira" userId="b305db61-b707-4b19-b05e-6db442671656" providerId="ADAL" clId="{9B60019E-7E9A-4DF8-9C1A-78A66EA96040}" dt="2024-11-22T14:02:17.264" v="156" actId="1076"/>
          <ac:picMkLst>
            <pc:docMk/>
            <pc:sldMk cId="0" sldId="264"/>
            <ac:picMk id="6" creationId="{00000000-0000-0000-0000-000000000000}"/>
          </ac:picMkLst>
        </pc:picChg>
      </pc:sldChg>
      <pc:sldChg chg="modSp mod modNotesTx">
        <pc:chgData name="Viviane Da Costa Batista Pereira" userId="b305db61-b707-4b19-b05e-6db442671656" providerId="ADAL" clId="{9B60019E-7E9A-4DF8-9C1A-78A66EA96040}" dt="2024-11-22T14:13:04.644" v="574" actId="113"/>
        <pc:sldMkLst>
          <pc:docMk/>
          <pc:sldMk cId="4053285818" sldId="282"/>
        </pc:sldMkLst>
        <pc:spChg chg="mod">
          <ac:chgData name="Viviane Da Costa Batista Pereira" userId="b305db61-b707-4b19-b05e-6db442671656" providerId="ADAL" clId="{9B60019E-7E9A-4DF8-9C1A-78A66EA96040}" dt="2024-11-22T14:13:04.644" v="574" actId="113"/>
          <ac:spMkLst>
            <pc:docMk/>
            <pc:sldMk cId="4053285818" sldId="282"/>
            <ac:spMk id="3" creationId="{521317C1-5FE2-43FF-E9E5-30A9D3915DEC}"/>
          </ac:spMkLst>
        </pc:spChg>
      </pc:sldChg>
      <pc:sldChg chg="modNotesTx">
        <pc:chgData name="Viviane Da Costa Batista Pereira" userId="b305db61-b707-4b19-b05e-6db442671656" providerId="ADAL" clId="{9B60019E-7E9A-4DF8-9C1A-78A66EA96040}" dt="2024-11-22T14:06:43.065" v="376" actId="113"/>
        <pc:sldMkLst>
          <pc:docMk/>
          <pc:sldMk cId="121746675" sldId="284"/>
        </pc:sldMkLst>
      </pc:sldChg>
      <pc:sldChg chg="modNotesTx">
        <pc:chgData name="Viviane Da Costa Batista Pereira" userId="b305db61-b707-4b19-b05e-6db442671656" providerId="ADAL" clId="{9B60019E-7E9A-4DF8-9C1A-78A66EA96040}" dt="2024-11-22T14:08:51.285" v="413"/>
        <pc:sldMkLst>
          <pc:docMk/>
          <pc:sldMk cId="537391068" sldId="290"/>
        </pc:sldMkLst>
      </pc:sldChg>
      <pc:sldChg chg="modNotesTx">
        <pc:chgData name="Viviane Da Costa Batista Pereira" userId="b305db61-b707-4b19-b05e-6db442671656" providerId="ADAL" clId="{9B60019E-7E9A-4DF8-9C1A-78A66EA96040}" dt="2024-11-22T14:10:10.045" v="486" actId="6549"/>
        <pc:sldMkLst>
          <pc:docMk/>
          <pc:sldMk cId="811905168" sldId="292"/>
        </pc:sldMkLst>
      </pc:sldChg>
      <pc:sldChg chg="modSp mod">
        <pc:chgData name="Viviane Da Costa Batista Pereira" userId="b305db61-b707-4b19-b05e-6db442671656" providerId="ADAL" clId="{9B60019E-7E9A-4DF8-9C1A-78A66EA96040}" dt="2024-11-22T14:10:45.629" v="489" actId="113"/>
        <pc:sldMkLst>
          <pc:docMk/>
          <pc:sldMk cId="243026139" sldId="294"/>
        </pc:sldMkLst>
        <pc:spChg chg="mod">
          <ac:chgData name="Viviane Da Costa Batista Pereira" userId="b305db61-b707-4b19-b05e-6db442671656" providerId="ADAL" clId="{9B60019E-7E9A-4DF8-9C1A-78A66EA96040}" dt="2024-11-22T14:10:45.629" v="489" actId="113"/>
          <ac:spMkLst>
            <pc:docMk/>
            <pc:sldMk cId="243026139" sldId="294"/>
            <ac:spMk id="158" creationId="{00000000-0000-0000-0000-000000000000}"/>
          </ac:spMkLst>
        </pc:spChg>
      </pc:sldChg>
      <pc:sldChg chg="addSp delSp modSp mod">
        <pc:chgData name="Viviane Da Costa Batista Pereira" userId="b305db61-b707-4b19-b05e-6db442671656" providerId="ADAL" clId="{9B60019E-7E9A-4DF8-9C1A-78A66EA96040}" dt="2024-11-22T14:03:53.292" v="164" actId="1076"/>
        <pc:sldMkLst>
          <pc:docMk/>
          <pc:sldMk cId="0" sldId="360"/>
        </pc:sldMkLst>
        <pc:spChg chg="mod">
          <ac:chgData name="Viviane Da Costa Batista Pereira" userId="b305db61-b707-4b19-b05e-6db442671656" providerId="ADAL" clId="{9B60019E-7E9A-4DF8-9C1A-78A66EA96040}" dt="2024-11-22T14:02:48.477" v="159"/>
          <ac:spMkLst>
            <pc:docMk/>
            <pc:sldMk cId="0" sldId="360"/>
            <ac:spMk id="16" creationId="{91BED7E0-E0A6-E5C1-0622-7147F6305C6A}"/>
          </ac:spMkLst>
        </pc:spChg>
        <pc:grpChg chg="del">
          <ac:chgData name="Viviane Da Costa Batista Pereira" userId="b305db61-b707-4b19-b05e-6db442671656" providerId="ADAL" clId="{9B60019E-7E9A-4DF8-9C1A-78A66EA96040}" dt="2024-11-22T14:02:51.369" v="160" actId="21"/>
          <ac:grpSpMkLst>
            <pc:docMk/>
            <pc:sldMk cId="0" sldId="360"/>
            <ac:grpSpMk id="4" creationId="{B47B82E9-2B76-7C5B-6459-9EBA87194BE8}"/>
          </ac:grpSpMkLst>
        </pc:grpChg>
        <pc:grpChg chg="add del mod">
          <ac:chgData name="Viviane Da Costa Batista Pereira" userId="b305db61-b707-4b19-b05e-6db442671656" providerId="ADAL" clId="{9B60019E-7E9A-4DF8-9C1A-78A66EA96040}" dt="2024-11-22T14:03:43.174" v="162" actId="478"/>
          <ac:grpSpMkLst>
            <pc:docMk/>
            <pc:sldMk cId="0" sldId="360"/>
            <ac:grpSpMk id="15" creationId="{6DAED7CE-390C-AAD4-55EF-6F599F38B687}"/>
          </ac:grpSpMkLst>
        </pc:grpChg>
        <pc:picChg chg="add mod">
          <ac:chgData name="Viviane Da Costa Batista Pereira" userId="b305db61-b707-4b19-b05e-6db442671656" providerId="ADAL" clId="{9B60019E-7E9A-4DF8-9C1A-78A66EA96040}" dt="2024-11-22T14:03:53.292" v="164" actId="1076"/>
          <ac:picMkLst>
            <pc:docMk/>
            <pc:sldMk cId="0" sldId="360"/>
            <ac:picMk id="3" creationId="{E8A2FB5D-A61B-88CA-31BF-87B764F08BFF}"/>
          </ac:picMkLst>
        </pc:picChg>
        <pc:picChg chg="mod">
          <ac:chgData name="Viviane Da Costa Batista Pereira" userId="b305db61-b707-4b19-b05e-6db442671656" providerId="ADAL" clId="{9B60019E-7E9A-4DF8-9C1A-78A66EA96040}" dt="2024-11-22T14:02:48.477" v="159"/>
          <ac:picMkLst>
            <pc:docMk/>
            <pc:sldMk cId="0" sldId="360"/>
            <ac:picMk id="17" creationId="{B5E4DFEB-7076-F836-8878-B2C5992E1BBC}"/>
          </ac:picMkLst>
        </pc:picChg>
      </pc:sldChg>
      <pc:sldChg chg="modSp mod modNotesTx">
        <pc:chgData name="Viviane Da Costa Batista Pereira" userId="b305db61-b707-4b19-b05e-6db442671656" providerId="ADAL" clId="{9B60019E-7E9A-4DF8-9C1A-78A66EA96040}" dt="2024-11-22T14:10:34.118" v="487" actId="113"/>
        <pc:sldMkLst>
          <pc:docMk/>
          <pc:sldMk cId="2325100486" sldId="362"/>
        </pc:sldMkLst>
        <pc:spChg chg="mod">
          <ac:chgData name="Viviane Da Costa Batista Pereira" userId="b305db61-b707-4b19-b05e-6db442671656" providerId="ADAL" clId="{9B60019E-7E9A-4DF8-9C1A-78A66EA96040}" dt="2024-11-22T14:10:34.118" v="487" actId="113"/>
          <ac:spMkLst>
            <pc:docMk/>
            <pc:sldMk cId="2325100486" sldId="362"/>
            <ac:spMk id="139" creationId="{00000000-0000-0000-0000-000000000000}"/>
          </ac:spMkLst>
        </pc:spChg>
      </pc:sldChg>
      <pc:sldChg chg="modNotesTx">
        <pc:chgData name="Viviane Da Costa Batista Pereira" userId="b305db61-b707-4b19-b05e-6db442671656" providerId="ADAL" clId="{9B60019E-7E9A-4DF8-9C1A-78A66EA96040}" dt="2024-11-22T14:09:23.954" v="456" actId="6549"/>
        <pc:sldMkLst>
          <pc:docMk/>
          <pc:sldMk cId="2600452550" sldId="363"/>
        </pc:sldMkLst>
      </pc:sldChg>
      <pc:sldChg chg="modNotesTx">
        <pc:chgData name="Viviane Da Costa Batista Pereira" userId="b305db61-b707-4b19-b05e-6db442671656" providerId="ADAL" clId="{9B60019E-7E9A-4DF8-9C1A-78A66EA96040}" dt="2024-11-22T14:09:37.745" v="471" actId="20577"/>
        <pc:sldMkLst>
          <pc:docMk/>
          <pc:sldMk cId="1168005275" sldId="364"/>
        </pc:sldMkLst>
      </pc:sldChg>
      <pc:sldChg chg="modNotesTx">
        <pc:chgData name="Viviane Da Costa Batista Pereira" userId="b305db61-b707-4b19-b05e-6db442671656" providerId="ADAL" clId="{9B60019E-7E9A-4DF8-9C1A-78A66EA96040}" dt="2024-11-22T14:09:50.893" v="485" actId="20577"/>
        <pc:sldMkLst>
          <pc:docMk/>
          <pc:sldMk cId="731013108" sldId="365"/>
        </pc:sldMkLst>
      </pc:sldChg>
      <pc:sldChg chg="delSp modSp mod">
        <pc:chgData name="Viviane Da Costa Batista Pereira" userId="b305db61-b707-4b19-b05e-6db442671656" providerId="ADAL" clId="{9B60019E-7E9A-4DF8-9C1A-78A66EA96040}" dt="2024-11-22T14:11:30.769" v="515" actId="20577"/>
        <pc:sldMkLst>
          <pc:docMk/>
          <pc:sldMk cId="2735388413" sldId="367"/>
        </pc:sldMkLst>
        <pc:spChg chg="mod">
          <ac:chgData name="Viviane Da Costa Batista Pereira" userId="b305db61-b707-4b19-b05e-6db442671656" providerId="ADAL" clId="{9B60019E-7E9A-4DF8-9C1A-78A66EA96040}" dt="2024-11-22T14:11:27.261" v="514" actId="20577"/>
          <ac:spMkLst>
            <pc:docMk/>
            <pc:sldMk cId="2735388413" sldId="367"/>
            <ac:spMk id="28" creationId="{13E72B77-4DF5-6D31-2A96-8BAAA0C91138}"/>
          </ac:spMkLst>
        </pc:spChg>
        <pc:spChg chg="mod">
          <ac:chgData name="Viviane Da Costa Batista Pereira" userId="b305db61-b707-4b19-b05e-6db442671656" providerId="ADAL" clId="{9B60019E-7E9A-4DF8-9C1A-78A66EA96040}" dt="2024-11-22T14:11:30.769" v="515" actId="20577"/>
          <ac:spMkLst>
            <pc:docMk/>
            <pc:sldMk cId="2735388413" sldId="367"/>
            <ac:spMk id="29" creationId="{68E937A2-8AB8-0868-598C-0D9FB59B2267}"/>
          </ac:spMkLst>
        </pc:spChg>
        <pc:cxnChg chg="del">
          <ac:chgData name="Viviane Da Costa Batista Pereira" userId="b305db61-b707-4b19-b05e-6db442671656" providerId="ADAL" clId="{9B60019E-7E9A-4DF8-9C1A-78A66EA96040}" dt="2024-11-22T14:11:03.809" v="490" actId="478"/>
          <ac:cxnSpMkLst>
            <pc:docMk/>
            <pc:sldMk cId="2735388413" sldId="367"/>
            <ac:cxnSpMk id="5" creationId="{DF9759DB-219E-7F64-759D-87F0DB5C624C}"/>
          </ac:cxnSpMkLst>
        </pc:cxnChg>
        <pc:cxnChg chg="del">
          <ac:chgData name="Viviane Da Costa Batista Pereira" userId="b305db61-b707-4b19-b05e-6db442671656" providerId="ADAL" clId="{9B60019E-7E9A-4DF8-9C1A-78A66EA96040}" dt="2024-11-22T14:11:13.160" v="498" actId="478"/>
          <ac:cxnSpMkLst>
            <pc:docMk/>
            <pc:sldMk cId="2735388413" sldId="367"/>
            <ac:cxnSpMk id="31" creationId="{6B1906FF-7152-E6BC-CF72-B39E23911588}"/>
          </ac:cxnSpMkLst>
        </pc:cxnChg>
      </pc:sldChg>
      <pc:sldChg chg="delSp modSp mod">
        <pc:chgData name="Viviane Da Costa Batista Pereira" userId="b305db61-b707-4b19-b05e-6db442671656" providerId="ADAL" clId="{9B60019E-7E9A-4DF8-9C1A-78A66EA96040}" dt="2024-11-22T14:12:02.702" v="525" actId="20577"/>
        <pc:sldMkLst>
          <pc:docMk/>
          <pc:sldMk cId="4078495770" sldId="368"/>
        </pc:sldMkLst>
        <pc:spChg chg="mod">
          <ac:chgData name="Viviane Da Costa Batista Pereira" userId="b305db61-b707-4b19-b05e-6db442671656" providerId="ADAL" clId="{9B60019E-7E9A-4DF8-9C1A-78A66EA96040}" dt="2024-11-22T14:11:55.903" v="522" actId="20577"/>
          <ac:spMkLst>
            <pc:docMk/>
            <pc:sldMk cId="4078495770" sldId="368"/>
            <ac:spMk id="156" creationId="{FF9CC753-C4C4-8FA8-653C-8EBA2A7CE159}"/>
          </ac:spMkLst>
        </pc:spChg>
        <pc:spChg chg="mod">
          <ac:chgData name="Viviane Da Costa Batista Pereira" userId="b305db61-b707-4b19-b05e-6db442671656" providerId="ADAL" clId="{9B60019E-7E9A-4DF8-9C1A-78A66EA96040}" dt="2024-11-22T14:12:02.702" v="525" actId="20577"/>
          <ac:spMkLst>
            <pc:docMk/>
            <pc:sldMk cId="4078495770" sldId="368"/>
            <ac:spMk id="158" creationId="{07583EC6-58B0-A536-96C4-8FCCA499F3E9}"/>
          </ac:spMkLst>
        </pc:spChg>
        <pc:cxnChg chg="del">
          <ac:chgData name="Viviane Da Costa Batista Pereira" userId="b305db61-b707-4b19-b05e-6db442671656" providerId="ADAL" clId="{9B60019E-7E9A-4DF8-9C1A-78A66EA96040}" dt="2024-11-22T14:11:58.339" v="523" actId="478"/>
          <ac:cxnSpMkLst>
            <pc:docMk/>
            <pc:sldMk cId="4078495770" sldId="368"/>
            <ac:cxnSpMk id="2" creationId="{0DCD22C9-CE8C-D8BB-49C3-707481A16F70}"/>
          </ac:cxnSpMkLst>
        </pc:cxnChg>
        <pc:cxnChg chg="del">
          <ac:chgData name="Viviane Da Costa Batista Pereira" userId="b305db61-b707-4b19-b05e-6db442671656" providerId="ADAL" clId="{9B60019E-7E9A-4DF8-9C1A-78A66EA96040}" dt="2024-11-22T14:11:59.558" v="524" actId="478"/>
          <ac:cxnSpMkLst>
            <pc:docMk/>
            <pc:sldMk cId="4078495770" sldId="368"/>
            <ac:cxnSpMk id="4" creationId="{8672C855-19B7-BC49-534F-D5EA809D1A67}"/>
          </ac:cxnSpMkLst>
        </pc:cxnChg>
      </pc:sldChg>
      <pc:sldChg chg="modSp mod modNotesTx">
        <pc:chgData name="Viviane Da Costa Batista Pereira" userId="b305db61-b707-4b19-b05e-6db442671656" providerId="ADAL" clId="{9B60019E-7E9A-4DF8-9C1A-78A66EA96040}" dt="2024-11-22T14:15:45.284" v="597" actId="20577"/>
        <pc:sldMkLst>
          <pc:docMk/>
          <pc:sldMk cId="1832532899" sldId="369"/>
        </pc:sldMkLst>
        <pc:spChg chg="mod">
          <ac:chgData name="Viviane Da Costa Batista Pereira" userId="b305db61-b707-4b19-b05e-6db442671656" providerId="ADAL" clId="{9B60019E-7E9A-4DF8-9C1A-78A66EA96040}" dt="2024-11-22T14:13:07.928" v="575" actId="113"/>
          <ac:spMkLst>
            <pc:docMk/>
            <pc:sldMk cId="1832532899" sldId="369"/>
            <ac:spMk id="3" creationId="{521317C1-5FE2-43FF-E9E5-30A9D3915DEC}"/>
          </ac:spMkLst>
        </pc:spChg>
        <pc:graphicFrameChg chg="modGraphic">
          <ac:chgData name="Viviane Da Costa Batista Pereira" userId="b305db61-b707-4b19-b05e-6db442671656" providerId="ADAL" clId="{9B60019E-7E9A-4DF8-9C1A-78A66EA96040}" dt="2024-11-22T14:15:45.284" v="597" actId="20577"/>
          <ac:graphicFrameMkLst>
            <pc:docMk/>
            <pc:sldMk cId="1832532899" sldId="369"/>
            <ac:graphicFrameMk id="4" creationId="{78813A00-4170-E283-C72E-6020CD718AEE}"/>
          </ac:graphicFrameMkLst>
        </pc:graphicFrameChg>
      </pc:sldChg>
      <pc:sldChg chg="modNotesTx">
        <pc:chgData name="Viviane Da Costa Batista Pereira" userId="b305db61-b707-4b19-b05e-6db442671656" providerId="ADAL" clId="{9B60019E-7E9A-4DF8-9C1A-78A66EA96040}" dt="2024-11-22T14:09:29.344" v="457" actId="6549"/>
        <pc:sldMkLst>
          <pc:docMk/>
          <pc:sldMk cId="1412073112" sldId="372"/>
        </pc:sldMkLst>
      </pc:sldChg>
      <pc:sldChg chg="modNotesTx">
        <pc:chgData name="Viviane Da Costa Batista Pereira" userId="b305db61-b707-4b19-b05e-6db442671656" providerId="ADAL" clId="{9B60019E-7E9A-4DF8-9C1A-78A66EA96040}" dt="2024-11-22T14:09:16.070" v="455" actId="20577"/>
        <pc:sldMkLst>
          <pc:docMk/>
          <pc:sldMk cId="3151082893" sldId="37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200" kern="0" dirty="0">
              <a:solidFill>
                <a:srgbClr val="002617"/>
              </a:solidFill>
              <a:effectLst/>
              <a:highlight>
                <a:srgbClr val="F1F1F1"/>
              </a:highlight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200" kern="0" dirty="0">
              <a:solidFill>
                <a:srgbClr val="002617"/>
              </a:solidFill>
              <a:effectLst/>
              <a:highlight>
                <a:srgbClr val="F1F1F1"/>
              </a:highlight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39608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200" kern="0" dirty="0">
              <a:solidFill>
                <a:srgbClr val="002617"/>
              </a:solidFill>
              <a:effectLst/>
              <a:highlight>
                <a:srgbClr val="F1F1F1"/>
              </a:highlight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790053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>
                <a:latin typeface="+mn-lt"/>
              </a:rPr>
              <a:t>Caro professor,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>
                <a:latin typeface="+mn-lt"/>
              </a:rPr>
              <a:t>Peça para os estudantes compartilharem suas estratégias de contagem.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200" kern="0" dirty="0">
              <a:solidFill>
                <a:srgbClr val="002617"/>
              </a:solidFill>
              <a:effectLst/>
              <a:highlight>
                <a:srgbClr val="F1F1F1"/>
              </a:highlight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200" kern="0" dirty="0">
              <a:solidFill>
                <a:srgbClr val="002617"/>
              </a:solidFill>
              <a:effectLst/>
              <a:highlight>
                <a:srgbClr val="F1F1F1"/>
              </a:highlight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200" kern="0" dirty="0">
              <a:solidFill>
                <a:srgbClr val="002617"/>
              </a:solidFill>
              <a:effectLst/>
              <a:highlight>
                <a:srgbClr val="F1F1F1"/>
              </a:highlight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453011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>
                <a:latin typeface="+mn-lt"/>
              </a:rPr>
              <a:t>Caro professor,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>
                <a:latin typeface="+mn-lt"/>
              </a:rPr>
              <a:t>Peça para os estudantes compartilharem suas estratégias de contagem.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200" kern="0" dirty="0">
              <a:solidFill>
                <a:srgbClr val="002617"/>
              </a:solidFill>
              <a:effectLst/>
              <a:highlight>
                <a:srgbClr val="F1F1F1"/>
              </a:highlight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772480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algn="l">
              <a:buNone/>
            </a:pPr>
            <a:endParaRPr dirty="0"/>
          </a:p>
        </p:txBody>
      </p:sp>
      <p:sp>
        <p:nvSpPr>
          <p:cNvPr id="155" name="Google Shape;15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669750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algn="l">
              <a:buNone/>
            </a:pPr>
            <a:endParaRPr dirty="0"/>
          </a:p>
        </p:txBody>
      </p:sp>
      <p:sp>
        <p:nvSpPr>
          <p:cNvPr id="155" name="Google Shape;15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55277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5" name="Google Shape;15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465717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5" name="Google Shape;15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47909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5" name="Google Shape;15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94005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5" name="Google Shape;15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95876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9c03e3d857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9c03e3d857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93980" indent="0" algn="just" eaLnBrk="0" hangingPunct="0">
              <a:lnSpc>
                <a:spcPct val="108000"/>
              </a:lnSpc>
              <a:spcBef>
                <a:spcPts val="10"/>
              </a:spcBef>
              <a:spcAft>
                <a:spcPts val="0"/>
              </a:spcAft>
              <a:buNone/>
            </a:pPr>
            <a:r>
              <a:rPr lang="pt-BR" sz="1100" b="0" dirty="0">
                <a:effectLst/>
                <a:latin typeface="+mn-lt"/>
                <a:ea typeface="Times New Roman" panose="02020603050405020304" pitchFamily="18" charset="0"/>
              </a:rPr>
              <a:t>(EF02MA03) Comparar quantidades de objetos de dois conjuntos, por estimativa e/ou por correspondência (um a um, dois a dois, entre outros), para indicar “tem mais”, “tem menos” ou “tem a mesma quantidade”, indicando, quando for o caso, quantos a mais e quantos a menos.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l">
              <a:buNone/>
            </a:pPr>
            <a:r>
              <a:rPr lang="pt-BR" b="0" i="0" dirty="0">
                <a:solidFill>
                  <a:srgbClr val="444444"/>
                </a:solidFill>
                <a:effectLst/>
                <a:latin typeface="verdana" panose="020B0604030504040204" pitchFamily="34" charset="0"/>
              </a:rPr>
              <a:t>Caro professor, </a:t>
            </a:r>
          </a:p>
          <a:p>
            <a:pPr marL="158750" indent="0" algn="l">
              <a:buNone/>
            </a:pPr>
            <a:r>
              <a:rPr lang="pt-BR" b="0" i="0" dirty="0">
                <a:solidFill>
                  <a:srgbClr val="444444"/>
                </a:solidFill>
                <a:effectLst/>
                <a:latin typeface="verdana" panose="020B0604030504040204" pitchFamily="34" charset="0"/>
              </a:rPr>
              <a:t>Para o momento da contagem, é importante disponibilizar materiais concretos como palitos de sorvete e tampinhas para que os estudantes desenvolvam estratégias pessoais de contagem.</a:t>
            </a:r>
          </a:p>
          <a:p>
            <a:pPr marL="158750" indent="0" algn="l">
              <a:buNone/>
            </a:pPr>
            <a:r>
              <a:rPr lang="pt-BR" b="0" i="0" dirty="0">
                <a:solidFill>
                  <a:srgbClr val="444444"/>
                </a:solidFill>
                <a:effectLst/>
                <a:latin typeface="verdana" panose="020B0604030504040204" pitchFamily="34" charset="0"/>
              </a:rPr>
              <a:t>É importante que a sala de aula seja um ambiente alfabetizador, devendo expor cartazes, quadro numérico e a escrita dos números por extenso para auxiliar os estudantes nesta fase.</a:t>
            </a:r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689335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>
                <a:latin typeface="+mn-lt"/>
              </a:rPr>
              <a:t>Caro professor,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>
                <a:latin typeface="+mn-lt"/>
              </a:rPr>
              <a:t>Peça para os estudantes compartilharem suas estratégias de contagem.</a:t>
            </a:r>
            <a:endParaRPr lang="pt-BR" dirty="0"/>
          </a:p>
          <a:p>
            <a:pPr marL="158750" indent="0">
              <a:buNone/>
            </a:pPr>
            <a:endParaRPr lang="pt-BR" dirty="0"/>
          </a:p>
          <a:p>
            <a:endParaRPr lang="pt-BR" dirty="0"/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06916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c03e3d857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c03e3d857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888176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95564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916260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04252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3239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0" hangingPunct="0">
              <a:spcBef>
                <a:spcPts val="135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Caro professor, </a:t>
            </a:r>
          </a:p>
          <a:p>
            <a:pPr marL="0" indent="0" eaLnBrk="0" hangingPunct="0">
              <a:spcBef>
                <a:spcPts val="135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Ao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iniciar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aula, retome com os estudantes quais foram as atividades da aula anterior. Importante que eles possam se lembrar que foram desenvolvidas atividades de contagem (cachorros). </a:t>
            </a:r>
          </a:p>
          <a:p>
            <a:pPr marL="0" indent="0" eaLnBrk="0" hangingPunct="0">
              <a:spcBef>
                <a:spcPts val="135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Ao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iniciar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aula,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proponha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os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questionamentos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que estão no slide (use a animação de slide para apresenta-los) e depois, os que estão abaixo.</a:t>
            </a:r>
            <a:endParaRPr lang="pt-BR" sz="110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lvl="0" indent="-34290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"/>
              <a:tabLst>
                <a:tab pos="226695" algn="l"/>
              </a:tabLst>
            </a:pP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Quantos</a:t>
            </a:r>
            <a:r>
              <a:rPr lang="pt-BR" sz="1100" i="1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anos</a:t>
            </a:r>
            <a:r>
              <a:rPr lang="pt-BR" sz="1100" i="1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vocês</a:t>
            </a:r>
            <a:r>
              <a:rPr lang="pt-BR" sz="1100" i="1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têm?</a:t>
            </a:r>
            <a:endParaRPr lang="pt-BR" sz="110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lvl="0" indent="-34290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"/>
              <a:tabLst>
                <a:tab pos="226695" algn="l"/>
              </a:tabLst>
            </a:pP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Cabe</a:t>
            </a:r>
            <a:r>
              <a:rPr lang="pt-BR" sz="11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nos</a:t>
            </a:r>
            <a:r>
              <a:rPr lang="pt-BR" sz="11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dedos</a:t>
            </a:r>
            <a:r>
              <a:rPr lang="pt-BR" sz="11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de</a:t>
            </a:r>
            <a:r>
              <a:rPr lang="pt-BR" sz="11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uma</a:t>
            </a:r>
            <a:r>
              <a:rPr lang="pt-BR" sz="11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mão?</a:t>
            </a:r>
            <a:endParaRPr lang="pt-BR" sz="110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lvl="0" indent="-34290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"/>
              <a:tabLst>
                <a:tab pos="226695" algn="l"/>
              </a:tabLst>
            </a:pP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Vocês</a:t>
            </a:r>
            <a:r>
              <a:rPr lang="pt-BR" sz="1100" i="1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têm</a:t>
            </a:r>
            <a:r>
              <a:rPr lang="pt-BR" sz="1100" i="1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irmãos?</a:t>
            </a:r>
            <a:r>
              <a:rPr lang="pt-BR" sz="1100" i="1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Quantos?</a:t>
            </a:r>
            <a:endParaRPr lang="pt-BR" sz="110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lvl="0" indent="-34290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"/>
              <a:tabLst>
                <a:tab pos="226695" algn="l"/>
              </a:tabLst>
            </a:pP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Quem</a:t>
            </a:r>
            <a:r>
              <a:rPr lang="pt-BR" sz="11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tem</a:t>
            </a:r>
            <a:r>
              <a:rPr lang="pt-BR" sz="11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mais</a:t>
            </a:r>
            <a:r>
              <a:rPr lang="pt-BR" sz="11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irmãos?</a:t>
            </a:r>
            <a:r>
              <a:rPr lang="pt-BR" sz="11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Quem</a:t>
            </a:r>
            <a:r>
              <a:rPr lang="pt-BR" sz="11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tem</a:t>
            </a:r>
            <a:r>
              <a:rPr lang="pt-BR" sz="11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menos</a:t>
            </a:r>
            <a:r>
              <a:rPr lang="pt-BR" sz="11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irmãos?</a:t>
            </a:r>
            <a:endParaRPr lang="pt-BR" sz="110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lvl="0" indent="-34290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"/>
              <a:tabLst>
                <a:tab pos="226695" algn="l"/>
              </a:tabLst>
            </a:pP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Quantas</a:t>
            </a:r>
            <a:r>
              <a:rPr lang="pt-BR" sz="11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pessoas</a:t>
            </a:r>
            <a:r>
              <a:rPr lang="pt-BR" sz="11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moram</a:t>
            </a:r>
            <a:r>
              <a:rPr lang="pt-BR" sz="11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na</a:t>
            </a:r>
            <a:r>
              <a:rPr lang="pt-BR" sz="11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sua</a:t>
            </a:r>
            <a:r>
              <a:rPr lang="pt-BR" sz="11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casa?</a:t>
            </a:r>
            <a:endParaRPr lang="pt-BR" sz="110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lvl="0" indent="-34290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"/>
              <a:tabLst>
                <a:tab pos="226695" algn="l"/>
              </a:tabLst>
            </a:pP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Quantos</a:t>
            </a:r>
            <a:r>
              <a:rPr lang="pt-BR" sz="1100" i="1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dias</a:t>
            </a:r>
            <a:r>
              <a:rPr lang="pt-BR" sz="11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têm</a:t>
            </a:r>
            <a:r>
              <a:rPr lang="pt-BR" sz="1100" i="1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uma</a:t>
            </a:r>
            <a:r>
              <a:rPr lang="pt-BR" sz="11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semana?</a:t>
            </a:r>
            <a:endParaRPr lang="pt-BR" sz="110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lvl="0" indent="-34290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"/>
              <a:tabLst>
                <a:tab pos="226695" algn="l"/>
              </a:tabLst>
            </a:pP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Quantas</a:t>
            </a:r>
            <a:r>
              <a:rPr lang="pt-BR" sz="1100" i="1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crianças</a:t>
            </a:r>
            <a:r>
              <a:rPr lang="pt-BR" sz="11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têm</a:t>
            </a:r>
            <a:r>
              <a:rPr lang="pt-BR" sz="11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na</a:t>
            </a:r>
            <a:r>
              <a:rPr lang="pt-BR" sz="11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nossa</a:t>
            </a:r>
            <a:r>
              <a:rPr lang="pt-BR" sz="11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turma?</a:t>
            </a:r>
            <a:r>
              <a:rPr lang="pt-BR" sz="11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</a:t>
            </a:r>
            <a:r>
              <a:rPr lang="pt-BR" sz="11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quantas</a:t>
            </a:r>
            <a:r>
              <a:rPr lang="pt-BR" sz="11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mesas</a:t>
            </a:r>
            <a:r>
              <a:rPr lang="pt-BR" sz="11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</a:t>
            </a:r>
            <a:r>
              <a:rPr lang="pt-BR" sz="11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cadeiras?</a:t>
            </a:r>
          </a:p>
          <a:p>
            <a:pPr marL="342900" lvl="0" indent="-34290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"/>
              <a:tabLst>
                <a:tab pos="226695" algn="l"/>
              </a:tabLst>
            </a:pPr>
            <a:endParaRPr lang="pt-BR" sz="1100" i="1" spc="-1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0" lvl="0" indent="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26695" algn="l"/>
              </a:tabLst>
            </a:pPr>
            <a:endParaRPr lang="pt-BR" sz="1100" i="1" spc="-1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l" eaLnBrk="0" hangingPunct="0">
              <a:spcBef>
                <a:spcPts val="5"/>
              </a:spcBef>
              <a:buNone/>
            </a:pPr>
            <a:r>
              <a:rPr lang="pt-BR" sz="1100" b="0" kern="0" dirty="0">
                <a:solidFill>
                  <a:srgbClr val="231F20"/>
                </a:solidFill>
                <a:effectLst/>
                <a:latin typeface="+mn-lt"/>
              </a:rPr>
              <a:t>Caro Professor,</a:t>
            </a:r>
          </a:p>
          <a:p>
            <a:pPr marL="0" indent="0" algn="l" eaLnBrk="0" hangingPunct="0">
              <a:spcBef>
                <a:spcPts val="5"/>
              </a:spcBef>
              <a:buNone/>
            </a:pPr>
            <a:r>
              <a:rPr lang="pt-BR" sz="1100" b="0" kern="0" dirty="0">
                <a:solidFill>
                  <a:srgbClr val="231F20"/>
                </a:solidFill>
                <a:effectLst/>
                <a:latin typeface="+mn-lt"/>
              </a:rPr>
              <a:t>Essa primeira atividade é para ser realizada em duplas. É importante que você imprima o quadro presente no slide e entregue para cada dupla poder contar e preencher o quadro com o resultado de suas contagens. </a:t>
            </a:r>
          </a:p>
          <a:p>
            <a:pPr marL="0" indent="0" algn="l" eaLnBrk="0" hangingPunct="0">
              <a:spcBef>
                <a:spcPts val="5"/>
              </a:spcBef>
              <a:buNone/>
            </a:pPr>
            <a:endParaRPr lang="pt-BR" sz="1100" b="0" kern="0" dirty="0">
              <a:solidFill>
                <a:srgbClr val="231F20"/>
              </a:solidFill>
              <a:effectLst/>
              <a:latin typeface="+mn-lt"/>
            </a:endParaRPr>
          </a:p>
          <a:p>
            <a:pPr marL="0" indent="0" algn="l" eaLnBrk="0" hangingPunct="0">
              <a:spcBef>
                <a:spcPts val="5"/>
              </a:spcBef>
              <a:buNone/>
            </a:pPr>
            <a:r>
              <a:rPr lang="pt-BR" sz="1100" b="0" kern="0" dirty="0">
                <a:solidFill>
                  <a:srgbClr val="231F20"/>
                </a:solidFill>
                <a:effectLst/>
                <a:latin typeface="+mn-lt"/>
              </a:rPr>
              <a:t>Obs.: o quadro do slide traz algumas sugestões para que as contagens sejam realizadas e anotadas. Porém, você pode adaptá-lo de acordo com a sua realidade, de forma a dar mais significado à ação de contar e quantificar os objetos encontrados em sua sala. </a:t>
            </a:r>
            <a:endParaRPr lang="pt-BR" sz="1100" b="0" kern="0" dirty="0">
              <a:effectLst/>
              <a:latin typeface="+mn-lt"/>
            </a:endParaRPr>
          </a:p>
          <a:p>
            <a:pPr marL="0" marR="95250" indent="0" algn="just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None/>
            </a:pPr>
            <a:endParaRPr lang="pt-BR" sz="110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0" marR="95250" indent="0" algn="just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Proponha à turma o </a:t>
            </a:r>
            <a:r>
              <a:rPr lang="pt-BR" sz="1100" i="1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Desafio da Contagem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. Organize os estudantes em duplas, distribua uma folha de ofício e peça que registrem no quadro:</a:t>
            </a:r>
          </a:p>
          <a:p>
            <a:pPr marL="71755" marR="95250" algn="just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</a:pPr>
            <a:endParaRPr lang="pt-BR" sz="110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0" indent="0" eaLnBrk="0" hangingPunct="0">
              <a:buNone/>
            </a:pP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Liste</a:t>
            </a:r>
            <a:r>
              <a:rPr lang="pt-BR" sz="1100" spc="-6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objetos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que</a:t>
            </a:r>
            <a:r>
              <a:rPr lang="pt-BR" sz="1100" spc="-5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eles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podem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encontrar</a:t>
            </a:r>
            <a:r>
              <a:rPr lang="pt-BR" sz="1100" spc="-5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no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ambiente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</a:t>
            </a:r>
            <a:r>
              <a:rPr lang="pt-BR" sz="1100" spc="-5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sala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aula</a:t>
            </a:r>
            <a:r>
              <a:rPr lang="pt-BR" sz="1100" spc="-5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que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os</a:t>
            </a:r>
            <a:r>
              <a:rPr lang="pt-BR" sz="1100" spc="-5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façam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ter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contato</a:t>
            </a:r>
            <a:r>
              <a:rPr lang="pt-BR" sz="1100" spc="-5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com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diferentes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numerais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(de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até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2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algarismos).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No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primeiro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momento,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as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duplas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são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desafiadas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encontrar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os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objetos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da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lista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na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sala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aula,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contá-los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registrar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suas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descobertas.</a:t>
            </a:r>
            <a:endParaRPr lang="pt-BR" sz="11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marR="94615" indent="0" algn="just" eaLnBrk="0" hangingPunct="0">
              <a:lnSpc>
                <a:spcPct val="107000"/>
              </a:lnSpc>
              <a:spcBef>
                <a:spcPts val="10"/>
              </a:spcBef>
              <a:spcAft>
                <a:spcPts val="0"/>
              </a:spcAft>
              <a:buNone/>
            </a:pPr>
            <a:endParaRPr lang="pt-BR" sz="110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0" marR="94615" indent="0" algn="just" eaLnBrk="0" hangingPunct="0">
              <a:lnSpc>
                <a:spcPct val="107000"/>
              </a:lnSpc>
              <a:spcBef>
                <a:spcPts val="10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Após esse momento, proponha a socialização das descobertas. As duplas devem apresentar as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quantidades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encontradas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cada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objeto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da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lista.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Para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esse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momento,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registre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quadro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na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lousa.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Caso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haja quantidades diferentes de um mesmo objeto, peça para a dupla que encontrou a quantidade maior mostrá-los para toda a turma. Esse é um excelente momento para exercitar a contagem de modo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coletivo,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assim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como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para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possibilitar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as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diversas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estratégias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contagem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dos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estudantes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(de 2 em 2, de 3 em 3, agrupando de outra forma). Caso alguma dupla tenha registrado a quantidade errada, solicite que façam a correção, após a contagem coletiva.</a:t>
            </a:r>
            <a:endParaRPr lang="pt-BR" sz="11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71755" marR="95250" algn="just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</a:pPr>
            <a:endParaRPr lang="pt-BR" sz="11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  <p:sp>
        <p:nvSpPr>
          <p:cNvPr id="126" name="Google Shape;1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b="0" dirty="0"/>
              <a:t>Caro Professor,</a:t>
            </a:r>
            <a:br>
              <a:rPr lang="pt-BR" dirty="0"/>
            </a:br>
            <a:r>
              <a:rPr lang="pt-BR" dirty="0"/>
              <a:t>Após completar o quadro, incentive a turma a refletir sobre as quantidades registradas. Utilize a animação do slide para discutir cada questão individualmente.</a:t>
            </a:r>
            <a:br>
              <a:rPr lang="pt-BR" dirty="0"/>
            </a:br>
            <a:r>
              <a:rPr lang="pt-BR" dirty="0"/>
              <a:t>Nas perguntas que envolvem a comparação de quantidades, se necessário, permita que os estudantes manuseiem os objetos para estabelecer as correspondências.</a:t>
            </a:r>
          </a:p>
        </p:txBody>
      </p:sp>
    </p:spTree>
    <p:extLst>
      <p:ext uri="{BB962C8B-B14F-4D97-AF65-F5344CB8AC3E}">
        <p14:creationId xmlns:p14="http://schemas.microsoft.com/office/powerpoint/2010/main" val="20163462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>
                <a:latin typeface="+mn-lt"/>
              </a:rPr>
              <a:t>Caro professor,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2000" dirty="0"/>
              <a:t>Organize os estudantes em duplas para realizar as atividades. As discussões durante as aulas de Matemática ajudam a enriquecer o aprendizado.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kern="0" dirty="0">
                <a:solidFill>
                  <a:srgbClr val="002617"/>
                </a:solidFill>
                <a:effectLst/>
                <a:highlight>
                  <a:srgbClr val="F1F1F1"/>
                </a:highlight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Questione: </a:t>
            </a:r>
            <a:r>
              <a:rPr lang="pt-BR" sz="1200" i="1" kern="0" dirty="0">
                <a:solidFill>
                  <a:srgbClr val="002617"/>
                </a:solidFill>
                <a:effectLst/>
                <a:highlight>
                  <a:srgbClr val="F1F1F1"/>
                </a:highlight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“Qual menino parece ter a maior quantidade de ursinhos?”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200" kern="0" dirty="0">
              <a:solidFill>
                <a:srgbClr val="002617"/>
              </a:solidFill>
              <a:effectLst/>
              <a:highlight>
                <a:srgbClr val="F1F1F1"/>
              </a:highlight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200" kern="0" dirty="0">
              <a:solidFill>
                <a:srgbClr val="002617"/>
              </a:solidFill>
              <a:effectLst/>
              <a:highlight>
                <a:srgbClr val="F1F1F1"/>
              </a:highlight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200" kern="0" dirty="0">
              <a:solidFill>
                <a:srgbClr val="002617"/>
              </a:solidFill>
              <a:effectLst/>
              <a:highlight>
                <a:srgbClr val="F1F1F1"/>
              </a:highlight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dirty="0">
                <a:latin typeface="+mn-lt"/>
              </a:rPr>
              <a:t>Caro professor,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dirty="0"/>
              <a:t>Organize os estudantes em duplas para realizar as atividades. As discussões durante as aulas de Matemática ajudam a enriquecer o aprendizado.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900" kern="0" dirty="0">
                <a:solidFill>
                  <a:srgbClr val="002617"/>
                </a:solidFill>
                <a:effectLst/>
                <a:highlight>
                  <a:srgbClr val="F1F1F1"/>
                </a:highlight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Questione: </a:t>
            </a:r>
            <a:r>
              <a:rPr lang="pt-BR" sz="900" i="1" kern="0" dirty="0">
                <a:solidFill>
                  <a:srgbClr val="002617"/>
                </a:solidFill>
                <a:effectLst/>
                <a:highlight>
                  <a:srgbClr val="F1F1F1"/>
                </a:highlight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“Qual menino parece ter a maior quantidade de ursinhos?”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200" kern="0" dirty="0">
              <a:solidFill>
                <a:srgbClr val="002617"/>
              </a:solidFill>
              <a:effectLst/>
              <a:highlight>
                <a:srgbClr val="F1F1F1"/>
              </a:highlight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557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>
                <a:latin typeface="+mn-lt"/>
              </a:rPr>
              <a:t>Caro professor,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>
                <a:latin typeface="+mn-lt"/>
              </a:rPr>
              <a:t>Peça para os estudantes compartilharem suas ideias.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200" kern="0" dirty="0">
              <a:solidFill>
                <a:srgbClr val="002617"/>
              </a:solidFill>
              <a:effectLst/>
              <a:highlight>
                <a:srgbClr val="F1F1F1"/>
              </a:highlight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200" kern="0" dirty="0">
              <a:solidFill>
                <a:srgbClr val="002617"/>
              </a:solidFill>
              <a:effectLst/>
              <a:highlight>
                <a:srgbClr val="F1F1F1"/>
              </a:highlight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200" kern="0" dirty="0">
              <a:solidFill>
                <a:srgbClr val="002617"/>
              </a:solidFill>
              <a:effectLst/>
              <a:highlight>
                <a:srgbClr val="F1F1F1"/>
              </a:highlight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89626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>
                <a:latin typeface="+mn-lt"/>
              </a:rPr>
              <a:t>Caro professor,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>
                <a:latin typeface="+mn-lt"/>
              </a:rPr>
              <a:t>Peça para os estudantes compartilharem suas ideias.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2013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Matemática">
  <p:cSld name="1. Capa - Matemátic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0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49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5" y="4630550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0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87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8622225" y="110790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p8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 preserve="1">
  <p:cSld name="10. Sem seçã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2" name="Google Shape;72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4CBF5E76-0FBB-6B77-DC6A-DBE6414BD856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1372067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9" name="Google Shape;79;p1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9"/>
          <p:cNvSpPr txBox="1"/>
          <p:nvPr/>
        </p:nvSpPr>
        <p:spPr>
          <a:xfrm rot="-60039">
            <a:off x="134940" y="150748"/>
            <a:ext cx="1769370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2" name="Google Shape;82;p19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270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95540C3B-7929-0230-BC1C-842494480911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oogle Shape;28;p11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29" name="Google Shape;29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Google Shape;30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CEF23859-FC52-7575-BC84-BB36EA1B8C68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1_8. Aprofund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9c03e3d857_0_1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6" name="Google Shape;36;g29c03e3d857_0_14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g29c03e3d857_0_144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2024_AI_B1_V1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8" name="Google Shape;38;g29c03e3d857_0_14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g29c03e3d857_0_14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g29c03e3d857_0_144"/>
          <p:cNvSpPr txBox="1">
            <a:spLocks noGrp="1"/>
          </p:cNvSpPr>
          <p:nvPr>
            <p:ph type="subTitle" idx="2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7922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" name="Google Shape;20;p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3" name="Google Shape;23;p9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9"/>
          <p:cNvSpPr txBox="1"/>
          <p:nvPr/>
        </p:nvSpPr>
        <p:spPr>
          <a:xfrm rot="-59789">
            <a:off x="4478371" y="137005"/>
            <a:ext cx="3363809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6" name="Google Shape;26;p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7" name="Google Shape;37;p1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13"/>
          <p:cNvSpPr txBox="1"/>
          <p:nvPr/>
        </p:nvSpPr>
        <p:spPr>
          <a:xfrm rot="-59551">
            <a:off x="134926" y="148991"/>
            <a:ext cx="1991699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0" name="Google Shape;40;p1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41" name="Google Shape;41;p1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0D1B404E-0710-24D9-5655-71DFB4EBCCF2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4" name="Google Shape;44;p1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14"/>
          <p:cNvSpPr txBox="1"/>
          <p:nvPr/>
        </p:nvSpPr>
        <p:spPr>
          <a:xfrm rot="-59722">
            <a:off x="134972" y="154375"/>
            <a:ext cx="136430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7" name="Google Shape;47;p1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48" name="Google Shape;48;p1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F5D71236-F6B2-329A-050B-3FFA4451E3D5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1" name="Google Shape;51;p15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5"/>
          <p:cNvSpPr txBox="1"/>
          <p:nvPr/>
        </p:nvSpPr>
        <p:spPr>
          <a:xfrm rot="-59133">
            <a:off x="134946" y="151223"/>
            <a:ext cx="174415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4" name="Google Shape;54;p15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55" name="Google Shape;55;p15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CFF3839C-6F25-9820-B2E7-53C8BD9BD540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8" name="Google Shape;58;p16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6"/>
          <p:cNvSpPr txBox="1"/>
          <p:nvPr/>
        </p:nvSpPr>
        <p:spPr>
          <a:xfrm rot="-59266">
            <a:off x="134913" y="147496"/>
            <a:ext cx="2175323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290AB139-2722-5111-A10F-C92242727080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65" name="Google Shape;65;p17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7"/>
          <p:cNvSpPr txBox="1"/>
          <p:nvPr/>
        </p:nvSpPr>
        <p:spPr>
          <a:xfrm rot="-59852">
            <a:off x="134836" y="138777"/>
            <a:ext cx="315347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68" name="Google Shape;68;p17"/>
          <p:cNvPicPr preferRelativeResize="0"/>
          <p:nvPr/>
        </p:nvPicPr>
        <p:blipFill rotWithShape="1">
          <a:blip r:embed="rId3">
            <a:alphaModFix/>
          </a:blip>
          <a:srcRect l="15588" r="14096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7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59447055-9368-6BCC-26AD-D42E6D7BB2D4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2" name="Google Shape;72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8"/>
          <p:cNvSpPr txBox="1"/>
          <p:nvPr/>
        </p:nvSpPr>
        <p:spPr>
          <a:xfrm rot="-60427">
            <a:off x="134914" y="147892"/>
            <a:ext cx="208232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APROFUNDANDO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2C6DABAA-97E2-96FA-B771-42106279E049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 preserve="1" userDrawn="1">
  <p:cSld name="9. Nova seçã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2" name="Google Shape;72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68;p17">
            <a:extLst>
              <a:ext uri="{FF2B5EF4-FFF2-40B4-BE49-F238E27FC236}">
                <a16:creationId xmlns:a16="http://schemas.microsoft.com/office/drawing/2014/main" id="{90FEB611-3DAE-4761-5D18-FF9F331BF20F}"/>
              </a:ext>
            </a:extLst>
          </p:cNvPr>
          <p:cNvSpPr txBox="1">
            <a:spLocks noGrp="1"/>
          </p:cNvSpPr>
          <p:nvPr>
            <p:ph type="subTitle" idx="10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00"/>
              <a:buNone/>
              <a:defRPr sz="1800" baseline="0">
                <a:solidFill>
                  <a:schemeClr val="bg1"/>
                </a:solidFill>
                <a:latin typeface="Grandstander SemiBold" panose="020B060402020202020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  <p:sp>
        <p:nvSpPr>
          <p:cNvPr id="3" name="Google Shape;26;p9">
            <a:extLst>
              <a:ext uri="{FF2B5EF4-FFF2-40B4-BE49-F238E27FC236}">
                <a16:creationId xmlns:a16="http://schemas.microsoft.com/office/drawing/2014/main" id="{F67B49F3-B8DF-6DBF-5495-E63EA7F93E85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2349028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1" r:id="rId9"/>
    <p:sldLayoutId id="2147483662" r:id="rId10"/>
    <p:sldLayoutId id="2147483659" r:id="rId11"/>
    <p:sldLayoutId id="2147483651" r:id="rId12"/>
    <p:sldLayoutId id="214748366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microsoft.com/office/2007/relationships/hdphoto" Target="../media/hdphoto3.wd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microsoft.com/office/2007/relationships/hdphoto" Target="../media/hdphoto2.wdp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5" Type="http://schemas.openxmlformats.org/officeDocument/2006/relationships/image" Target="../media/image24.png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5" Type="http://schemas.openxmlformats.org/officeDocument/2006/relationships/image" Target="../media/image24.png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5" Type="http://schemas.openxmlformats.org/officeDocument/2006/relationships/image" Target="../media/image24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22.png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microsoft.com/office/2007/relationships/hdphoto" Target="../media/hdphoto5.wdp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0" Type="http://schemas.microsoft.com/office/2007/relationships/hdphoto" Target="../media/hdphoto7.wdp"/><Relationship Id="rId4" Type="http://schemas.microsoft.com/office/2007/relationships/hdphoto" Target="../media/hdphoto4.wdp"/><Relationship Id="rId9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21.png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microsoft.com/office/2007/relationships/hdphoto" Target="../media/hdphoto5.wdp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0" Type="http://schemas.microsoft.com/office/2007/relationships/hdphoto" Target="../media/hdphoto7.wdp"/><Relationship Id="rId4" Type="http://schemas.microsoft.com/office/2007/relationships/hdphoto" Target="../media/hdphoto4.wdp"/><Relationship Id="rId9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insect-ladybird-icons-set-isometric-vector-ilustra%C3%A7%C3%A3o-royalty-free/1359076625?phrase=joaninhas&amp;adppopup=true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gettyimages.com.br/detail/ilustra%C3%A7%C3%A3o/happy-kids-cartoon-collection-multicultural-ilustra%C3%A7%C3%A3o-royalty-free/1335340694?phrase=MENINO" TargetMode="External"/><Relationship Id="rId5" Type="http://schemas.openxmlformats.org/officeDocument/2006/relationships/hyperlink" Target="https://www.gettyimages.com.br/detail/ilustra%C3%A7%C3%A3o/vector-cartoon-illustration-of-sitting-teddy-ilustra%C3%A7%C3%A3o-royalty-free/1463602677?phrase=URSINHO+DE+PELUCIA&amp;adppopup=true" TargetMode="External"/><Relationship Id="rId4" Type="http://schemas.openxmlformats.org/officeDocument/2006/relationships/hyperlink" Target="https://www.gettyimages.com.br/detail/ilustra%C3%A7%C3%A3o/collection-of-colorful-butterflies-imitation-ilustra%C3%A7%C3%A3o-royalty-free/1263831864?phrase=BORBOLETAS+VETORES&amp;adppopup=true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brown-bear-cartoon-wild-nature-predator-ilustra%C3%A7%C3%A3o-royalty-free/1633798068?phrase=urso%2B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gettyimages.com.br/detail/ilustra%C3%A7%C3%A3o/red-apple-with-green-leaves-isolated-on-white-ilustra%C3%A7%C3%A3o-royalty-free/1272346946?phrase=ma%C3%A7a&amp;adppopup=true" TargetMode="External"/><Relationship Id="rId5" Type="http://schemas.openxmlformats.org/officeDocument/2006/relationships/hyperlink" Target="https://www.gettyimages.com.br/detail/ilustra%C3%A7%C3%A3o/pumpkin-flat-design-vegetable-icon-ilustra%C3%A7%C3%A3o-royalty-free/1017915018?phrase=abobora&amp;adppopup=true" TargetMode="External"/><Relationship Id="rId4" Type="http://schemas.openxmlformats.org/officeDocument/2006/relationships/hyperlink" Target="https://www.gettyimages.com.br/detail/ilustra%C3%A7%C3%A3o/honey-in-glass-jar-and-dripping-honey-from-ilustra%C3%A7%C3%A3o-royalty-free/1494903940?phrase=pote+de+mel&amp;adppopup=true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smiling-funny-kawaii-star-ilustra%C3%A7%C3%A3o-royalty-free/2062153258?phrase=estrela+amarela&amp;adppopup=true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www.gettyimages.com.br/detail/ilustra%C3%A7%C3%A3o/smiling-emoticon-with-smiling-eyes-ilustra%C3%A7%C3%A3o-royalty-free/496261720?phrase=emoji+feliz&amp;adppopup=true" TargetMode="External"/><Relationship Id="rId4" Type="http://schemas.openxmlformats.org/officeDocument/2006/relationships/hyperlink" Target="https://www.gettyimages.com.br/detail/ilustra%C3%A7%C3%A3o/strawberry-fruit-icon-ilustra%C3%A7%C3%A3o-royalty-free/1176564771?phrase=morango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"/>
          <p:cNvSpPr/>
          <p:nvPr/>
        </p:nvSpPr>
        <p:spPr>
          <a:xfrm rot="-48394" flipH="1">
            <a:off x="236565" y="4090382"/>
            <a:ext cx="1342633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"/>
          <p:cNvSpPr/>
          <p:nvPr/>
        </p:nvSpPr>
        <p:spPr>
          <a:xfrm rot="49167">
            <a:off x="235961" y="4552633"/>
            <a:ext cx="3691878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"/>
          <p:cNvSpPr txBox="1"/>
          <p:nvPr/>
        </p:nvSpPr>
        <p:spPr>
          <a:xfrm>
            <a:off x="461400" y="1999425"/>
            <a:ext cx="8221200" cy="14808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4313"/>
              </a:srgbClr>
            </a:outerShdw>
          </a:effectLst>
        </p:spPr>
        <p:txBody>
          <a:bodyPr spcFirstLastPara="1" wrap="square" lIns="90000" tIns="18000" rIns="91425" bIns="18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VAMOS CONTAR E COMPARAR?</a:t>
            </a:r>
          </a:p>
        </p:txBody>
      </p:sp>
      <p:sp>
        <p:nvSpPr>
          <p:cNvPr id="168" name="Google Shape;168;p1"/>
          <p:cNvSpPr/>
          <p:nvPr/>
        </p:nvSpPr>
        <p:spPr>
          <a:xfrm rot="-48481" flipH="1">
            <a:off x="7973178" y="297652"/>
            <a:ext cx="893489" cy="68619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42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</a:t>
            </a:r>
            <a:r>
              <a:rPr lang="pt-BR" sz="4200" b="0" i="0" u="sng" strike="noStrike" cap="none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200" b="0" i="0" u="sng" strike="noStrike" cap="none" baseline="30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"/>
          <p:cNvSpPr txBox="1"/>
          <p:nvPr/>
        </p:nvSpPr>
        <p:spPr>
          <a:xfrm rot="-59535">
            <a:off x="3223103" y="3634314"/>
            <a:ext cx="2702505" cy="386054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70" name="Google Shape;170;p1"/>
          <p:cNvSpPr txBox="1"/>
          <p:nvPr/>
        </p:nvSpPr>
        <p:spPr>
          <a:xfrm rot="-59878">
            <a:off x="4020872" y="1700599"/>
            <a:ext cx="1102367" cy="355256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</a:t>
            </a: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07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"/>
          <p:cNvSpPr txBox="1">
            <a:spLocks noGrp="1"/>
          </p:cNvSpPr>
          <p:nvPr>
            <p:ph type="title"/>
          </p:nvPr>
        </p:nvSpPr>
        <p:spPr>
          <a:xfrm>
            <a:off x="650099" y="748934"/>
            <a:ext cx="7439053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42900" indent="-342900">
              <a:buClr>
                <a:srgbClr val="7030A0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2000" b="0" dirty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AGORA CONTE A QUANTIDADE DE URSINHOS DE CADA CRIANÇA E REGISTRE ABAIXO: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828C8146-43F1-CDBB-4FF9-FB4A047B36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552159"/>
              </p:ext>
            </p:extLst>
          </p:nvPr>
        </p:nvGraphicFramePr>
        <p:xfrm>
          <a:off x="1342421" y="1724913"/>
          <a:ext cx="6294634" cy="25373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47317">
                  <a:extLst>
                    <a:ext uri="{9D8B030D-6E8A-4147-A177-3AD203B41FA5}">
                      <a16:colId xmlns:a16="http://schemas.microsoft.com/office/drawing/2014/main" val="3647580310"/>
                    </a:ext>
                  </a:extLst>
                </a:gridCol>
                <a:gridCol w="3147317">
                  <a:extLst>
                    <a:ext uri="{9D8B030D-6E8A-4147-A177-3AD203B41FA5}">
                      <a16:colId xmlns:a16="http://schemas.microsoft.com/office/drawing/2014/main" val="363847628"/>
                    </a:ext>
                  </a:extLst>
                </a:gridCol>
              </a:tblGrid>
              <a:tr h="52566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2400" b="1" dirty="0"/>
                        <a:t>GABRIEL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/>
                        <a:t>SAMUEL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826987"/>
                  </a:ext>
                </a:extLst>
              </a:tr>
              <a:tr h="742728"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4637342"/>
                  </a:ext>
                </a:extLst>
              </a:tr>
            </a:tbl>
          </a:graphicData>
        </a:graphic>
      </p:graphicFrame>
      <p:sp>
        <p:nvSpPr>
          <p:cNvPr id="13" name="Graphic 211">
            <a:extLst>
              <a:ext uri="{FF2B5EF4-FFF2-40B4-BE49-F238E27FC236}">
                <a16:creationId xmlns:a16="http://schemas.microsoft.com/office/drawing/2014/main" id="{7C49CCE3-3B0B-3CBE-160B-8489DEC8E98C}"/>
              </a:ext>
            </a:extLst>
          </p:cNvPr>
          <p:cNvSpPr>
            <a:spLocks/>
          </p:cNvSpPr>
          <p:nvPr/>
        </p:nvSpPr>
        <p:spPr>
          <a:xfrm>
            <a:off x="1604645" y="8067675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90" h="180340">
                <a:moveTo>
                  <a:pt x="0" y="179997"/>
                </a:moveTo>
                <a:lnTo>
                  <a:pt x="503999" y="179997"/>
                </a:lnTo>
                <a:lnTo>
                  <a:pt x="50399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12700">
            <a:solidFill>
              <a:srgbClr val="00A6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4F890157-E5DB-6EDC-6B65-51BB73AB05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0" name="Graphic 211">
            <a:extLst>
              <a:ext uri="{FF2B5EF4-FFF2-40B4-BE49-F238E27FC236}">
                <a16:creationId xmlns:a16="http://schemas.microsoft.com/office/drawing/2014/main" id="{04519F9B-F7E8-E038-F1C1-9BD8A5F523F1}"/>
              </a:ext>
            </a:extLst>
          </p:cNvPr>
          <p:cNvSpPr>
            <a:spLocks/>
          </p:cNvSpPr>
          <p:nvPr/>
        </p:nvSpPr>
        <p:spPr>
          <a:xfrm>
            <a:off x="1604645" y="8067675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90" h="180340">
                <a:moveTo>
                  <a:pt x="0" y="179997"/>
                </a:moveTo>
                <a:lnTo>
                  <a:pt x="503999" y="179997"/>
                </a:lnTo>
                <a:lnTo>
                  <a:pt x="50399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12700">
            <a:solidFill>
              <a:srgbClr val="00A6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71" name="Retângulo 170">
            <a:extLst>
              <a:ext uri="{FF2B5EF4-FFF2-40B4-BE49-F238E27FC236}">
                <a16:creationId xmlns:a16="http://schemas.microsoft.com/office/drawing/2014/main" id="{3F337B27-9B54-D8A4-EC24-BE17A5104079}"/>
              </a:ext>
            </a:extLst>
          </p:cNvPr>
          <p:cNvSpPr/>
          <p:nvPr/>
        </p:nvSpPr>
        <p:spPr>
          <a:xfrm>
            <a:off x="2575507" y="3674616"/>
            <a:ext cx="930887" cy="48389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2" name="Retângulo 171">
            <a:extLst>
              <a:ext uri="{FF2B5EF4-FFF2-40B4-BE49-F238E27FC236}">
                <a16:creationId xmlns:a16="http://schemas.microsoft.com/office/drawing/2014/main" id="{5D5D41BB-430F-A72D-B31B-76130D5CC6E9}"/>
              </a:ext>
            </a:extLst>
          </p:cNvPr>
          <p:cNvSpPr/>
          <p:nvPr/>
        </p:nvSpPr>
        <p:spPr>
          <a:xfrm>
            <a:off x="5635247" y="3674616"/>
            <a:ext cx="930887" cy="48389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74" name="Imagem 173">
            <a:extLst>
              <a:ext uri="{FF2B5EF4-FFF2-40B4-BE49-F238E27FC236}">
                <a16:creationId xmlns:a16="http://schemas.microsoft.com/office/drawing/2014/main" id="{D4091374-8CC6-E09A-C72E-E557B3D64B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3896" b="-6630"/>
          <a:stretch/>
        </p:blipFill>
        <p:spPr>
          <a:xfrm>
            <a:off x="1604645" y="2315846"/>
            <a:ext cx="898666" cy="2036163"/>
          </a:xfrm>
          <a:prstGeom prst="rect">
            <a:avLst/>
          </a:prstGeom>
        </p:spPr>
      </p:pic>
      <p:pic>
        <p:nvPicPr>
          <p:cNvPr id="175" name="Imagem 174">
            <a:extLst>
              <a:ext uri="{FF2B5EF4-FFF2-40B4-BE49-F238E27FC236}">
                <a16:creationId xmlns:a16="http://schemas.microsoft.com/office/drawing/2014/main" id="{69485613-626B-1FD1-BDC7-C58547B404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3080" b="-5775"/>
          <a:stretch/>
        </p:blipFill>
        <p:spPr>
          <a:xfrm>
            <a:off x="4739480" y="2305136"/>
            <a:ext cx="983203" cy="2036163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2ED68D4C-252A-6C37-7BA9-016FD69F9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5116" y="327100"/>
            <a:ext cx="655650" cy="55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119;p17">
            <a:extLst>
              <a:ext uri="{FF2B5EF4-FFF2-40B4-BE49-F238E27FC236}">
                <a16:creationId xmlns:a16="http://schemas.microsoft.com/office/drawing/2014/main" id="{E412D452-953A-3A65-8F96-E2538661247E}"/>
              </a:ext>
            </a:extLst>
          </p:cNvPr>
          <p:cNvSpPr txBox="1">
            <a:spLocks/>
          </p:cNvSpPr>
          <p:nvPr/>
        </p:nvSpPr>
        <p:spPr>
          <a:xfrm rot="897">
            <a:off x="7533243" y="4738799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00452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aphic 211">
            <a:extLst>
              <a:ext uri="{FF2B5EF4-FFF2-40B4-BE49-F238E27FC236}">
                <a16:creationId xmlns:a16="http://schemas.microsoft.com/office/drawing/2014/main" id="{7C49CCE3-3B0B-3CBE-160B-8489DEC8E98C}"/>
              </a:ext>
            </a:extLst>
          </p:cNvPr>
          <p:cNvSpPr>
            <a:spLocks/>
          </p:cNvSpPr>
          <p:nvPr/>
        </p:nvSpPr>
        <p:spPr>
          <a:xfrm>
            <a:off x="1604645" y="8067675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90" h="180340">
                <a:moveTo>
                  <a:pt x="0" y="179997"/>
                </a:moveTo>
                <a:lnTo>
                  <a:pt x="503999" y="179997"/>
                </a:lnTo>
                <a:lnTo>
                  <a:pt x="50399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12700">
            <a:solidFill>
              <a:srgbClr val="00A6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4F890157-E5DB-6EDC-6B65-51BB73AB05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0" name="Graphic 211">
            <a:extLst>
              <a:ext uri="{FF2B5EF4-FFF2-40B4-BE49-F238E27FC236}">
                <a16:creationId xmlns:a16="http://schemas.microsoft.com/office/drawing/2014/main" id="{04519F9B-F7E8-E038-F1C1-9BD8A5F523F1}"/>
              </a:ext>
            </a:extLst>
          </p:cNvPr>
          <p:cNvSpPr>
            <a:spLocks/>
          </p:cNvSpPr>
          <p:nvPr/>
        </p:nvSpPr>
        <p:spPr>
          <a:xfrm>
            <a:off x="1604645" y="8067675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90" h="180340">
                <a:moveTo>
                  <a:pt x="0" y="179997"/>
                </a:moveTo>
                <a:lnTo>
                  <a:pt x="503999" y="179997"/>
                </a:lnTo>
                <a:lnTo>
                  <a:pt x="50399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12700">
            <a:solidFill>
              <a:srgbClr val="00A6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71" name="Retângulo 170">
            <a:extLst>
              <a:ext uri="{FF2B5EF4-FFF2-40B4-BE49-F238E27FC236}">
                <a16:creationId xmlns:a16="http://schemas.microsoft.com/office/drawing/2014/main" id="{3F337B27-9B54-D8A4-EC24-BE17A5104079}"/>
              </a:ext>
            </a:extLst>
          </p:cNvPr>
          <p:cNvSpPr/>
          <p:nvPr/>
        </p:nvSpPr>
        <p:spPr>
          <a:xfrm>
            <a:off x="2677846" y="3379896"/>
            <a:ext cx="930887" cy="48389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2" name="Retângulo 171">
            <a:extLst>
              <a:ext uri="{FF2B5EF4-FFF2-40B4-BE49-F238E27FC236}">
                <a16:creationId xmlns:a16="http://schemas.microsoft.com/office/drawing/2014/main" id="{5D5D41BB-430F-A72D-B31B-76130D5CC6E9}"/>
              </a:ext>
            </a:extLst>
          </p:cNvPr>
          <p:cNvSpPr/>
          <p:nvPr/>
        </p:nvSpPr>
        <p:spPr>
          <a:xfrm>
            <a:off x="5874709" y="3379896"/>
            <a:ext cx="930887" cy="48389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FCA110FF-1FCF-FCFC-DDFF-3BF8202C6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5116" y="327100"/>
            <a:ext cx="655650" cy="55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119;p17">
            <a:extLst>
              <a:ext uri="{FF2B5EF4-FFF2-40B4-BE49-F238E27FC236}">
                <a16:creationId xmlns:a16="http://schemas.microsoft.com/office/drawing/2014/main" id="{9C4899EF-FCB8-F77E-01F2-F4AE383297CB}"/>
              </a:ext>
            </a:extLst>
          </p:cNvPr>
          <p:cNvSpPr txBox="1">
            <a:spLocks/>
          </p:cNvSpPr>
          <p:nvPr/>
        </p:nvSpPr>
        <p:spPr>
          <a:xfrm rot="897">
            <a:off x="7531547" y="4742145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78D3CEC6-7631-5819-A301-6EE624399BB1}"/>
              </a:ext>
            </a:extLst>
          </p:cNvPr>
          <p:cNvGraphicFramePr>
            <a:graphicFrameLocks noGrp="1"/>
          </p:cNvGraphicFramePr>
          <p:nvPr/>
        </p:nvGraphicFramePr>
        <p:xfrm>
          <a:off x="1619287" y="1005560"/>
          <a:ext cx="5910806" cy="29498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5403">
                  <a:extLst>
                    <a:ext uri="{9D8B030D-6E8A-4147-A177-3AD203B41FA5}">
                      <a16:colId xmlns:a16="http://schemas.microsoft.com/office/drawing/2014/main" val="3647580310"/>
                    </a:ext>
                  </a:extLst>
                </a:gridCol>
                <a:gridCol w="2955403">
                  <a:extLst>
                    <a:ext uri="{9D8B030D-6E8A-4147-A177-3AD203B41FA5}">
                      <a16:colId xmlns:a16="http://schemas.microsoft.com/office/drawing/2014/main" val="363847628"/>
                    </a:ext>
                  </a:extLst>
                </a:gridCol>
              </a:tblGrid>
              <a:tr h="6111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2300" b="1" dirty="0"/>
                        <a:t>RAFAEL</a:t>
                      </a:r>
                    </a:p>
                  </a:txBody>
                  <a:tcPr marL="85864" marR="85864" marT="42932" marB="42932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300" b="1" dirty="0"/>
                        <a:t>MIGUEL</a:t>
                      </a:r>
                    </a:p>
                  </a:txBody>
                  <a:tcPr marL="85864" marR="85864" marT="42932" marB="42932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826987"/>
                  </a:ext>
                </a:extLst>
              </a:tr>
              <a:tr h="2338765">
                <a:tc>
                  <a:txBody>
                    <a:bodyPr/>
                    <a:lstStyle/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</a:txBody>
                  <a:tcPr marL="85864" marR="85864" marT="42932" marB="42932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</a:txBody>
                  <a:tcPr marL="85864" marR="85864" marT="42932" marB="42932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4637342"/>
                  </a:ext>
                </a:extLst>
              </a:tr>
            </a:tbl>
          </a:graphicData>
        </a:graphic>
      </p:graphicFrame>
      <p:pic>
        <p:nvPicPr>
          <p:cNvPr id="130" name="Imagem 129">
            <a:extLst>
              <a:ext uri="{FF2B5EF4-FFF2-40B4-BE49-F238E27FC236}">
                <a16:creationId xmlns:a16="http://schemas.microsoft.com/office/drawing/2014/main" id="{ED75A1A4-1CED-B4DC-4014-DB78BD5B0E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44" r="444"/>
          <a:stretch/>
        </p:blipFill>
        <p:spPr>
          <a:xfrm>
            <a:off x="4675662" y="1810871"/>
            <a:ext cx="1199047" cy="2052917"/>
          </a:xfrm>
          <a:prstGeom prst="rect">
            <a:avLst/>
          </a:prstGeom>
        </p:spPr>
      </p:pic>
      <p:pic>
        <p:nvPicPr>
          <p:cNvPr id="132" name="Imagem 131">
            <a:extLst>
              <a:ext uri="{FF2B5EF4-FFF2-40B4-BE49-F238E27FC236}">
                <a16:creationId xmlns:a16="http://schemas.microsoft.com/office/drawing/2014/main" id="{69C8C729-BA28-60BA-B77A-DF4A0CF37DD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7" r="137"/>
          <a:stretch/>
        </p:blipFill>
        <p:spPr>
          <a:xfrm>
            <a:off x="1757347" y="1658887"/>
            <a:ext cx="857746" cy="220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073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"/>
          <p:cNvSpPr txBox="1">
            <a:spLocks noGrp="1"/>
          </p:cNvSpPr>
          <p:nvPr>
            <p:ph type="title"/>
          </p:nvPr>
        </p:nvSpPr>
        <p:spPr>
          <a:xfrm>
            <a:off x="650099" y="1072528"/>
            <a:ext cx="7439053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85750" indent="-285750">
              <a:buClr>
                <a:srgbClr val="7030A0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1800" b="0" dirty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AGORA CONTE A QUANTIDADE DE URSINHOS DE CADA CRIANÇA E REGISTRE ABAIXO: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828C8146-43F1-CDBB-4FF9-FB4A047B36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1551427"/>
              </p:ext>
            </p:extLst>
          </p:nvPr>
        </p:nvGraphicFramePr>
        <p:xfrm>
          <a:off x="1531096" y="1874797"/>
          <a:ext cx="5910806" cy="23826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5403">
                  <a:extLst>
                    <a:ext uri="{9D8B030D-6E8A-4147-A177-3AD203B41FA5}">
                      <a16:colId xmlns:a16="http://schemas.microsoft.com/office/drawing/2014/main" val="3647580310"/>
                    </a:ext>
                  </a:extLst>
                </a:gridCol>
                <a:gridCol w="2955403">
                  <a:extLst>
                    <a:ext uri="{9D8B030D-6E8A-4147-A177-3AD203B41FA5}">
                      <a16:colId xmlns:a16="http://schemas.microsoft.com/office/drawing/2014/main" val="363847628"/>
                    </a:ext>
                  </a:extLst>
                </a:gridCol>
              </a:tblGrid>
              <a:tr h="49361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2300" b="1" dirty="0"/>
                        <a:t>GABRIEL</a:t>
                      </a:r>
                    </a:p>
                  </a:txBody>
                  <a:tcPr marL="85864" marR="85864" marT="42932" marB="42932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300" b="1" dirty="0"/>
                        <a:t>SAMUEL</a:t>
                      </a:r>
                    </a:p>
                  </a:txBody>
                  <a:tcPr marL="85864" marR="85864" marT="42932" marB="42932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826987"/>
                  </a:ext>
                </a:extLst>
              </a:tr>
              <a:tr h="1889013">
                <a:tc>
                  <a:txBody>
                    <a:bodyPr/>
                    <a:lstStyle/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</a:txBody>
                  <a:tcPr marL="85864" marR="85864" marT="42932" marB="42932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</a:txBody>
                  <a:tcPr marL="85864" marR="85864" marT="42932" marB="42932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4637342"/>
                  </a:ext>
                </a:extLst>
              </a:tr>
            </a:tbl>
          </a:graphicData>
        </a:graphic>
      </p:graphicFrame>
      <p:sp>
        <p:nvSpPr>
          <p:cNvPr id="13" name="Graphic 211">
            <a:extLst>
              <a:ext uri="{FF2B5EF4-FFF2-40B4-BE49-F238E27FC236}">
                <a16:creationId xmlns:a16="http://schemas.microsoft.com/office/drawing/2014/main" id="{7C49CCE3-3B0B-3CBE-160B-8489DEC8E98C}"/>
              </a:ext>
            </a:extLst>
          </p:cNvPr>
          <p:cNvSpPr>
            <a:spLocks/>
          </p:cNvSpPr>
          <p:nvPr/>
        </p:nvSpPr>
        <p:spPr>
          <a:xfrm>
            <a:off x="1604645" y="8067675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90" h="180340">
                <a:moveTo>
                  <a:pt x="0" y="179997"/>
                </a:moveTo>
                <a:lnTo>
                  <a:pt x="503999" y="179997"/>
                </a:lnTo>
                <a:lnTo>
                  <a:pt x="50399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12700">
            <a:solidFill>
              <a:srgbClr val="00A6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4F890157-E5DB-6EDC-6B65-51BB73AB05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0" name="Graphic 211">
            <a:extLst>
              <a:ext uri="{FF2B5EF4-FFF2-40B4-BE49-F238E27FC236}">
                <a16:creationId xmlns:a16="http://schemas.microsoft.com/office/drawing/2014/main" id="{04519F9B-F7E8-E038-F1C1-9BD8A5F523F1}"/>
              </a:ext>
            </a:extLst>
          </p:cNvPr>
          <p:cNvSpPr>
            <a:spLocks/>
          </p:cNvSpPr>
          <p:nvPr/>
        </p:nvSpPr>
        <p:spPr>
          <a:xfrm>
            <a:off x="1604645" y="8067675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90" h="180340">
                <a:moveTo>
                  <a:pt x="0" y="179997"/>
                </a:moveTo>
                <a:lnTo>
                  <a:pt x="503999" y="179997"/>
                </a:lnTo>
                <a:lnTo>
                  <a:pt x="50399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12700">
            <a:solidFill>
              <a:srgbClr val="00A6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71" name="Retângulo 170">
            <a:extLst>
              <a:ext uri="{FF2B5EF4-FFF2-40B4-BE49-F238E27FC236}">
                <a16:creationId xmlns:a16="http://schemas.microsoft.com/office/drawing/2014/main" id="{3F337B27-9B54-D8A4-EC24-BE17A5104079}"/>
              </a:ext>
            </a:extLst>
          </p:cNvPr>
          <p:cNvSpPr/>
          <p:nvPr/>
        </p:nvSpPr>
        <p:spPr>
          <a:xfrm>
            <a:off x="2753584" y="3674003"/>
            <a:ext cx="930887" cy="48389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18</a:t>
            </a:r>
          </a:p>
        </p:txBody>
      </p:sp>
      <p:sp>
        <p:nvSpPr>
          <p:cNvPr id="172" name="Retângulo 171">
            <a:extLst>
              <a:ext uri="{FF2B5EF4-FFF2-40B4-BE49-F238E27FC236}">
                <a16:creationId xmlns:a16="http://schemas.microsoft.com/office/drawing/2014/main" id="{5D5D41BB-430F-A72D-B31B-76130D5CC6E9}"/>
              </a:ext>
            </a:extLst>
          </p:cNvPr>
          <p:cNvSpPr/>
          <p:nvPr/>
        </p:nvSpPr>
        <p:spPr>
          <a:xfrm>
            <a:off x="5621014" y="3674003"/>
            <a:ext cx="930887" cy="48389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28</a:t>
            </a:r>
          </a:p>
        </p:txBody>
      </p:sp>
      <p:pic>
        <p:nvPicPr>
          <p:cNvPr id="174" name="Imagem 173">
            <a:extLst>
              <a:ext uri="{FF2B5EF4-FFF2-40B4-BE49-F238E27FC236}">
                <a16:creationId xmlns:a16="http://schemas.microsoft.com/office/drawing/2014/main" id="{D4091374-8CC6-E09A-C72E-E557B3D64B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3896" b="-6630"/>
          <a:stretch/>
        </p:blipFill>
        <p:spPr>
          <a:xfrm>
            <a:off x="1702098" y="2367694"/>
            <a:ext cx="869331" cy="1969698"/>
          </a:xfrm>
          <a:prstGeom prst="rect">
            <a:avLst/>
          </a:prstGeom>
        </p:spPr>
      </p:pic>
      <p:pic>
        <p:nvPicPr>
          <p:cNvPr id="175" name="Imagem 174">
            <a:extLst>
              <a:ext uri="{FF2B5EF4-FFF2-40B4-BE49-F238E27FC236}">
                <a16:creationId xmlns:a16="http://schemas.microsoft.com/office/drawing/2014/main" id="{69485613-626B-1FD1-BDC7-C58547B404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3080" b="-5775"/>
          <a:stretch/>
        </p:blipFill>
        <p:spPr>
          <a:xfrm>
            <a:off x="4710792" y="2367694"/>
            <a:ext cx="951109" cy="1969698"/>
          </a:xfrm>
          <a:prstGeom prst="rect">
            <a:avLst/>
          </a:prstGeom>
        </p:spPr>
      </p:pic>
      <p:sp>
        <p:nvSpPr>
          <p:cNvPr id="3" name="Google Shape;119;p17">
            <a:extLst>
              <a:ext uri="{FF2B5EF4-FFF2-40B4-BE49-F238E27FC236}">
                <a16:creationId xmlns:a16="http://schemas.microsoft.com/office/drawing/2014/main" id="{E412D452-953A-3A65-8F96-E2538661247E}"/>
              </a:ext>
            </a:extLst>
          </p:cNvPr>
          <p:cNvSpPr txBox="1">
            <a:spLocks/>
          </p:cNvSpPr>
          <p:nvPr/>
        </p:nvSpPr>
        <p:spPr>
          <a:xfrm rot="897">
            <a:off x="7568183" y="4756639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sp>
        <p:nvSpPr>
          <p:cNvPr id="2" name="Google Shape;153;g1ff587d7e5b_0_0">
            <a:extLst>
              <a:ext uri="{FF2B5EF4-FFF2-40B4-BE49-F238E27FC236}">
                <a16:creationId xmlns:a16="http://schemas.microsoft.com/office/drawing/2014/main" id="{C0AD11CF-2DB9-D90E-9142-CB61F0F4C87C}"/>
              </a:ext>
            </a:extLst>
          </p:cNvPr>
          <p:cNvSpPr txBox="1">
            <a:spLocks/>
          </p:cNvSpPr>
          <p:nvPr/>
        </p:nvSpPr>
        <p:spPr>
          <a:xfrm>
            <a:off x="1837738" y="117426"/>
            <a:ext cx="2762578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8D4C7AE-B7BD-8318-1765-2C958E01F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578" y="333991"/>
            <a:ext cx="514458" cy="571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005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aphic 211">
            <a:extLst>
              <a:ext uri="{FF2B5EF4-FFF2-40B4-BE49-F238E27FC236}">
                <a16:creationId xmlns:a16="http://schemas.microsoft.com/office/drawing/2014/main" id="{7C49CCE3-3B0B-3CBE-160B-8489DEC8E98C}"/>
              </a:ext>
            </a:extLst>
          </p:cNvPr>
          <p:cNvSpPr>
            <a:spLocks/>
          </p:cNvSpPr>
          <p:nvPr/>
        </p:nvSpPr>
        <p:spPr>
          <a:xfrm>
            <a:off x="1604645" y="8067675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90" h="180340">
                <a:moveTo>
                  <a:pt x="0" y="179997"/>
                </a:moveTo>
                <a:lnTo>
                  <a:pt x="503999" y="179997"/>
                </a:lnTo>
                <a:lnTo>
                  <a:pt x="50399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12700">
            <a:solidFill>
              <a:srgbClr val="00A6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4F890157-E5DB-6EDC-6B65-51BB73AB05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0" name="Graphic 211">
            <a:extLst>
              <a:ext uri="{FF2B5EF4-FFF2-40B4-BE49-F238E27FC236}">
                <a16:creationId xmlns:a16="http://schemas.microsoft.com/office/drawing/2014/main" id="{04519F9B-F7E8-E038-F1C1-9BD8A5F523F1}"/>
              </a:ext>
            </a:extLst>
          </p:cNvPr>
          <p:cNvSpPr>
            <a:spLocks/>
          </p:cNvSpPr>
          <p:nvPr/>
        </p:nvSpPr>
        <p:spPr>
          <a:xfrm>
            <a:off x="1604645" y="8067675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90" h="180340">
                <a:moveTo>
                  <a:pt x="0" y="179997"/>
                </a:moveTo>
                <a:lnTo>
                  <a:pt x="503999" y="179997"/>
                </a:lnTo>
                <a:lnTo>
                  <a:pt x="50399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12700">
            <a:solidFill>
              <a:srgbClr val="00A6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71" name="Retângulo 170">
            <a:extLst>
              <a:ext uri="{FF2B5EF4-FFF2-40B4-BE49-F238E27FC236}">
                <a16:creationId xmlns:a16="http://schemas.microsoft.com/office/drawing/2014/main" id="{3F337B27-9B54-D8A4-EC24-BE17A5104079}"/>
              </a:ext>
            </a:extLst>
          </p:cNvPr>
          <p:cNvSpPr/>
          <p:nvPr/>
        </p:nvSpPr>
        <p:spPr>
          <a:xfrm>
            <a:off x="2637944" y="3694505"/>
            <a:ext cx="930887" cy="48389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172" name="Retângulo 171">
            <a:extLst>
              <a:ext uri="{FF2B5EF4-FFF2-40B4-BE49-F238E27FC236}">
                <a16:creationId xmlns:a16="http://schemas.microsoft.com/office/drawing/2014/main" id="{5D5D41BB-430F-A72D-B31B-76130D5CC6E9}"/>
              </a:ext>
            </a:extLst>
          </p:cNvPr>
          <p:cNvSpPr/>
          <p:nvPr/>
        </p:nvSpPr>
        <p:spPr>
          <a:xfrm>
            <a:off x="5898862" y="3694505"/>
            <a:ext cx="930887" cy="48389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18</a:t>
            </a:r>
          </a:p>
        </p:txBody>
      </p:sp>
      <p:sp>
        <p:nvSpPr>
          <p:cNvPr id="6" name="Google Shape;119;p17">
            <a:extLst>
              <a:ext uri="{FF2B5EF4-FFF2-40B4-BE49-F238E27FC236}">
                <a16:creationId xmlns:a16="http://schemas.microsoft.com/office/drawing/2014/main" id="{9C4899EF-FCB8-F77E-01F2-F4AE383297CB}"/>
              </a:ext>
            </a:extLst>
          </p:cNvPr>
          <p:cNvSpPr txBox="1">
            <a:spLocks/>
          </p:cNvSpPr>
          <p:nvPr/>
        </p:nvSpPr>
        <p:spPr>
          <a:xfrm rot="897">
            <a:off x="7476893" y="4463614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78D3CEC6-7631-5819-A301-6EE624399B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35514"/>
              </p:ext>
            </p:extLst>
          </p:nvPr>
        </p:nvGraphicFramePr>
        <p:xfrm>
          <a:off x="1690739" y="1312539"/>
          <a:ext cx="5910806" cy="29498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5403">
                  <a:extLst>
                    <a:ext uri="{9D8B030D-6E8A-4147-A177-3AD203B41FA5}">
                      <a16:colId xmlns:a16="http://schemas.microsoft.com/office/drawing/2014/main" val="3647580310"/>
                    </a:ext>
                  </a:extLst>
                </a:gridCol>
                <a:gridCol w="2955403">
                  <a:extLst>
                    <a:ext uri="{9D8B030D-6E8A-4147-A177-3AD203B41FA5}">
                      <a16:colId xmlns:a16="http://schemas.microsoft.com/office/drawing/2014/main" val="363847628"/>
                    </a:ext>
                  </a:extLst>
                </a:gridCol>
              </a:tblGrid>
              <a:tr h="6111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2300" b="1" dirty="0"/>
                        <a:t>RAFAEL</a:t>
                      </a:r>
                    </a:p>
                  </a:txBody>
                  <a:tcPr marL="85864" marR="85864" marT="42932" marB="42932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300" b="1" dirty="0"/>
                        <a:t>MIGUEL</a:t>
                      </a:r>
                    </a:p>
                  </a:txBody>
                  <a:tcPr marL="85864" marR="85864" marT="42932" marB="42932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826987"/>
                  </a:ext>
                </a:extLst>
              </a:tr>
              <a:tr h="2338765">
                <a:tc>
                  <a:txBody>
                    <a:bodyPr/>
                    <a:lstStyle/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</a:txBody>
                  <a:tcPr marL="85864" marR="85864" marT="42932" marB="42932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</a:txBody>
                  <a:tcPr marL="85864" marR="85864" marT="42932" marB="42932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4637342"/>
                  </a:ext>
                </a:extLst>
              </a:tr>
            </a:tbl>
          </a:graphicData>
        </a:graphic>
      </p:graphicFrame>
      <p:pic>
        <p:nvPicPr>
          <p:cNvPr id="130" name="Imagem 129">
            <a:extLst>
              <a:ext uri="{FF2B5EF4-FFF2-40B4-BE49-F238E27FC236}">
                <a16:creationId xmlns:a16="http://schemas.microsoft.com/office/drawing/2014/main" id="{ED75A1A4-1CED-B4DC-4014-DB78BD5B0E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44" r="444"/>
          <a:stretch/>
        </p:blipFill>
        <p:spPr>
          <a:xfrm>
            <a:off x="4607937" y="2052917"/>
            <a:ext cx="1189068" cy="2125480"/>
          </a:xfrm>
          <a:prstGeom prst="rect">
            <a:avLst/>
          </a:prstGeom>
        </p:spPr>
      </p:pic>
      <p:pic>
        <p:nvPicPr>
          <p:cNvPr id="132" name="Imagem 131">
            <a:extLst>
              <a:ext uri="{FF2B5EF4-FFF2-40B4-BE49-F238E27FC236}">
                <a16:creationId xmlns:a16="http://schemas.microsoft.com/office/drawing/2014/main" id="{69C8C729-BA28-60BA-B77A-DF4A0CF37DD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7" r="137"/>
          <a:stretch/>
        </p:blipFill>
        <p:spPr>
          <a:xfrm>
            <a:off x="1788243" y="2052917"/>
            <a:ext cx="826850" cy="2125480"/>
          </a:xfrm>
          <a:prstGeom prst="rect">
            <a:avLst/>
          </a:prstGeom>
        </p:spPr>
      </p:pic>
      <p:sp>
        <p:nvSpPr>
          <p:cNvPr id="2" name="Google Shape;153;g1ff587d7e5b_0_0">
            <a:extLst>
              <a:ext uri="{FF2B5EF4-FFF2-40B4-BE49-F238E27FC236}">
                <a16:creationId xmlns:a16="http://schemas.microsoft.com/office/drawing/2014/main" id="{E11EF03B-1A6E-645A-15C2-56D3DE36DD6E}"/>
              </a:ext>
            </a:extLst>
          </p:cNvPr>
          <p:cNvSpPr txBox="1">
            <a:spLocks/>
          </p:cNvSpPr>
          <p:nvPr/>
        </p:nvSpPr>
        <p:spPr>
          <a:xfrm>
            <a:off x="1883564" y="130318"/>
            <a:ext cx="2762578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89FA48-19E4-1615-B052-7CA6A2D90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203" y="306300"/>
            <a:ext cx="514458" cy="571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0131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0"/>
          <p:cNvSpPr txBox="1">
            <a:spLocks noGrp="1"/>
          </p:cNvSpPr>
          <p:nvPr>
            <p:ph type="body" idx="1"/>
          </p:nvPr>
        </p:nvSpPr>
        <p:spPr>
          <a:xfrm>
            <a:off x="442650" y="1288998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lang="pt-BR" dirty="0"/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lang="pt-BR" dirty="0"/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dirty="0"/>
          </a:p>
        </p:txBody>
      </p:sp>
      <p:sp>
        <p:nvSpPr>
          <p:cNvPr id="2" name="Graphic 215">
            <a:extLst>
              <a:ext uri="{FF2B5EF4-FFF2-40B4-BE49-F238E27FC236}">
                <a16:creationId xmlns:a16="http://schemas.microsoft.com/office/drawing/2014/main" id="{58EAD8AE-B413-E093-32E7-95738E804E52}"/>
              </a:ext>
            </a:extLst>
          </p:cNvPr>
          <p:cNvSpPr>
            <a:spLocks/>
          </p:cNvSpPr>
          <p:nvPr/>
        </p:nvSpPr>
        <p:spPr>
          <a:xfrm>
            <a:off x="719455" y="10024110"/>
            <a:ext cx="6121400" cy="1270"/>
          </a:xfrm>
          <a:custGeom>
            <a:avLst/>
            <a:gdLst/>
            <a:ahLst/>
            <a:cxnLst/>
            <a:rect l="l" t="t" r="r" b="b"/>
            <a:pathLst>
              <a:path w="6121400">
                <a:moveTo>
                  <a:pt x="0" y="0"/>
                </a:moveTo>
                <a:lnTo>
                  <a:pt x="6120917" y="0"/>
                </a:lnTo>
              </a:path>
            </a:pathLst>
          </a:custGeom>
          <a:ln w="10721">
            <a:solidFill>
              <a:srgbClr val="221E1F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3" name="Graphic 212">
            <a:extLst>
              <a:ext uri="{FF2B5EF4-FFF2-40B4-BE49-F238E27FC236}">
                <a16:creationId xmlns:a16="http://schemas.microsoft.com/office/drawing/2014/main" id="{3EE1FCA1-E1BF-F866-5FDE-8A0F27BA503A}"/>
              </a:ext>
            </a:extLst>
          </p:cNvPr>
          <p:cNvSpPr>
            <a:spLocks/>
          </p:cNvSpPr>
          <p:nvPr/>
        </p:nvSpPr>
        <p:spPr>
          <a:xfrm>
            <a:off x="3089275" y="8269605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90" h="180340">
                <a:moveTo>
                  <a:pt x="0" y="179997"/>
                </a:moveTo>
                <a:lnTo>
                  <a:pt x="503999" y="179997"/>
                </a:lnTo>
                <a:lnTo>
                  <a:pt x="50399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12700">
            <a:solidFill>
              <a:srgbClr val="00A6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4" name="Graphic 213">
            <a:extLst>
              <a:ext uri="{FF2B5EF4-FFF2-40B4-BE49-F238E27FC236}">
                <a16:creationId xmlns:a16="http://schemas.microsoft.com/office/drawing/2014/main" id="{C56026D7-E516-FB7D-1E5D-A815730DCC35}"/>
              </a:ext>
            </a:extLst>
          </p:cNvPr>
          <p:cNvSpPr>
            <a:spLocks/>
          </p:cNvSpPr>
          <p:nvPr/>
        </p:nvSpPr>
        <p:spPr>
          <a:xfrm>
            <a:off x="4530725" y="8269605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90" h="180340">
                <a:moveTo>
                  <a:pt x="0" y="179997"/>
                </a:moveTo>
                <a:lnTo>
                  <a:pt x="503999" y="179997"/>
                </a:lnTo>
                <a:lnTo>
                  <a:pt x="50399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12700">
            <a:solidFill>
              <a:srgbClr val="00A6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5" name="Graphic 214">
            <a:extLst>
              <a:ext uri="{FF2B5EF4-FFF2-40B4-BE49-F238E27FC236}">
                <a16:creationId xmlns:a16="http://schemas.microsoft.com/office/drawing/2014/main" id="{E0124D6C-ED75-00F0-470E-12C97BA91020}"/>
              </a:ext>
            </a:extLst>
          </p:cNvPr>
          <p:cNvSpPr>
            <a:spLocks/>
          </p:cNvSpPr>
          <p:nvPr/>
        </p:nvSpPr>
        <p:spPr>
          <a:xfrm>
            <a:off x="5915660" y="8269605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90" h="180340">
                <a:moveTo>
                  <a:pt x="0" y="179997"/>
                </a:moveTo>
                <a:lnTo>
                  <a:pt x="503999" y="179997"/>
                </a:lnTo>
                <a:lnTo>
                  <a:pt x="50399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12700">
            <a:solidFill>
              <a:srgbClr val="00A6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F0834-52EA-078A-7E59-EA1A4CC348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60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PT" altLang="pt-BR" sz="13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pt-PT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Graphic 212">
            <a:extLst>
              <a:ext uri="{FF2B5EF4-FFF2-40B4-BE49-F238E27FC236}">
                <a16:creationId xmlns:a16="http://schemas.microsoft.com/office/drawing/2014/main" id="{0BBBB685-36F2-11A9-DAD0-87557F41BB01}"/>
              </a:ext>
            </a:extLst>
          </p:cNvPr>
          <p:cNvSpPr>
            <a:spLocks/>
          </p:cNvSpPr>
          <p:nvPr/>
        </p:nvSpPr>
        <p:spPr>
          <a:xfrm>
            <a:off x="3089275" y="8269605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90" h="180340">
                <a:moveTo>
                  <a:pt x="0" y="179997"/>
                </a:moveTo>
                <a:lnTo>
                  <a:pt x="503999" y="179997"/>
                </a:lnTo>
                <a:lnTo>
                  <a:pt x="50399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12700">
            <a:solidFill>
              <a:srgbClr val="00A6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0" name="Graphic 213">
            <a:extLst>
              <a:ext uri="{FF2B5EF4-FFF2-40B4-BE49-F238E27FC236}">
                <a16:creationId xmlns:a16="http://schemas.microsoft.com/office/drawing/2014/main" id="{FE4A0738-BF42-5694-9DB2-109364F920B2}"/>
              </a:ext>
            </a:extLst>
          </p:cNvPr>
          <p:cNvSpPr>
            <a:spLocks/>
          </p:cNvSpPr>
          <p:nvPr/>
        </p:nvSpPr>
        <p:spPr>
          <a:xfrm>
            <a:off x="4530725" y="8269605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90" h="180340">
                <a:moveTo>
                  <a:pt x="0" y="179997"/>
                </a:moveTo>
                <a:lnTo>
                  <a:pt x="503999" y="179997"/>
                </a:lnTo>
                <a:lnTo>
                  <a:pt x="50399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12700">
            <a:solidFill>
              <a:srgbClr val="00A6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1" name="Graphic 214">
            <a:extLst>
              <a:ext uri="{FF2B5EF4-FFF2-40B4-BE49-F238E27FC236}">
                <a16:creationId xmlns:a16="http://schemas.microsoft.com/office/drawing/2014/main" id="{BAFB42C3-F2DF-7587-8E97-D20AA97AA8B3}"/>
              </a:ext>
            </a:extLst>
          </p:cNvPr>
          <p:cNvSpPr>
            <a:spLocks/>
          </p:cNvSpPr>
          <p:nvPr/>
        </p:nvSpPr>
        <p:spPr>
          <a:xfrm>
            <a:off x="5915660" y="8269605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90" h="180340">
                <a:moveTo>
                  <a:pt x="0" y="179997"/>
                </a:moveTo>
                <a:lnTo>
                  <a:pt x="503999" y="179997"/>
                </a:lnTo>
                <a:lnTo>
                  <a:pt x="50399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12700">
            <a:solidFill>
              <a:srgbClr val="00A6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09A53B-303C-6429-7C5A-3020A88066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D426C45-9D9A-6595-D23F-C0CB25D71C60}"/>
              </a:ext>
            </a:extLst>
          </p:cNvPr>
          <p:cNvSpPr txBox="1"/>
          <p:nvPr/>
        </p:nvSpPr>
        <p:spPr>
          <a:xfrm>
            <a:off x="628022" y="1110537"/>
            <a:ext cx="762847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r>
              <a:rPr lang="pt-BR" sz="2000" dirty="0"/>
              <a:t>QUAL CRIANÇA TEM MAIS URSINHOS?</a:t>
            </a:r>
          </a:p>
          <a:p>
            <a:pPr marL="342900" indent="-342900"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r>
              <a:rPr lang="pt-BR" sz="2000" dirty="0"/>
              <a:t>QUAL CRIANÇA TEM MENOS URSINHOS?</a:t>
            </a:r>
          </a:p>
          <a:p>
            <a:pPr marL="342900" indent="-342900"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r>
              <a:rPr lang="pt-BR" sz="2000" dirty="0"/>
              <a:t>QUAIS CRIANÇAS TEM A MESMA QUANTIDADE DE URSINHOS?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endParaRPr lang="pt-BR" dirty="0"/>
          </a:p>
        </p:txBody>
      </p:sp>
      <p:pic>
        <p:nvPicPr>
          <p:cNvPr id="16" name="Google Shape;273;p24">
            <a:extLst>
              <a:ext uri="{FF2B5EF4-FFF2-40B4-BE49-F238E27FC236}">
                <a16:creationId xmlns:a16="http://schemas.microsoft.com/office/drawing/2014/main" id="{39B92274-EDA2-BB93-CCDA-26670487C0E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33518" y="386469"/>
            <a:ext cx="651783" cy="48577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19;p17">
            <a:extLst>
              <a:ext uri="{FF2B5EF4-FFF2-40B4-BE49-F238E27FC236}">
                <a16:creationId xmlns:a16="http://schemas.microsoft.com/office/drawing/2014/main" id="{C87C1B12-2EB6-56F8-1AC8-FA77772BFB79}"/>
              </a:ext>
            </a:extLst>
          </p:cNvPr>
          <p:cNvSpPr txBox="1">
            <a:spLocks/>
          </p:cNvSpPr>
          <p:nvPr/>
        </p:nvSpPr>
        <p:spPr>
          <a:xfrm rot="897">
            <a:off x="7566540" y="4738292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8B58A003-06BB-11F2-3EEC-166A134475BC}"/>
              </a:ext>
            </a:extLst>
          </p:cNvPr>
          <p:cNvCxnSpPr/>
          <p:nvPr/>
        </p:nvCxnSpPr>
        <p:spPr>
          <a:xfrm>
            <a:off x="719455" y="1880075"/>
            <a:ext cx="745100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5566E011-8842-6235-25BE-75D201A1285C}"/>
              </a:ext>
            </a:extLst>
          </p:cNvPr>
          <p:cNvCxnSpPr/>
          <p:nvPr/>
        </p:nvCxnSpPr>
        <p:spPr>
          <a:xfrm>
            <a:off x="719455" y="2835780"/>
            <a:ext cx="745100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9253F43C-3ACD-94DB-4F74-908DB65463A9}"/>
              </a:ext>
            </a:extLst>
          </p:cNvPr>
          <p:cNvCxnSpPr/>
          <p:nvPr/>
        </p:nvCxnSpPr>
        <p:spPr>
          <a:xfrm>
            <a:off x="719455" y="4095970"/>
            <a:ext cx="745100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1905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0"/>
          <p:cNvSpPr txBox="1">
            <a:spLocks noGrp="1"/>
          </p:cNvSpPr>
          <p:nvPr>
            <p:ph type="body" idx="1"/>
          </p:nvPr>
        </p:nvSpPr>
        <p:spPr>
          <a:xfrm>
            <a:off x="442650" y="1288998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lang="pt-BR" dirty="0"/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lang="pt-BR" dirty="0"/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dirty="0"/>
          </a:p>
        </p:txBody>
      </p:sp>
      <p:sp>
        <p:nvSpPr>
          <p:cNvPr id="2" name="Graphic 215">
            <a:extLst>
              <a:ext uri="{FF2B5EF4-FFF2-40B4-BE49-F238E27FC236}">
                <a16:creationId xmlns:a16="http://schemas.microsoft.com/office/drawing/2014/main" id="{58EAD8AE-B413-E093-32E7-95738E804E52}"/>
              </a:ext>
            </a:extLst>
          </p:cNvPr>
          <p:cNvSpPr>
            <a:spLocks/>
          </p:cNvSpPr>
          <p:nvPr/>
        </p:nvSpPr>
        <p:spPr>
          <a:xfrm>
            <a:off x="719455" y="10024110"/>
            <a:ext cx="6121400" cy="1270"/>
          </a:xfrm>
          <a:custGeom>
            <a:avLst/>
            <a:gdLst/>
            <a:ahLst/>
            <a:cxnLst/>
            <a:rect l="l" t="t" r="r" b="b"/>
            <a:pathLst>
              <a:path w="6121400">
                <a:moveTo>
                  <a:pt x="0" y="0"/>
                </a:moveTo>
                <a:lnTo>
                  <a:pt x="6120917" y="0"/>
                </a:lnTo>
              </a:path>
            </a:pathLst>
          </a:custGeom>
          <a:ln w="10721">
            <a:solidFill>
              <a:srgbClr val="221E1F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3" name="Graphic 212">
            <a:extLst>
              <a:ext uri="{FF2B5EF4-FFF2-40B4-BE49-F238E27FC236}">
                <a16:creationId xmlns:a16="http://schemas.microsoft.com/office/drawing/2014/main" id="{3EE1FCA1-E1BF-F866-5FDE-8A0F27BA503A}"/>
              </a:ext>
            </a:extLst>
          </p:cNvPr>
          <p:cNvSpPr>
            <a:spLocks/>
          </p:cNvSpPr>
          <p:nvPr/>
        </p:nvSpPr>
        <p:spPr>
          <a:xfrm>
            <a:off x="3089275" y="8269605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90" h="180340">
                <a:moveTo>
                  <a:pt x="0" y="179997"/>
                </a:moveTo>
                <a:lnTo>
                  <a:pt x="503999" y="179997"/>
                </a:lnTo>
                <a:lnTo>
                  <a:pt x="50399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12700">
            <a:solidFill>
              <a:srgbClr val="00A6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4" name="Graphic 213">
            <a:extLst>
              <a:ext uri="{FF2B5EF4-FFF2-40B4-BE49-F238E27FC236}">
                <a16:creationId xmlns:a16="http://schemas.microsoft.com/office/drawing/2014/main" id="{C56026D7-E516-FB7D-1E5D-A815730DCC35}"/>
              </a:ext>
            </a:extLst>
          </p:cNvPr>
          <p:cNvSpPr>
            <a:spLocks/>
          </p:cNvSpPr>
          <p:nvPr/>
        </p:nvSpPr>
        <p:spPr>
          <a:xfrm>
            <a:off x="4530725" y="8269605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90" h="180340">
                <a:moveTo>
                  <a:pt x="0" y="179997"/>
                </a:moveTo>
                <a:lnTo>
                  <a:pt x="503999" y="179997"/>
                </a:lnTo>
                <a:lnTo>
                  <a:pt x="50399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12700">
            <a:solidFill>
              <a:srgbClr val="00A6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5" name="Graphic 214">
            <a:extLst>
              <a:ext uri="{FF2B5EF4-FFF2-40B4-BE49-F238E27FC236}">
                <a16:creationId xmlns:a16="http://schemas.microsoft.com/office/drawing/2014/main" id="{E0124D6C-ED75-00F0-470E-12C97BA91020}"/>
              </a:ext>
            </a:extLst>
          </p:cNvPr>
          <p:cNvSpPr>
            <a:spLocks/>
          </p:cNvSpPr>
          <p:nvPr/>
        </p:nvSpPr>
        <p:spPr>
          <a:xfrm>
            <a:off x="5915660" y="8269605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90" h="180340">
                <a:moveTo>
                  <a:pt x="0" y="179997"/>
                </a:moveTo>
                <a:lnTo>
                  <a:pt x="503999" y="179997"/>
                </a:lnTo>
                <a:lnTo>
                  <a:pt x="50399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12700">
            <a:solidFill>
              <a:srgbClr val="00A6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F0834-52EA-078A-7E59-EA1A4CC348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60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PT" altLang="pt-BR" sz="13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pt-PT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Graphic 212">
            <a:extLst>
              <a:ext uri="{FF2B5EF4-FFF2-40B4-BE49-F238E27FC236}">
                <a16:creationId xmlns:a16="http://schemas.microsoft.com/office/drawing/2014/main" id="{0BBBB685-36F2-11A9-DAD0-87557F41BB01}"/>
              </a:ext>
            </a:extLst>
          </p:cNvPr>
          <p:cNvSpPr>
            <a:spLocks/>
          </p:cNvSpPr>
          <p:nvPr/>
        </p:nvSpPr>
        <p:spPr>
          <a:xfrm>
            <a:off x="3089275" y="8269605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90" h="180340">
                <a:moveTo>
                  <a:pt x="0" y="179997"/>
                </a:moveTo>
                <a:lnTo>
                  <a:pt x="503999" y="179997"/>
                </a:lnTo>
                <a:lnTo>
                  <a:pt x="50399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12700">
            <a:solidFill>
              <a:srgbClr val="00A6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0" name="Graphic 213">
            <a:extLst>
              <a:ext uri="{FF2B5EF4-FFF2-40B4-BE49-F238E27FC236}">
                <a16:creationId xmlns:a16="http://schemas.microsoft.com/office/drawing/2014/main" id="{FE4A0738-BF42-5694-9DB2-109364F920B2}"/>
              </a:ext>
            </a:extLst>
          </p:cNvPr>
          <p:cNvSpPr>
            <a:spLocks/>
          </p:cNvSpPr>
          <p:nvPr/>
        </p:nvSpPr>
        <p:spPr>
          <a:xfrm>
            <a:off x="4530725" y="8269605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90" h="180340">
                <a:moveTo>
                  <a:pt x="0" y="179997"/>
                </a:moveTo>
                <a:lnTo>
                  <a:pt x="503999" y="179997"/>
                </a:lnTo>
                <a:lnTo>
                  <a:pt x="50399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12700">
            <a:solidFill>
              <a:srgbClr val="00A6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1" name="Graphic 214">
            <a:extLst>
              <a:ext uri="{FF2B5EF4-FFF2-40B4-BE49-F238E27FC236}">
                <a16:creationId xmlns:a16="http://schemas.microsoft.com/office/drawing/2014/main" id="{BAFB42C3-F2DF-7587-8E97-D20AA97AA8B3}"/>
              </a:ext>
            </a:extLst>
          </p:cNvPr>
          <p:cNvSpPr>
            <a:spLocks/>
          </p:cNvSpPr>
          <p:nvPr/>
        </p:nvSpPr>
        <p:spPr>
          <a:xfrm>
            <a:off x="5915660" y="8269605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90" h="180340">
                <a:moveTo>
                  <a:pt x="0" y="179997"/>
                </a:moveTo>
                <a:lnTo>
                  <a:pt x="503999" y="179997"/>
                </a:lnTo>
                <a:lnTo>
                  <a:pt x="50399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12700">
            <a:solidFill>
              <a:srgbClr val="00A6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09A53B-303C-6429-7C5A-3020A88066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D426C45-9D9A-6595-D23F-C0CB25D71C60}"/>
              </a:ext>
            </a:extLst>
          </p:cNvPr>
          <p:cNvSpPr txBox="1"/>
          <p:nvPr/>
        </p:nvSpPr>
        <p:spPr>
          <a:xfrm>
            <a:off x="628022" y="1478000"/>
            <a:ext cx="7705556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r>
              <a:rPr lang="pt-BR" sz="2000" dirty="0"/>
              <a:t>QUAL CRIANÇA TEM MAIS URSINHOS?</a:t>
            </a:r>
          </a:p>
          <a:p>
            <a:pPr marL="342900" indent="-342900"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r>
              <a:rPr lang="pt-BR" sz="2000" dirty="0"/>
              <a:t>QUAL CRIANÇA TEM MENOS URSINHOS?</a:t>
            </a:r>
          </a:p>
          <a:p>
            <a:pPr marL="342900" indent="-342900"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r>
              <a:rPr lang="pt-BR" sz="2000" dirty="0"/>
              <a:t>QUAIS CRIANÇAS TEM A MESMA QUANTIDADE DE  URSINHOS?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endParaRPr lang="pt-BR" dirty="0"/>
          </a:p>
        </p:txBody>
      </p:sp>
      <p:sp>
        <p:nvSpPr>
          <p:cNvPr id="6" name="Google Shape;119;p17">
            <a:extLst>
              <a:ext uri="{FF2B5EF4-FFF2-40B4-BE49-F238E27FC236}">
                <a16:creationId xmlns:a16="http://schemas.microsoft.com/office/drawing/2014/main" id="{C87C1B12-2EB6-56F8-1AC8-FA77772BFB79}"/>
              </a:ext>
            </a:extLst>
          </p:cNvPr>
          <p:cNvSpPr txBox="1">
            <a:spLocks/>
          </p:cNvSpPr>
          <p:nvPr/>
        </p:nvSpPr>
        <p:spPr>
          <a:xfrm rot="897">
            <a:off x="7574015" y="4733952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8B58A003-06BB-11F2-3EEC-166A134475BC}"/>
              </a:ext>
            </a:extLst>
          </p:cNvPr>
          <p:cNvCxnSpPr/>
          <p:nvPr/>
        </p:nvCxnSpPr>
        <p:spPr>
          <a:xfrm>
            <a:off x="719455" y="2247538"/>
            <a:ext cx="745100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5566E011-8842-6235-25BE-75D201A1285C}"/>
              </a:ext>
            </a:extLst>
          </p:cNvPr>
          <p:cNvCxnSpPr/>
          <p:nvPr/>
        </p:nvCxnSpPr>
        <p:spPr>
          <a:xfrm>
            <a:off x="719455" y="3203243"/>
            <a:ext cx="745100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9253F43C-3ACD-94DB-4F74-908DB65463A9}"/>
              </a:ext>
            </a:extLst>
          </p:cNvPr>
          <p:cNvCxnSpPr>
            <a:cxnSpLocks/>
          </p:cNvCxnSpPr>
          <p:nvPr/>
        </p:nvCxnSpPr>
        <p:spPr>
          <a:xfrm>
            <a:off x="719455" y="4463433"/>
            <a:ext cx="624536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Google Shape;153;g1ff587d7e5b_0_0">
            <a:extLst>
              <a:ext uri="{FF2B5EF4-FFF2-40B4-BE49-F238E27FC236}">
                <a16:creationId xmlns:a16="http://schemas.microsoft.com/office/drawing/2014/main" id="{2DB812D4-88E9-F173-3CD5-839FA154D3AD}"/>
              </a:ext>
            </a:extLst>
          </p:cNvPr>
          <p:cNvSpPr txBox="1">
            <a:spLocks/>
          </p:cNvSpPr>
          <p:nvPr/>
        </p:nvSpPr>
        <p:spPr>
          <a:xfrm>
            <a:off x="1809422" y="130100"/>
            <a:ext cx="2762578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093C744E-E9AB-FF5D-039C-6E92AE03D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578" y="333991"/>
            <a:ext cx="514458" cy="571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A2C98CF4-45C8-D282-E45B-EF37510B52B2}"/>
              </a:ext>
            </a:extLst>
          </p:cNvPr>
          <p:cNvSpPr txBox="1"/>
          <p:nvPr/>
        </p:nvSpPr>
        <p:spPr>
          <a:xfrm>
            <a:off x="719455" y="4105182"/>
            <a:ext cx="3522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tx1"/>
                </a:solidFill>
              </a:rPr>
              <a:t>GABRIEL E MIGUEL.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A75258E9-2DC9-8FA8-4B71-31B477BD0E57}"/>
              </a:ext>
            </a:extLst>
          </p:cNvPr>
          <p:cNvSpPr txBox="1"/>
          <p:nvPr/>
        </p:nvSpPr>
        <p:spPr>
          <a:xfrm>
            <a:off x="719455" y="1898893"/>
            <a:ext cx="34306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tx1"/>
                </a:solidFill>
              </a:rPr>
              <a:t>SAMUEL.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D5EC990F-F93C-0048-7F51-4CF0F458F35F}"/>
              </a:ext>
            </a:extLst>
          </p:cNvPr>
          <p:cNvSpPr txBox="1"/>
          <p:nvPr/>
        </p:nvSpPr>
        <p:spPr>
          <a:xfrm>
            <a:off x="719456" y="2842378"/>
            <a:ext cx="17502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tx1"/>
                </a:solidFill>
              </a:rPr>
              <a:t>RAFAEL.</a:t>
            </a:r>
          </a:p>
        </p:txBody>
      </p:sp>
    </p:spTree>
    <p:extLst>
      <p:ext uri="{BB962C8B-B14F-4D97-AF65-F5344CB8AC3E}">
        <p14:creationId xmlns:p14="http://schemas.microsoft.com/office/powerpoint/2010/main" val="7621679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0"/>
          <p:cNvSpPr txBox="1">
            <a:spLocks noGrp="1"/>
          </p:cNvSpPr>
          <p:nvPr>
            <p:ph type="title"/>
          </p:nvPr>
        </p:nvSpPr>
        <p:spPr>
          <a:xfrm>
            <a:off x="461472" y="752443"/>
            <a:ext cx="8370977" cy="702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R="198120" lvl="0">
              <a:lnSpc>
                <a:spcPct val="80000"/>
              </a:lnSpc>
              <a:spcBef>
                <a:spcPts val="230"/>
              </a:spcBef>
              <a:spcAft>
                <a:spcPts val="0"/>
              </a:spcAft>
              <a:buClr>
                <a:srgbClr val="EC008C"/>
              </a:buClr>
              <a:buSzPts val="1300"/>
              <a:tabLst>
                <a:tab pos="406400" algn="l"/>
              </a:tabLst>
            </a:pPr>
            <a:r>
              <a:rPr lang="pt-PT" sz="2000" b="0" spc="0" dirty="0">
                <a:solidFill>
                  <a:srgbClr val="7030A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2.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VOCÊ SABIA QUE OS URSOS GOSTAM DE COMER MEL? OBSERVE OS URSOS E OS POTES DE MEL:</a:t>
            </a:r>
            <a:endParaRPr lang="pt-BR" sz="2000" b="0" spc="0" dirty="0">
              <a:effectLst/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2E06D52-918E-10DD-AEA9-3F24E4F8BE8B}"/>
              </a:ext>
            </a:extLst>
          </p:cNvPr>
          <p:cNvSpPr txBox="1"/>
          <p:nvPr/>
        </p:nvSpPr>
        <p:spPr>
          <a:xfrm>
            <a:off x="461472" y="3647129"/>
            <a:ext cx="8370978" cy="1179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-457200">
              <a:spcBef>
                <a:spcPts val="835"/>
              </a:spcBef>
              <a:spcAft>
                <a:spcPts val="0"/>
              </a:spcAft>
              <a:buClr>
                <a:srgbClr val="231F20"/>
              </a:buClr>
              <a:buSzPts val="1300"/>
              <a:tabLst>
                <a:tab pos="6318250" algn="l"/>
              </a:tabLst>
            </a:pPr>
            <a:r>
              <a:rPr lang="pt-PT" sz="1800" b="1" spc="-5" dirty="0"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</a:rPr>
              <a:t>A) </a:t>
            </a:r>
            <a:r>
              <a:rPr lang="pt-PT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QUAL A QUANTIDADE DE URSOS? </a:t>
            </a:r>
            <a:endParaRPr lang="pt-BR" sz="1800" spc="-5" dirty="0">
              <a:effectLst/>
              <a:latin typeface="+mn-lt"/>
              <a:ea typeface="Calibri" panose="020F0502020204030204" pitchFamily="34" charset="0"/>
            </a:endParaRPr>
          </a:p>
          <a:p>
            <a:pPr marL="457200" lvl="1" indent="-457200">
              <a:spcBef>
                <a:spcPts val="965"/>
              </a:spcBef>
              <a:spcAft>
                <a:spcPts val="0"/>
              </a:spcAft>
              <a:buClr>
                <a:srgbClr val="231F20"/>
              </a:buClr>
              <a:buSzPts val="1300"/>
              <a:tabLst>
                <a:tab pos="6318250" algn="l"/>
              </a:tabLst>
            </a:pPr>
            <a:r>
              <a:rPr lang="pt-PT" sz="1800" b="1" spc="-5" dirty="0">
                <a:solidFill>
                  <a:srgbClr val="7030A0"/>
                </a:solidFill>
                <a:latin typeface="+mn-lt"/>
                <a:ea typeface="Calibri" panose="020F0502020204030204" pitchFamily="34" charset="0"/>
              </a:rPr>
              <a:t>B) </a:t>
            </a:r>
            <a:r>
              <a:rPr lang="pt-PT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QUAL</a:t>
            </a:r>
            <a:r>
              <a:rPr lang="pt-PT" sz="1800" spc="-2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A</a:t>
            </a:r>
            <a:r>
              <a:rPr lang="pt-PT" sz="1800" spc="-1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QUANTIDADE</a:t>
            </a:r>
            <a:r>
              <a:rPr lang="pt-PT" sz="1800" spc="-1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DE</a:t>
            </a:r>
            <a:r>
              <a:rPr lang="pt-PT" sz="1800" spc="-1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POTES</a:t>
            </a:r>
            <a:r>
              <a:rPr lang="pt-PT" sz="1800" spc="-2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DE</a:t>
            </a:r>
            <a:r>
              <a:rPr lang="pt-PT" sz="1800" spc="-1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MEL?</a:t>
            </a:r>
          </a:p>
          <a:p>
            <a:pPr marL="457200" lvl="1" indent="-457200">
              <a:spcBef>
                <a:spcPts val="965"/>
              </a:spcBef>
              <a:buClr>
                <a:srgbClr val="231F20"/>
              </a:buClr>
              <a:buSzPts val="1300"/>
              <a:tabLst>
                <a:tab pos="6318250" algn="l"/>
              </a:tabLst>
            </a:pPr>
            <a:r>
              <a:rPr lang="pt-BR" sz="1800" b="1" spc="-5" dirty="0"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</a:rPr>
              <a:t>C) </a:t>
            </a:r>
            <a:r>
              <a:rPr lang="pt-BR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VOCÊ</a:t>
            </a:r>
            <a:r>
              <a:rPr lang="pt-BR" sz="1800" spc="-5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ACHA</a:t>
            </a:r>
            <a:r>
              <a:rPr lang="pt-BR" sz="1800" spc="-5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QUE</a:t>
            </a:r>
            <a:r>
              <a:rPr lang="pt-BR" sz="1800" spc="-5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TEM</a:t>
            </a:r>
            <a:r>
              <a:rPr lang="pt-BR" sz="1800" spc="-5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MEL</a:t>
            </a:r>
            <a:r>
              <a:rPr lang="pt-BR" sz="1800" spc="-4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SUFICIENTE</a:t>
            </a:r>
            <a:r>
              <a:rPr lang="pt-BR" sz="1800" spc="-5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PARA</a:t>
            </a:r>
            <a:r>
              <a:rPr lang="pt-BR" sz="1800" spc="-5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OS</a:t>
            </a:r>
            <a:r>
              <a:rPr lang="pt-BR" sz="1800" spc="-5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URSOS? POR QUÊ?</a:t>
            </a:r>
            <a:r>
              <a:rPr lang="pt-PT" sz="1800" spc="-1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endParaRPr lang="pt-BR" sz="1800" spc="-5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3" name="Google Shape;273;p24">
            <a:extLst>
              <a:ext uri="{FF2B5EF4-FFF2-40B4-BE49-F238E27FC236}">
                <a16:creationId xmlns:a16="http://schemas.microsoft.com/office/drawing/2014/main" id="{9BF082D9-291C-55A9-67A1-0396909A4E1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4424" y="350452"/>
            <a:ext cx="558026" cy="37468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" name="Agrupar 14">
            <a:extLst>
              <a:ext uri="{FF2B5EF4-FFF2-40B4-BE49-F238E27FC236}">
                <a16:creationId xmlns:a16="http://schemas.microsoft.com/office/drawing/2014/main" id="{A518B5F4-31EB-40E4-D5F0-E600B74135C3}"/>
              </a:ext>
            </a:extLst>
          </p:cNvPr>
          <p:cNvGrpSpPr/>
          <p:nvPr/>
        </p:nvGrpSpPr>
        <p:grpSpPr>
          <a:xfrm>
            <a:off x="1322972" y="1419969"/>
            <a:ext cx="2542905" cy="2154331"/>
            <a:chOff x="991752" y="1170004"/>
            <a:chExt cx="2990393" cy="2632617"/>
          </a:xfrm>
        </p:grpSpPr>
        <p:pic>
          <p:nvPicPr>
            <p:cNvPr id="6" name="Imagem 5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0CA68753-8D79-70A9-74A6-00F2632EA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09068" y="1358845"/>
              <a:ext cx="954203" cy="954203"/>
            </a:xfrm>
            <a:prstGeom prst="rect">
              <a:avLst/>
            </a:prstGeom>
          </p:spPr>
        </p:pic>
        <p:pic>
          <p:nvPicPr>
            <p:cNvPr id="7" name="Imagem 6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0F1A2369-0CF5-181D-6131-910172EC3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70043" y="1665784"/>
              <a:ext cx="954203" cy="954203"/>
            </a:xfrm>
            <a:prstGeom prst="rect">
              <a:avLst/>
            </a:prstGeom>
          </p:spPr>
        </p:pic>
        <p:pic>
          <p:nvPicPr>
            <p:cNvPr id="8" name="Imagem 7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5FF5988C-4E56-0D21-4969-05C0E7F46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01524" y="1170004"/>
              <a:ext cx="954203" cy="954203"/>
            </a:xfrm>
            <a:prstGeom prst="rect">
              <a:avLst/>
            </a:prstGeom>
          </p:spPr>
        </p:pic>
        <p:pic>
          <p:nvPicPr>
            <p:cNvPr id="9" name="Imagem 8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9908382B-9F97-EDE7-6F12-1C08592BA8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91752" y="2202716"/>
              <a:ext cx="954203" cy="954203"/>
            </a:xfrm>
            <a:prstGeom prst="rect">
              <a:avLst/>
            </a:prstGeom>
          </p:spPr>
        </p:pic>
        <p:pic>
          <p:nvPicPr>
            <p:cNvPr id="10" name="Imagem 9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C26FFD6E-3EFD-A8E6-8C81-2F06F2B5B6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021471" y="2260107"/>
              <a:ext cx="954203" cy="954203"/>
            </a:xfrm>
            <a:prstGeom prst="rect">
              <a:avLst/>
            </a:prstGeom>
          </p:spPr>
        </p:pic>
        <p:pic>
          <p:nvPicPr>
            <p:cNvPr id="11" name="Imagem 10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81D8E0DB-3C38-E11E-5BD2-F868736A4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678625" y="1763293"/>
              <a:ext cx="954203" cy="954203"/>
            </a:xfrm>
            <a:prstGeom prst="rect">
              <a:avLst/>
            </a:prstGeom>
          </p:spPr>
        </p:pic>
        <p:pic>
          <p:nvPicPr>
            <p:cNvPr id="12" name="Imagem 11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2EC0EB86-EEEA-2AF6-B8BA-800A7B94D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416585" y="2815717"/>
              <a:ext cx="954203" cy="954203"/>
            </a:xfrm>
            <a:prstGeom prst="rect">
              <a:avLst/>
            </a:prstGeom>
          </p:spPr>
        </p:pic>
        <p:pic>
          <p:nvPicPr>
            <p:cNvPr id="13" name="Imagem 12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104822B9-9E03-87BB-554F-C5E071EDDE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027942" y="2619987"/>
              <a:ext cx="954203" cy="954203"/>
            </a:xfrm>
            <a:prstGeom prst="rect">
              <a:avLst/>
            </a:prstGeom>
          </p:spPr>
        </p:pic>
        <p:pic>
          <p:nvPicPr>
            <p:cNvPr id="14" name="Imagem 13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F5D92CBE-6C93-AAD4-27C2-568C0CC6EE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498572" y="2848418"/>
              <a:ext cx="954203" cy="954203"/>
            </a:xfrm>
            <a:prstGeom prst="rect">
              <a:avLst/>
            </a:prstGeom>
          </p:spPr>
        </p:pic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CBF9E673-C56D-875C-F7BD-66C15FCDF061}"/>
              </a:ext>
            </a:extLst>
          </p:cNvPr>
          <p:cNvGrpSpPr/>
          <p:nvPr/>
        </p:nvGrpSpPr>
        <p:grpSpPr>
          <a:xfrm>
            <a:off x="5404829" y="1546545"/>
            <a:ext cx="2430587" cy="1978512"/>
            <a:chOff x="4194736" y="606875"/>
            <a:chExt cx="2479287" cy="2224337"/>
          </a:xfrm>
        </p:grpSpPr>
        <p:pic>
          <p:nvPicPr>
            <p:cNvPr id="17" name="Imagem 16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675198B7-72A9-49E1-6BEE-079109D220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4194736" y="921293"/>
              <a:ext cx="475129" cy="754280"/>
            </a:xfrm>
            <a:prstGeom prst="rect">
              <a:avLst/>
            </a:prstGeom>
          </p:spPr>
        </p:pic>
        <p:pic>
          <p:nvPicPr>
            <p:cNvPr id="18" name="Imagem 17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921C8B83-70A4-B74F-F878-6590FE29A5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4822265" y="726826"/>
              <a:ext cx="475129" cy="754280"/>
            </a:xfrm>
            <a:prstGeom prst="rect">
              <a:avLst/>
            </a:prstGeom>
          </p:spPr>
        </p:pic>
        <p:pic>
          <p:nvPicPr>
            <p:cNvPr id="19" name="Imagem 18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41D4D149-183C-7136-656F-F58E07A410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5748880" y="606875"/>
              <a:ext cx="475129" cy="754280"/>
            </a:xfrm>
            <a:prstGeom prst="rect">
              <a:avLst/>
            </a:prstGeom>
          </p:spPr>
        </p:pic>
        <p:pic>
          <p:nvPicPr>
            <p:cNvPr id="20" name="Imagem 19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2C6FA5D8-9015-B26F-503B-A466C6BFB6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4810444" y="1413018"/>
              <a:ext cx="475129" cy="754280"/>
            </a:xfrm>
            <a:prstGeom prst="rect">
              <a:avLst/>
            </a:prstGeom>
          </p:spPr>
        </p:pic>
        <p:pic>
          <p:nvPicPr>
            <p:cNvPr id="21" name="Imagem 20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D1655478-726B-E54A-FBC1-DC293A8495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4381815" y="1872345"/>
              <a:ext cx="475129" cy="754280"/>
            </a:xfrm>
            <a:prstGeom prst="rect">
              <a:avLst/>
            </a:prstGeom>
          </p:spPr>
        </p:pic>
        <p:pic>
          <p:nvPicPr>
            <p:cNvPr id="22" name="Imagem 21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1856765C-DA98-EFB4-F690-D45162B8DF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5350421" y="1216041"/>
              <a:ext cx="475129" cy="754280"/>
            </a:xfrm>
            <a:prstGeom prst="rect">
              <a:avLst/>
            </a:prstGeom>
          </p:spPr>
        </p:pic>
        <p:pic>
          <p:nvPicPr>
            <p:cNvPr id="23" name="Imagem 22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42EE7D41-8544-0627-6ED9-AF586C2F80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6015828" y="1146943"/>
              <a:ext cx="475129" cy="754280"/>
            </a:xfrm>
            <a:prstGeom prst="rect">
              <a:avLst/>
            </a:prstGeom>
          </p:spPr>
        </p:pic>
        <p:pic>
          <p:nvPicPr>
            <p:cNvPr id="24" name="Imagem 23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295AD890-D566-1DC3-18CC-5A638E14E3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5188587" y="2006385"/>
              <a:ext cx="475129" cy="754280"/>
            </a:xfrm>
            <a:prstGeom prst="rect">
              <a:avLst/>
            </a:prstGeom>
          </p:spPr>
        </p:pic>
        <p:pic>
          <p:nvPicPr>
            <p:cNvPr id="25" name="Imagem 24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ADDD6669-3B4C-60D3-5FA3-629D7D7DE4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5731253" y="1766421"/>
              <a:ext cx="475129" cy="754280"/>
            </a:xfrm>
            <a:prstGeom prst="rect">
              <a:avLst/>
            </a:prstGeom>
          </p:spPr>
        </p:pic>
        <p:pic>
          <p:nvPicPr>
            <p:cNvPr id="26" name="Imagem 25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AE6737B8-4CBF-36C8-46D4-3EB844E5A1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6198894" y="2076932"/>
              <a:ext cx="475129" cy="754280"/>
            </a:xfrm>
            <a:prstGeom prst="rect">
              <a:avLst/>
            </a:prstGeom>
          </p:spPr>
        </p:pic>
      </p:grp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id="{6B1906FF-7152-E6BC-CF72-B39E23911588}"/>
              </a:ext>
            </a:extLst>
          </p:cNvPr>
          <p:cNvCxnSpPr>
            <a:cxnSpLocks/>
          </p:cNvCxnSpPr>
          <p:nvPr/>
        </p:nvCxnSpPr>
        <p:spPr>
          <a:xfrm>
            <a:off x="5556705" y="4314118"/>
            <a:ext cx="291217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DF9759DB-219E-7F64-759D-87F0DB5C624C}"/>
              </a:ext>
            </a:extLst>
          </p:cNvPr>
          <p:cNvCxnSpPr>
            <a:cxnSpLocks/>
          </p:cNvCxnSpPr>
          <p:nvPr/>
        </p:nvCxnSpPr>
        <p:spPr>
          <a:xfrm>
            <a:off x="4642940" y="3919587"/>
            <a:ext cx="382594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Google Shape;119;p17">
            <a:extLst>
              <a:ext uri="{FF2B5EF4-FFF2-40B4-BE49-F238E27FC236}">
                <a16:creationId xmlns:a16="http://schemas.microsoft.com/office/drawing/2014/main" id="{64D466FB-1AB3-2067-CD3A-C0F46A4E2A91}"/>
              </a:ext>
            </a:extLst>
          </p:cNvPr>
          <p:cNvSpPr txBox="1">
            <a:spLocks/>
          </p:cNvSpPr>
          <p:nvPr/>
        </p:nvSpPr>
        <p:spPr>
          <a:xfrm rot="897">
            <a:off x="7580855" y="4758407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3026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0"/>
          <p:cNvSpPr txBox="1">
            <a:spLocks noGrp="1"/>
          </p:cNvSpPr>
          <p:nvPr>
            <p:ph type="title"/>
          </p:nvPr>
        </p:nvSpPr>
        <p:spPr>
          <a:xfrm>
            <a:off x="455955" y="634524"/>
            <a:ext cx="8392081" cy="702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R="198120" lvl="0">
              <a:lnSpc>
                <a:spcPct val="80000"/>
              </a:lnSpc>
              <a:spcBef>
                <a:spcPts val="230"/>
              </a:spcBef>
              <a:spcAft>
                <a:spcPts val="0"/>
              </a:spcAft>
              <a:buClr>
                <a:srgbClr val="EC008C"/>
              </a:buClr>
              <a:buSzPts val="1300"/>
              <a:tabLst>
                <a:tab pos="406400" algn="l"/>
              </a:tabLst>
            </a:pPr>
            <a:r>
              <a:rPr lang="pt-PT" sz="2000" spc="0" dirty="0">
                <a:solidFill>
                  <a:srgbClr val="7030A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2.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VOCÊ SABIA QUE OS URSOS GOSTAM DE COMER MEL? OBSERVE OS URSOS E OS POTES DE MEL:</a:t>
            </a:r>
            <a:endParaRPr lang="pt-BR" sz="2000" b="0" spc="0" dirty="0">
              <a:effectLst/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2E06D52-918E-10DD-AEA9-3F24E4F8BE8B}"/>
              </a:ext>
            </a:extLst>
          </p:cNvPr>
          <p:cNvSpPr txBox="1"/>
          <p:nvPr/>
        </p:nvSpPr>
        <p:spPr>
          <a:xfrm>
            <a:off x="461472" y="3000229"/>
            <a:ext cx="8370978" cy="1179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-457200">
              <a:spcBef>
                <a:spcPts val="835"/>
              </a:spcBef>
              <a:spcAft>
                <a:spcPts val="0"/>
              </a:spcAft>
              <a:buClr>
                <a:srgbClr val="231F20"/>
              </a:buClr>
              <a:buSzPts val="1300"/>
              <a:tabLst>
                <a:tab pos="6318250" algn="l"/>
              </a:tabLst>
            </a:pPr>
            <a:r>
              <a:rPr lang="pt-PT" sz="1800" b="1" spc="-5" dirty="0"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</a:rPr>
              <a:t>A) </a:t>
            </a:r>
            <a:r>
              <a:rPr lang="pt-PT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QUAL A QUANTIDADE DE URSOS? </a:t>
            </a:r>
            <a:endParaRPr lang="pt-BR" sz="1800" spc="-5" dirty="0">
              <a:effectLst/>
              <a:latin typeface="+mn-lt"/>
              <a:ea typeface="Calibri" panose="020F0502020204030204" pitchFamily="34" charset="0"/>
            </a:endParaRPr>
          </a:p>
          <a:p>
            <a:pPr marL="457200" lvl="1" indent="-457200">
              <a:spcBef>
                <a:spcPts val="965"/>
              </a:spcBef>
              <a:spcAft>
                <a:spcPts val="0"/>
              </a:spcAft>
              <a:buClr>
                <a:srgbClr val="231F20"/>
              </a:buClr>
              <a:buSzPts val="1300"/>
              <a:tabLst>
                <a:tab pos="6318250" algn="l"/>
              </a:tabLst>
            </a:pPr>
            <a:r>
              <a:rPr lang="pt-PT" sz="1800" b="1" spc="-5" dirty="0">
                <a:solidFill>
                  <a:srgbClr val="7030A0"/>
                </a:solidFill>
                <a:latin typeface="+mn-lt"/>
                <a:ea typeface="Calibri" panose="020F0502020204030204" pitchFamily="34" charset="0"/>
              </a:rPr>
              <a:t>B) </a:t>
            </a:r>
            <a:r>
              <a:rPr lang="pt-PT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QUAL</a:t>
            </a:r>
            <a:r>
              <a:rPr lang="pt-PT" sz="1800" spc="-2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A</a:t>
            </a:r>
            <a:r>
              <a:rPr lang="pt-PT" sz="1800" spc="-1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QUANTIDADE</a:t>
            </a:r>
            <a:r>
              <a:rPr lang="pt-PT" sz="1800" spc="-1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DE</a:t>
            </a:r>
            <a:r>
              <a:rPr lang="pt-PT" sz="1800" spc="-1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POTES</a:t>
            </a:r>
            <a:r>
              <a:rPr lang="pt-PT" sz="1800" spc="-2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DE</a:t>
            </a:r>
            <a:r>
              <a:rPr lang="pt-PT" sz="1800" spc="-1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MEL?</a:t>
            </a:r>
          </a:p>
          <a:p>
            <a:pPr marL="457200" lvl="1" indent="-457200">
              <a:spcBef>
                <a:spcPts val="965"/>
              </a:spcBef>
              <a:buClr>
                <a:srgbClr val="231F20"/>
              </a:buClr>
              <a:buSzPts val="1300"/>
              <a:tabLst>
                <a:tab pos="6318250" algn="l"/>
              </a:tabLst>
            </a:pPr>
            <a:r>
              <a:rPr lang="pt-BR" sz="1800" b="1" spc="-5" dirty="0"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</a:rPr>
              <a:t>C) </a:t>
            </a:r>
            <a:r>
              <a:rPr lang="pt-BR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VOCÊ</a:t>
            </a:r>
            <a:r>
              <a:rPr lang="pt-BR" sz="1800" spc="-5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ACHA</a:t>
            </a:r>
            <a:r>
              <a:rPr lang="pt-BR" sz="1800" spc="-5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QUE</a:t>
            </a:r>
            <a:r>
              <a:rPr lang="pt-BR" sz="1800" spc="-5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TEM</a:t>
            </a:r>
            <a:r>
              <a:rPr lang="pt-BR" sz="1800" spc="-5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MEL</a:t>
            </a:r>
            <a:r>
              <a:rPr lang="pt-BR" sz="1800" spc="-4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SUFICIENTE</a:t>
            </a:r>
            <a:r>
              <a:rPr lang="pt-BR" sz="1800" spc="-5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PARA</a:t>
            </a:r>
            <a:r>
              <a:rPr lang="pt-BR" sz="1800" spc="-5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OS</a:t>
            </a:r>
            <a:r>
              <a:rPr lang="pt-BR" sz="1800" spc="-5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z="1800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URSOS? POR QUÊ?</a:t>
            </a:r>
            <a:r>
              <a:rPr lang="pt-PT" sz="1800" spc="-1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endParaRPr lang="pt-BR" sz="1800" spc="-5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A518B5F4-31EB-40E4-D5F0-E600B74135C3}"/>
              </a:ext>
            </a:extLst>
          </p:cNvPr>
          <p:cNvGrpSpPr/>
          <p:nvPr/>
        </p:nvGrpSpPr>
        <p:grpSpPr>
          <a:xfrm>
            <a:off x="2133526" y="1337250"/>
            <a:ext cx="1838736" cy="1557764"/>
            <a:chOff x="991752" y="1170004"/>
            <a:chExt cx="2990393" cy="2632617"/>
          </a:xfrm>
        </p:grpSpPr>
        <p:pic>
          <p:nvPicPr>
            <p:cNvPr id="6" name="Imagem 5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0CA68753-8D79-70A9-74A6-00F2632EA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09068" y="1358845"/>
              <a:ext cx="954203" cy="954203"/>
            </a:xfrm>
            <a:prstGeom prst="rect">
              <a:avLst/>
            </a:prstGeom>
          </p:spPr>
        </p:pic>
        <p:pic>
          <p:nvPicPr>
            <p:cNvPr id="7" name="Imagem 6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0F1A2369-0CF5-181D-6131-910172EC3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70043" y="1665784"/>
              <a:ext cx="954203" cy="954203"/>
            </a:xfrm>
            <a:prstGeom prst="rect">
              <a:avLst/>
            </a:prstGeom>
          </p:spPr>
        </p:pic>
        <p:pic>
          <p:nvPicPr>
            <p:cNvPr id="8" name="Imagem 7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5FF5988C-4E56-0D21-4969-05C0E7F46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01524" y="1170004"/>
              <a:ext cx="954203" cy="954203"/>
            </a:xfrm>
            <a:prstGeom prst="rect">
              <a:avLst/>
            </a:prstGeom>
          </p:spPr>
        </p:pic>
        <p:pic>
          <p:nvPicPr>
            <p:cNvPr id="9" name="Imagem 8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9908382B-9F97-EDE7-6F12-1C08592BA8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91752" y="2202716"/>
              <a:ext cx="954203" cy="954203"/>
            </a:xfrm>
            <a:prstGeom prst="rect">
              <a:avLst/>
            </a:prstGeom>
          </p:spPr>
        </p:pic>
        <p:pic>
          <p:nvPicPr>
            <p:cNvPr id="10" name="Imagem 9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C26FFD6E-3EFD-A8E6-8C81-2F06F2B5B6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021471" y="2260107"/>
              <a:ext cx="954203" cy="954203"/>
            </a:xfrm>
            <a:prstGeom prst="rect">
              <a:avLst/>
            </a:prstGeom>
          </p:spPr>
        </p:pic>
        <p:pic>
          <p:nvPicPr>
            <p:cNvPr id="11" name="Imagem 10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81D8E0DB-3C38-E11E-5BD2-F868736A4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678625" y="1763293"/>
              <a:ext cx="954203" cy="954203"/>
            </a:xfrm>
            <a:prstGeom prst="rect">
              <a:avLst/>
            </a:prstGeom>
          </p:spPr>
        </p:pic>
        <p:pic>
          <p:nvPicPr>
            <p:cNvPr id="12" name="Imagem 11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2EC0EB86-EEEA-2AF6-B8BA-800A7B94D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416585" y="2815717"/>
              <a:ext cx="954203" cy="954203"/>
            </a:xfrm>
            <a:prstGeom prst="rect">
              <a:avLst/>
            </a:prstGeom>
          </p:spPr>
        </p:pic>
        <p:pic>
          <p:nvPicPr>
            <p:cNvPr id="13" name="Imagem 12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104822B9-9E03-87BB-554F-C5E071EDDE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027942" y="2619987"/>
              <a:ext cx="954203" cy="954203"/>
            </a:xfrm>
            <a:prstGeom prst="rect">
              <a:avLst/>
            </a:prstGeom>
          </p:spPr>
        </p:pic>
        <p:pic>
          <p:nvPicPr>
            <p:cNvPr id="14" name="Imagem 13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F5D92CBE-6C93-AAD4-27C2-568C0CC6EE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498572" y="2848418"/>
              <a:ext cx="954203" cy="954203"/>
            </a:xfrm>
            <a:prstGeom prst="rect">
              <a:avLst/>
            </a:prstGeom>
          </p:spPr>
        </p:pic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CBF9E673-C56D-875C-F7BD-66C15FCDF061}"/>
              </a:ext>
            </a:extLst>
          </p:cNvPr>
          <p:cNvGrpSpPr/>
          <p:nvPr/>
        </p:nvGrpSpPr>
        <p:grpSpPr>
          <a:xfrm>
            <a:off x="5111088" y="1238837"/>
            <a:ext cx="1868550" cy="1521010"/>
            <a:chOff x="4194736" y="606875"/>
            <a:chExt cx="2479287" cy="2224337"/>
          </a:xfrm>
        </p:grpSpPr>
        <p:pic>
          <p:nvPicPr>
            <p:cNvPr id="17" name="Imagem 16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675198B7-72A9-49E1-6BEE-079109D220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4194736" y="921293"/>
              <a:ext cx="475129" cy="754280"/>
            </a:xfrm>
            <a:prstGeom prst="rect">
              <a:avLst/>
            </a:prstGeom>
          </p:spPr>
        </p:pic>
        <p:pic>
          <p:nvPicPr>
            <p:cNvPr id="18" name="Imagem 17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921C8B83-70A4-B74F-F878-6590FE29A5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4822265" y="726826"/>
              <a:ext cx="475129" cy="754280"/>
            </a:xfrm>
            <a:prstGeom prst="rect">
              <a:avLst/>
            </a:prstGeom>
          </p:spPr>
        </p:pic>
        <p:pic>
          <p:nvPicPr>
            <p:cNvPr id="19" name="Imagem 18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41D4D149-183C-7136-656F-F58E07A410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5748880" y="606875"/>
              <a:ext cx="475129" cy="754280"/>
            </a:xfrm>
            <a:prstGeom prst="rect">
              <a:avLst/>
            </a:prstGeom>
          </p:spPr>
        </p:pic>
        <p:pic>
          <p:nvPicPr>
            <p:cNvPr id="20" name="Imagem 19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2C6FA5D8-9015-B26F-503B-A466C6BFB6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4810444" y="1413018"/>
              <a:ext cx="475129" cy="754280"/>
            </a:xfrm>
            <a:prstGeom prst="rect">
              <a:avLst/>
            </a:prstGeom>
          </p:spPr>
        </p:pic>
        <p:pic>
          <p:nvPicPr>
            <p:cNvPr id="21" name="Imagem 20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D1655478-726B-E54A-FBC1-DC293A8495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4381815" y="1872345"/>
              <a:ext cx="475129" cy="754280"/>
            </a:xfrm>
            <a:prstGeom prst="rect">
              <a:avLst/>
            </a:prstGeom>
          </p:spPr>
        </p:pic>
        <p:pic>
          <p:nvPicPr>
            <p:cNvPr id="22" name="Imagem 21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1856765C-DA98-EFB4-F690-D45162B8DF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5350421" y="1216041"/>
              <a:ext cx="475129" cy="754280"/>
            </a:xfrm>
            <a:prstGeom prst="rect">
              <a:avLst/>
            </a:prstGeom>
          </p:spPr>
        </p:pic>
        <p:pic>
          <p:nvPicPr>
            <p:cNvPr id="23" name="Imagem 22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42EE7D41-8544-0627-6ED9-AF586C2F80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6015828" y="1146943"/>
              <a:ext cx="475129" cy="754280"/>
            </a:xfrm>
            <a:prstGeom prst="rect">
              <a:avLst/>
            </a:prstGeom>
          </p:spPr>
        </p:pic>
        <p:pic>
          <p:nvPicPr>
            <p:cNvPr id="24" name="Imagem 23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295AD890-D566-1DC3-18CC-5A638E14E3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5188587" y="2006385"/>
              <a:ext cx="475129" cy="754280"/>
            </a:xfrm>
            <a:prstGeom prst="rect">
              <a:avLst/>
            </a:prstGeom>
          </p:spPr>
        </p:pic>
        <p:pic>
          <p:nvPicPr>
            <p:cNvPr id="25" name="Imagem 24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ADDD6669-3B4C-60D3-5FA3-629D7D7DE4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5731253" y="1766421"/>
              <a:ext cx="475129" cy="754280"/>
            </a:xfrm>
            <a:prstGeom prst="rect">
              <a:avLst/>
            </a:prstGeom>
          </p:spPr>
        </p:pic>
        <p:pic>
          <p:nvPicPr>
            <p:cNvPr id="26" name="Imagem 25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AE6737B8-4CBF-36C8-46D4-3EB844E5A1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6198894" y="2076932"/>
              <a:ext cx="475129" cy="754280"/>
            </a:xfrm>
            <a:prstGeom prst="rect">
              <a:avLst/>
            </a:prstGeom>
          </p:spPr>
        </p:pic>
      </p:grpSp>
      <p:sp>
        <p:nvSpPr>
          <p:cNvPr id="2" name="Google Shape;153;g1ff587d7e5b_0_0">
            <a:extLst>
              <a:ext uri="{FF2B5EF4-FFF2-40B4-BE49-F238E27FC236}">
                <a16:creationId xmlns:a16="http://schemas.microsoft.com/office/drawing/2014/main" id="{78ABDE2C-D47D-8396-58D8-DE36F7E56AF7}"/>
              </a:ext>
            </a:extLst>
          </p:cNvPr>
          <p:cNvSpPr txBox="1">
            <a:spLocks/>
          </p:cNvSpPr>
          <p:nvPr/>
        </p:nvSpPr>
        <p:spPr>
          <a:xfrm>
            <a:off x="1841556" y="96407"/>
            <a:ext cx="2762578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FFA4C634-0453-C695-F6EA-2DA6ECDAD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578" y="333991"/>
            <a:ext cx="514458" cy="571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13E72B77-4DF5-6D31-2A96-8BAAA0C91138}"/>
              </a:ext>
            </a:extLst>
          </p:cNvPr>
          <p:cNvSpPr txBox="1"/>
          <p:nvPr/>
        </p:nvSpPr>
        <p:spPr>
          <a:xfrm>
            <a:off x="4604134" y="2969008"/>
            <a:ext cx="1879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tx1"/>
                </a:solidFill>
              </a:rPr>
              <a:t>9 URSOS.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68E937A2-8AB8-0868-598C-0D9FB59B2267}"/>
              </a:ext>
            </a:extLst>
          </p:cNvPr>
          <p:cNvSpPr txBox="1"/>
          <p:nvPr/>
        </p:nvSpPr>
        <p:spPr>
          <a:xfrm>
            <a:off x="5496114" y="3360218"/>
            <a:ext cx="28374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tx1"/>
                </a:solidFill>
              </a:rPr>
              <a:t>10 POTES DE MEL.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E317B13F-03C3-08CD-8FC1-606F3CB27C5A}"/>
              </a:ext>
            </a:extLst>
          </p:cNvPr>
          <p:cNvSpPr txBox="1"/>
          <p:nvPr/>
        </p:nvSpPr>
        <p:spPr>
          <a:xfrm>
            <a:off x="456450" y="4205136"/>
            <a:ext cx="8012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>
                <a:solidFill>
                  <a:schemeClr val="tx1"/>
                </a:solidFill>
              </a:rPr>
              <a:t>ESPERA-SE QUE OS ESTUDANTES CHEGUEM A CONCLUSÃO DE QUE HÁ MAIS POTES DO QUE URSOS.</a:t>
            </a:r>
          </a:p>
        </p:txBody>
      </p:sp>
      <p:sp>
        <p:nvSpPr>
          <p:cNvPr id="3" name="Google Shape;119;p17">
            <a:extLst>
              <a:ext uri="{FF2B5EF4-FFF2-40B4-BE49-F238E27FC236}">
                <a16:creationId xmlns:a16="http://schemas.microsoft.com/office/drawing/2014/main" id="{1F8DC2E0-B767-E8E4-C28F-6CE607DAA1AF}"/>
              </a:ext>
            </a:extLst>
          </p:cNvPr>
          <p:cNvSpPr txBox="1">
            <a:spLocks/>
          </p:cNvSpPr>
          <p:nvPr/>
        </p:nvSpPr>
        <p:spPr>
          <a:xfrm rot="897">
            <a:off x="7574015" y="4733952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353884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0"/>
          <p:cNvSpPr txBox="1">
            <a:spLocks noGrp="1"/>
          </p:cNvSpPr>
          <p:nvPr>
            <p:ph type="body" idx="1"/>
          </p:nvPr>
        </p:nvSpPr>
        <p:spPr>
          <a:xfrm>
            <a:off x="388759" y="530691"/>
            <a:ext cx="8119495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1" indent="0">
              <a:spcBef>
                <a:spcPts val="965"/>
              </a:spcBef>
              <a:spcAft>
                <a:spcPts val="1000"/>
              </a:spcAft>
              <a:buClr>
                <a:srgbClr val="231F20"/>
              </a:buClr>
              <a:buSzPts val="1300"/>
              <a:buNone/>
              <a:tabLst>
                <a:tab pos="467995" algn="l"/>
              </a:tabLst>
            </a:pPr>
            <a:r>
              <a:rPr lang="pt-BR" b="1" spc="-5" dirty="0"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</a:rPr>
              <a:t>D) </a:t>
            </a:r>
            <a:r>
              <a:rPr lang="pt-BR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LIGUE</a:t>
            </a:r>
            <a:r>
              <a:rPr lang="pt-BR" spc="-5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CADA</a:t>
            </a:r>
            <a:r>
              <a:rPr lang="pt-BR" spc="-3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URSO</a:t>
            </a:r>
            <a:r>
              <a:rPr lang="pt-BR" spc="-4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PARA</a:t>
            </a:r>
            <a:r>
              <a:rPr lang="pt-BR" spc="-3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UM</a:t>
            </a:r>
            <a:r>
              <a:rPr lang="pt-BR" spc="-3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POTE</a:t>
            </a:r>
            <a:r>
              <a:rPr lang="pt-BR" spc="-3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DE</a:t>
            </a:r>
            <a:r>
              <a:rPr lang="pt-BR" spc="-3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pc="-2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MEL.</a:t>
            </a:r>
          </a:p>
          <a:p>
            <a:pPr marL="0" lvl="1" indent="0">
              <a:spcBef>
                <a:spcPts val="965"/>
              </a:spcBef>
              <a:spcAft>
                <a:spcPts val="1000"/>
              </a:spcAft>
              <a:buClr>
                <a:srgbClr val="231F20"/>
              </a:buClr>
              <a:buSzPts val="1300"/>
              <a:buNone/>
              <a:tabLst>
                <a:tab pos="467995" algn="l"/>
              </a:tabLst>
            </a:pPr>
            <a:endParaRPr lang="pt-BR" spc="-20" dirty="0">
              <a:solidFill>
                <a:srgbClr val="231F20"/>
              </a:solidFill>
              <a:latin typeface="+mn-lt"/>
              <a:ea typeface="Calibri" panose="020F0502020204030204" pitchFamily="34" charset="0"/>
            </a:endParaRPr>
          </a:p>
          <a:p>
            <a:pPr marL="0" lvl="1" indent="0">
              <a:spcBef>
                <a:spcPts val="965"/>
              </a:spcBef>
              <a:spcAft>
                <a:spcPts val="1000"/>
              </a:spcAft>
              <a:buClr>
                <a:srgbClr val="231F20"/>
              </a:buClr>
              <a:buSzPts val="1300"/>
              <a:buNone/>
              <a:tabLst>
                <a:tab pos="467995" algn="l"/>
              </a:tabLst>
            </a:pPr>
            <a:endParaRPr lang="pt-BR" spc="-20" dirty="0">
              <a:solidFill>
                <a:srgbClr val="231F20"/>
              </a:solidFill>
              <a:latin typeface="+mn-lt"/>
              <a:ea typeface="Calibri" panose="020F0502020204030204" pitchFamily="34" charset="0"/>
            </a:endParaRPr>
          </a:p>
          <a:p>
            <a:pPr marL="0" lvl="1" indent="0">
              <a:spcBef>
                <a:spcPts val="965"/>
              </a:spcBef>
              <a:spcAft>
                <a:spcPts val="1000"/>
              </a:spcAft>
              <a:buClr>
                <a:srgbClr val="231F20"/>
              </a:buClr>
              <a:buSzPts val="1300"/>
              <a:buNone/>
              <a:tabLst>
                <a:tab pos="467995" algn="l"/>
              </a:tabLst>
            </a:pPr>
            <a:endParaRPr lang="pt-BR" spc="-20" dirty="0">
              <a:solidFill>
                <a:srgbClr val="231F20"/>
              </a:solidFill>
              <a:latin typeface="+mn-lt"/>
              <a:ea typeface="Calibri" panose="020F0502020204030204" pitchFamily="34" charset="0"/>
            </a:endParaRPr>
          </a:p>
          <a:p>
            <a:pPr marL="0" lvl="1" indent="0">
              <a:spcBef>
                <a:spcPts val="965"/>
              </a:spcBef>
              <a:spcAft>
                <a:spcPts val="1000"/>
              </a:spcAft>
              <a:buClr>
                <a:srgbClr val="231F20"/>
              </a:buClr>
              <a:buSzPts val="1300"/>
              <a:buNone/>
              <a:tabLst>
                <a:tab pos="467995" algn="l"/>
              </a:tabLst>
            </a:pPr>
            <a:endParaRPr lang="pt-BR" spc="-20" dirty="0">
              <a:solidFill>
                <a:srgbClr val="231F20"/>
              </a:solidFill>
              <a:latin typeface="+mn-lt"/>
              <a:ea typeface="Calibri" panose="020F0502020204030204" pitchFamily="34" charset="0"/>
            </a:endParaRPr>
          </a:p>
          <a:p>
            <a:pPr marL="0" lvl="1" indent="0">
              <a:spcBef>
                <a:spcPts val="965"/>
              </a:spcBef>
              <a:spcAft>
                <a:spcPts val="1000"/>
              </a:spcAft>
              <a:buClr>
                <a:srgbClr val="231F20"/>
              </a:buClr>
              <a:buSzPts val="1300"/>
              <a:buNone/>
              <a:tabLst>
                <a:tab pos="467995" algn="l"/>
              </a:tabLst>
            </a:pPr>
            <a:endParaRPr lang="pt-BR" spc="-20" dirty="0">
              <a:solidFill>
                <a:srgbClr val="231F20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L="0" lvl="1" indent="0">
              <a:spcBef>
                <a:spcPts val="965"/>
              </a:spcBef>
              <a:spcAft>
                <a:spcPts val="1000"/>
              </a:spcAft>
              <a:buClr>
                <a:srgbClr val="231F20"/>
              </a:buClr>
              <a:buSzPts val="1300"/>
              <a:buNone/>
              <a:tabLst>
                <a:tab pos="469265" algn="l"/>
                <a:tab pos="6318250" algn="l"/>
              </a:tabLst>
            </a:pPr>
            <a:r>
              <a:rPr lang="pt-BR" b="1" spc="-5" dirty="0"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</a:rPr>
              <a:t>E) </a:t>
            </a:r>
            <a:r>
              <a:rPr lang="pt-BR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FICOU</a:t>
            </a:r>
            <a:r>
              <a:rPr lang="pt-BR" spc="-3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ALGUM</a:t>
            </a:r>
            <a:r>
              <a:rPr lang="pt-BR" spc="-3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URSO</a:t>
            </a:r>
            <a:r>
              <a:rPr lang="pt-BR" spc="-3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SEM</a:t>
            </a:r>
            <a:r>
              <a:rPr lang="pt-BR" spc="-2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MEL?</a:t>
            </a:r>
            <a:endParaRPr lang="pt-BR" spc="-5" dirty="0">
              <a:effectLst/>
              <a:latin typeface="+mn-lt"/>
              <a:ea typeface="Calibri" panose="020F0502020204030204" pitchFamily="34" charset="0"/>
            </a:endParaRPr>
          </a:p>
          <a:p>
            <a:pPr marL="0">
              <a:spcAft>
                <a:spcPts val="1000"/>
              </a:spcAft>
            </a:pPr>
            <a:r>
              <a:rPr lang="pt-BR" b="1" dirty="0"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</a:rPr>
              <a:t>F) </a:t>
            </a:r>
            <a:r>
              <a:rPr lang="pt-BR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QUANTOS</a:t>
            </a:r>
            <a:r>
              <a:rPr lang="pt-BR" spc="-2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POTES</a:t>
            </a:r>
            <a:r>
              <a:rPr lang="pt-BR" spc="-2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DE</a:t>
            </a:r>
            <a:r>
              <a:rPr lang="pt-BR" spc="-2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MEL</a:t>
            </a:r>
            <a:r>
              <a:rPr lang="pt-BR" spc="-1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SOBRAM?</a:t>
            </a:r>
            <a:endParaRPr lang="pt-BR" dirty="0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2066213E-BC40-53EA-45C6-DBDBDE2AF6BE}"/>
              </a:ext>
            </a:extLst>
          </p:cNvPr>
          <p:cNvGrpSpPr/>
          <p:nvPr/>
        </p:nvGrpSpPr>
        <p:grpSpPr>
          <a:xfrm>
            <a:off x="364339" y="1173973"/>
            <a:ext cx="3113799" cy="2653718"/>
            <a:chOff x="881189" y="1008743"/>
            <a:chExt cx="3471206" cy="2951071"/>
          </a:xfrm>
        </p:grpSpPr>
        <p:pic>
          <p:nvPicPr>
            <p:cNvPr id="5" name="Imagem 4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A9FE9176-FBB0-DDBB-C3C1-8AD01A9E99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12233" y="1204201"/>
              <a:ext cx="954203" cy="954203"/>
            </a:xfrm>
            <a:prstGeom prst="rect">
              <a:avLst/>
            </a:prstGeom>
          </p:spPr>
        </p:pic>
        <p:pic>
          <p:nvPicPr>
            <p:cNvPr id="6" name="Imagem 5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628AFC76-22CC-8D8C-6160-E393E0B83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614955" y="1722468"/>
              <a:ext cx="954203" cy="954203"/>
            </a:xfrm>
            <a:prstGeom prst="rect">
              <a:avLst/>
            </a:prstGeom>
          </p:spPr>
        </p:pic>
        <p:pic>
          <p:nvPicPr>
            <p:cNvPr id="7" name="Imagem 6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A753D020-0734-1BE3-271B-636BC24028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194516" y="1008743"/>
              <a:ext cx="954203" cy="954203"/>
            </a:xfrm>
            <a:prstGeom prst="rect">
              <a:avLst/>
            </a:prstGeom>
          </p:spPr>
        </p:pic>
        <p:pic>
          <p:nvPicPr>
            <p:cNvPr id="8" name="Imagem 7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C885395A-AA0C-A414-A503-D6CA4C8463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81189" y="2203369"/>
              <a:ext cx="954203" cy="954203"/>
            </a:xfrm>
            <a:prstGeom prst="rect">
              <a:avLst/>
            </a:prstGeom>
          </p:spPr>
        </p:pic>
        <p:pic>
          <p:nvPicPr>
            <p:cNvPr id="9" name="Imagem 8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435872A1-595F-3809-150D-658E1C9AA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77298" y="2124188"/>
              <a:ext cx="954203" cy="954203"/>
            </a:xfrm>
            <a:prstGeom prst="rect">
              <a:avLst/>
            </a:prstGeom>
          </p:spPr>
        </p:pic>
        <p:pic>
          <p:nvPicPr>
            <p:cNvPr id="10" name="Imagem 9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DCA37855-AB63-4311-C63F-A25ECFF497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011064" y="1533754"/>
              <a:ext cx="954203" cy="954203"/>
            </a:xfrm>
            <a:prstGeom prst="rect">
              <a:avLst/>
            </a:prstGeom>
          </p:spPr>
        </p:pic>
        <p:pic>
          <p:nvPicPr>
            <p:cNvPr id="11" name="Imagem 10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02C3F3EF-25FA-AB4F-5EE5-1C9A1575EE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88838" y="3005611"/>
              <a:ext cx="954203" cy="954203"/>
            </a:xfrm>
            <a:prstGeom prst="rect">
              <a:avLst/>
            </a:prstGeom>
          </p:spPr>
        </p:pic>
        <p:pic>
          <p:nvPicPr>
            <p:cNvPr id="12" name="Imagem 11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B4BC7990-D7B9-B09E-C253-CFFB2D45C6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398192" y="2504217"/>
              <a:ext cx="954203" cy="954203"/>
            </a:xfrm>
            <a:prstGeom prst="rect">
              <a:avLst/>
            </a:prstGeom>
          </p:spPr>
        </p:pic>
        <p:pic>
          <p:nvPicPr>
            <p:cNvPr id="13" name="Imagem 12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0414F0E8-E61A-DDF6-7F7D-FBE95859D5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470758" y="3002737"/>
              <a:ext cx="954203" cy="954203"/>
            </a:xfrm>
            <a:prstGeom prst="rect">
              <a:avLst/>
            </a:prstGeom>
          </p:spPr>
        </p:pic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5BB48D54-B9E2-806A-F2E6-A087AE0C4455}"/>
              </a:ext>
            </a:extLst>
          </p:cNvPr>
          <p:cNvGrpSpPr/>
          <p:nvPr/>
        </p:nvGrpSpPr>
        <p:grpSpPr>
          <a:xfrm>
            <a:off x="6085454" y="1270098"/>
            <a:ext cx="2605323" cy="2641724"/>
            <a:chOff x="4381812" y="497733"/>
            <a:chExt cx="2346710" cy="2611684"/>
          </a:xfrm>
        </p:grpSpPr>
        <p:pic>
          <p:nvPicPr>
            <p:cNvPr id="15" name="Imagem 14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E7F7CAAD-FA52-2ED9-A28E-533DA395E9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4414363" y="1064198"/>
              <a:ext cx="475129" cy="754280"/>
            </a:xfrm>
            <a:prstGeom prst="rect">
              <a:avLst/>
            </a:prstGeom>
          </p:spPr>
        </p:pic>
        <p:pic>
          <p:nvPicPr>
            <p:cNvPr id="16" name="Imagem 15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13732A2D-BA80-65EF-F930-6577D56BA3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5031939" y="556720"/>
              <a:ext cx="475129" cy="754280"/>
            </a:xfrm>
            <a:prstGeom prst="rect">
              <a:avLst/>
            </a:prstGeom>
          </p:spPr>
        </p:pic>
        <p:pic>
          <p:nvPicPr>
            <p:cNvPr id="17" name="Imagem 16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6269E2FF-5838-E5F4-FD9A-D99FFA19FE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5778265" y="497733"/>
              <a:ext cx="475129" cy="754280"/>
            </a:xfrm>
            <a:prstGeom prst="rect">
              <a:avLst/>
            </a:prstGeom>
          </p:spPr>
        </p:pic>
        <p:pic>
          <p:nvPicPr>
            <p:cNvPr id="18" name="Imagem 17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3A5C87CF-0744-C8D9-37E6-D119D74F7B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4939006" y="1644499"/>
              <a:ext cx="475129" cy="754280"/>
            </a:xfrm>
            <a:prstGeom prst="rect">
              <a:avLst/>
            </a:prstGeom>
          </p:spPr>
        </p:pic>
        <p:pic>
          <p:nvPicPr>
            <p:cNvPr id="19" name="Imagem 18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CD897209-A1EA-0593-3E87-C4445DCBA1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4381812" y="2140575"/>
              <a:ext cx="475129" cy="754280"/>
            </a:xfrm>
            <a:prstGeom prst="rect">
              <a:avLst/>
            </a:prstGeom>
          </p:spPr>
        </p:pic>
        <p:pic>
          <p:nvPicPr>
            <p:cNvPr id="20" name="Imagem 19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651EACF3-7900-0E70-03CF-ECD00F675E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5439841" y="1216041"/>
              <a:ext cx="475129" cy="754280"/>
            </a:xfrm>
            <a:prstGeom prst="rect">
              <a:avLst/>
            </a:prstGeom>
          </p:spPr>
        </p:pic>
        <p:pic>
          <p:nvPicPr>
            <p:cNvPr id="21" name="Imagem 20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F769F0E1-0F97-1A9A-2930-A4F5A16A01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6245865" y="1155027"/>
              <a:ext cx="475129" cy="754280"/>
            </a:xfrm>
            <a:prstGeom prst="rect">
              <a:avLst/>
            </a:prstGeom>
          </p:spPr>
        </p:pic>
        <p:pic>
          <p:nvPicPr>
            <p:cNvPr id="22" name="Imagem 21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2F480EE8-E5F7-DFF0-FFDC-3519A33806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5293310" y="2355137"/>
              <a:ext cx="475129" cy="754280"/>
            </a:xfrm>
            <a:prstGeom prst="rect">
              <a:avLst/>
            </a:prstGeom>
          </p:spPr>
        </p:pic>
        <p:pic>
          <p:nvPicPr>
            <p:cNvPr id="23" name="Imagem 22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C6E353D9-9A6C-E4ED-ACF8-36BB2C94DC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5819853" y="1822025"/>
              <a:ext cx="475129" cy="754280"/>
            </a:xfrm>
            <a:prstGeom prst="rect">
              <a:avLst/>
            </a:prstGeom>
          </p:spPr>
        </p:pic>
        <p:pic>
          <p:nvPicPr>
            <p:cNvPr id="24" name="Imagem 23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255EC0DF-05A0-5289-5AFA-ADD7462554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6253393" y="2239792"/>
              <a:ext cx="475129" cy="754280"/>
            </a:xfrm>
            <a:prstGeom prst="rect">
              <a:avLst/>
            </a:prstGeom>
          </p:spPr>
        </p:pic>
      </p:grpSp>
      <p:pic>
        <p:nvPicPr>
          <p:cNvPr id="13314" name="Picture 2" descr="Ícone&#10;&#10;Descrição gerada automaticamente">
            <a:extLst>
              <a:ext uri="{FF2B5EF4-FFF2-40B4-BE49-F238E27FC236}">
                <a16:creationId xmlns:a16="http://schemas.microsoft.com/office/drawing/2014/main" id="{A1497C73-3982-F8DD-284B-80E7B8BFC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3439" y="356299"/>
            <a:ext cx="554278" cy="536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0DCD22C9-CE8C-D8BB-49C3-707481A16F70}"/>
              </a:ext>
            </a:extLst>
          </p:cNvPr>
          <p:cNvCxnSpPr>
            <a:cxnSpLocks/>
          </p:cNvCxnSpPr>
          <p:nvPr/>
        </p:nvCxnSpPr>
        <p:spPr>
          <a:xfrm>
            <a:off x="4736110" y="4340911"/>
            <a:ext cx="382594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8672C855-19B7-BC49-534F-D5EA809D1A67}"/>
              </a:ext>
            </a:extLst>
          </p:cNvPr>
          <p:cNvCxnSpPr>
            <a:cxnSpLocks/>
          </p:cNvCxnSpPr>
          <p:nvPr/>
        </p:nvCxnSpPr>
        <p:spPr>
          <a:xfrm>
            <a:off x="5426579" y="4783868"/>
            <a:ext cx="313547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Google Shape;119;p17">
            <a:extLst>
              <a:ext uri="{FF2B5EF4-FFF2-40B4-BE49-F238E27FC236}">
                <a16:creationId xmlns:a16="http://schemas.microsoft.com/office/drawing/2014/main" id="{EC078D18-FB34-AB75-EBF8-F9E253E8D607}"/>
              </a:ext>
            </a:extLst>
          </p:cNvPr>
          <p:cNvSpPr txBox="1">
            <a:spLocks/>
          </p:cNvSpPr>
          <p:nvPr/>
        </p:nvSpPr>
        <p:spPr>
          <a:xfrm rot="897">
            <a:off x="7599870" y="4782419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760844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Agrupar 49">
            <a:extLst>
              <a:ext uri="{FF2B5EF4-FFF2-40B4-BE49-F238E27FC236}">
                <a16:creationId xmlns:a16="http://schemas.microsoft.com/office/drawing/2014/main" id="{37BB234A-AF99-AA3C-566C-CE6D31B9DD0B}"/>
              </a:ext>
            </a:extLst>
          </p:cNvPr>
          <p:cNvGrpSpPr/>
          <p:nvPr/>
        </p:nvGrpSpPr>
        <p:grpSpPr>
          <a:xfrm>
            <a:off x="364339" y="1066391"/>
            <a:ext cx="3415133" cy="2910528"/>
            <a:chOff x="881189" y="1008743"/>
            <a:chExt cx="3471206" cy="2951071"/>
          </a:xfrm>
        </p:grpSpPr>
        <p:pic>
          <p:nvPicPr>
            <p:cNvPr id="51" name="Imagem 50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49B3B621-C3D1-DE46-5109-AA9D1FA3FE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12233" y="1204201"/>
              <a:ext cx="954203" cy="954203"/>
            </a:xfrm>
            <a:prstGeom prst="rect">
              <a:avLst/>
            </a:prstGeom>
          </p:spPr>
        </p:pic>
        <p:pic>
          <p:nvPicPr>
            <p:cNvPr id="52" name="Imagem 51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F750DC2B-A1C4-11D0-779F-A5E7F7CE79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614955" y="1722468"/>
              <a:ext cx="954203" cy="954203"/>
            </a:xfrm>
            <a:prstGeom prst="rect">
              <a:avLst/>
            </a:prstGeom>
          </p:spPr>
        </p:pic>
        <p:pic>
          <p:nvPicPr>
            <p:cNvPr id="53" name="Imagem 52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75FBCA2C-5345-FC13-443F-C80AE8A150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194516" y="1008743"/>
              <a:ext cx="954203" cy="954203"/>
            </a:xfrm>
            <a:prstGeom prst="rect">
              <a:avLst/>
            </a:prstGeom>
          </p:spPr>
        </p:pic>
        <p:pic>
          <p:nvPicPr>
            <p:cNvPr id="54" name="Imagem 53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893A39A1-4A37-5ACE-E2FA-3D74E3B757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81189" y="2203369"/>
              <a:ext cx="954203" cy="954203"/>
            </a:xfrm>
            <a:prstGeom prst="rect">
              <a:avLst/>
            </a:prstGeom>
          </p:spPr>
        </p:pic>
        <p:pic>
          <p:nvPicPr>
            <p:cNvPr id="55" name="Imagem 54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1B4D8224-C887-900B-D2DE-5A209DACCD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77298" y="2124188"/>
              <a:ext cx="954203" cy="954203"/>
            </a:xfrm>
            <a:prstGeom prst="rect">
              <a:avLst/>
            </a:prstGeom>
          </p:spPr>
        </p:pic>
        <p:pic>
          <p:nvPicPr>
            <p:cNvPr id="56" name="Imagem 55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36B1FEDF-6D56-83A2-A78A-B34C3183C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011064" y="1533754"/>
              <a:ext cx="954203" cy="954203"/>
            </a:xfrm>
            <a:prstGeom prst="rect">
              <a:avLst/>
            </a:prstGeom>
          </p:spPr>
        </p:pic>
        <p:pic>
          <p:nvPicPr>
            <p:cNvPr id="57" name="Imagem 56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87A911D1-0B4E-F12C-18DF-91372CF974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88838" y="3005611"/>
              <a:ext cx="954203" cy="954203"/>
            </a:xfrm>
            <a:prstGeom prst="rect">
              <a:avLst/>
            </a:prstGeom>
          </p:spPr>
        </p:pic>
        <p:pic>
          <p:nvPicPr>
            <p:cNvPr id="58" name="Imagem 57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08C9D9B4-CFFB-EEED-D340-B70290169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398192" y="2504217"/>
              <a:ext cx="954203" cy="954203"/>
            </a:xfrm>
            <a:prstGeom prst="rect">
              <a:avLst/>
            </a:prstGeom>
          </p:spPr>
        </p:pic>
        <p:pic>
          <p:nvPicPr>
            <p:cNvPr id="59" name="Imagem 58" descr="Desenho de animal com corpo de pessoa&#10;&#10;Descrição gerada automaticamente com confiança média">
              <a:extLst>
                <a:ext uri="{FF2B5EF4-FFF2-40B4-BE49-F238E27FC236}">
                  <a16:creationId xmlns:a16="http://schemas.microsoft.com/office/drawing/2014/main" id="{674C6AF7-B15C-1986-620F-1C6587C5CA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692" b="90385" l="9856" r="89904">
                          <a14:foregroundMark x1="37981" y1="90385" x2="46394" y2="89663"/>
                          <a14:foregroundMark x1="55769" y1="90385" x2="66346" y2="87500"/>
                          <a14:foregroundMark x1="46394" y1="7692" x2="65625" y2="105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470758" y="3002737"/>
              <a:ext cx="954203" cy="954203"/>
            </a:xfrm>
            <a:prstGeom prst="rect">
              <a:avLst/>
            </a:prstGeom>
          </p:spPr>
        </p:pic>
      </p:grpSp>
      <p:grpSp>
        <p:nvGrpSpPr>
          <p:cNvPr id="60" name="Agrupar 59">
            <a:extLst>
              <a:ext uri="{FF2B5EF4-FFF2-40B4-BE49-F238E27FC236}">
                <a16:creationId xmlns:a16="http://schemas.microsoft.com/office/drawing/2014/main" id="{F65938CB-F407-52A7-ED44-3668308BADEC}"/>
              </a:ext>
            </a:extLst>
          </p:cNvPr>
          <p:cNvGrpSpPr/>
          <p:nvPr/>
        </p:nvGrpSpPr>
        <p:grpSpPr>
          <a:xfrm>
            <a:off x="6252420" y="870319"/>
            <a:ext cx="2460498" cy="2967428"/>
            <a:chOff x="4381812" y="497733"/>
            <a:chExt cx="2109146" cy="2791895"/>
          </a:xfrm>
        </p:grpSpPr>
        <p:pic>
          <p:nvPicPr>
            <p:cNvPr id="61" name="Imagem 60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BDED8A29-A193-3D29-70CA-A9195D76A5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4414363" y="1064198"/>
              <a:ext cx="475129" cy="754280"/>
            </a:xfrm>
            <a:prstGeom prst="rect">
              <a:avLst/>
            </a:prstGeom>
          </p:spPr>
        </p:pic>
        <p:pic>
          <p:nvPicPr>
            <p:cNvPr id="62" name="Imagem 61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C5AABB79-FA39-87F0-4851-AA9CA54B4D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5031939" y="556720"/>
              <a:ext cx="475129" cy="754280"/>
            </a:xfrm>
            <a:prstGeom prst="rect">
              <a:avLst/>
            </a:prstGeom>
          </p:spPr>
        </p:pic>
        <p:pic>
          <p:nvPicPr>
            <p:cNvPr id="63" name="Imagem 62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287CA91F-07A4-323A-4C1F-04BD96DD8B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5778265" y="497733"/>
              <a:ext cx="475129" cy="754280"/>
            </a:xfrm>
            <a:prstGeom prst="rect">
              <a:avLst/>
            </a:prstGeom>
          </p:spPr>
        </p:pic>
        <p:pic>
          <p:nvPicPr>
            <p:cNvPr id="128" name="Imagem 127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5AA046DA-4551-20BD-79E9-418BBFE1E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4939006" y="1644499"/>
              <a:ext cx="475129" cy="754280"/>
            </a:xfrm>
            <a:prstGeom prst="rect">
              <a:avLst/>
            </a:prstGeom>
          </p:spPr>
        </p:pic>
        <p:pic>
          <p:nvPicPr>
            <p:cNvPr id="129" name="Imagem 128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BAEDB9FB-3602-03C6-D909-5D72E8D26C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4381812" y="2140575"/>
              <a:ext cx="475129" cy="754280"/>
            </a:xfrm>
            <a:prstGeom prst="rect">
              <a:avLst/>
            </a:prstGeom>
          </p:spPr>
        </p:pic>
        <p:pic>
          <p:nvPicPr>
            <p:cNvPr id="130" name="Imagem 129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B32823BD-016B-8003-F527-27CA53201A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5439841" y="1216041"/>
              <a:ext cx="475129" cy="754280"/>
            </a:xfrm>
            <a:prstGeom prst="rect">
              <a:avLst/>
            </a:prstGeom>
          </p:spPr>
        </p:pic>
        <p:pic>
          <p:nvPicPr>
            <p:cNvPr id="131" name="Imagem 130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53A8FBA2-CE7B-F98D-305E-14B573DD0B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6015829" y="1516415"/>
              <a:ext cx="475129" cy="754280"/>
            </a:xfrm>
            <a:prstGeom prst="rect">
              <a:avLst/>
            </a:prstGeom>
          </p:spPr>
        </p:pic>
        <p:pic>
          <p:nvPicPr>
            <p:cNvPr id="132" name="Imagem 131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C94E9166-185E-EB4F-012C-C67932AA6D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5244464" y="2535348"/>
              <a:ext cx="475129" cy="754280"/>
            </a:xfrm>
            <a:prstGeom prst="rect">
              <a:avLst/>
            </a:prstGeom>
          </p:spPr>
        </p:pic>
        <p:pic>
          <p:nvPicPr>
            <p:cNvPr id="133" name="Imagem 132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078C8A5D-F64B-F8D4-B2C8-60F3BADC52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5458635" y="1888286"/>
              <a:ext cx="475129" cy="754280"/>
            </a:xfrm>
            <a:prstGeom prst="rect">
              <a:avLst/>
            </a:prstGeom>
          </p:spPr>
        </p:pic>
        <p:pic>
          <p:nvPicPr>
            <p:cNvPr id="134" name="Imagem 133" descr="Garrafa com líquido amarelo&#10;&#10;Descrição gerada automaticamente com confiança baixa">
              <a:extLst>
                <a:ext uri="{FF2B5EF4-FFF2-40B4-BE49-F238E27FC236}">
                  <a16:creationId xmlns:a16="http://schemas.microsoft.com/office/drawing/2014/main" id="{2A87CA97-A9E4-EB25-0B8C-FBCA0745CC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3545" t="6713" r="22015" b="6863"/>
            <a:stretch/>
          </p:blipFill>
          <p:spPr>
            <a:xfrm>
              <a:off x="5936519" y="2265425"/>
              <a:ext cx="475129" cy="754280"/>
            </a:xfrm>
            <a:prstGeom prst="rect">
              <a:avLst/>
            </a:prstGeom>
          </p:spPr>
        </p:pic>
      </p:grpSp>
      <p:sp>
        <p:nvSpPr>
          <p:cNvPr id="157" name="Google Shape;157;p20"/>
          <p:cNvSpPr txBox="1">
            <a:spLocks noGrp="1"/>
          </p:cNvSpPr>
          <p:nvPr>
            <p:ph type="body" idx="1"/>
          </p:nvPr>
        </p:nvSpPr>
        <p:spPr>
          <a:xfrm>
            <a:off x="479539" y="590970"/>
            <a:ext cx="8119495" cy="78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1" indent="0">
              <a:spcBef>
                <a:spcPts val="965"/>
              </a:spcBef>
              <a:spcAft>
                <a:spcPts val="1000"/>
              </a:spcAft>
              <a:buClr>
                <a:srgbClr val="231F20"/>
              </a:buClr>
              <a:buSzPts val="1300"/>
              <a:buNone/>
              <a:tabLst>
                <a:tab pos="467995" algn="l"/>
              </a:tabLst>
            </a:pPr>
            <a:r>
              <a:rPr lang="pt-BR" b="1" spc="-5" dirty="0"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</a:rPr>
              <a:t>D) </a:t>
            </a:r>
            <a:r>
              <a:rPr lang="pt-BR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LIGUE</a:t>
            </a:r>
            <a:r>
              <a:rPr lang="pt-BR" spc="-5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CADA</a:t>
            </a:r>
            <a:r>
              <a:rPr lang="pt-BR" spc="-3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URSO</a:t>
            </a:r>
            <a:r>
              <a:rPr lang="pt-BR" spc="-4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PARA</a:t>
            </a:r>
            <a:r>
              <a:rPr lang="pt-BR" spc="-3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UM</a:t>
            </a:r>
            <a:r>
              <a:rPr lang="pt-BR" spc="-3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POTE</a:t>
            </a:r>
            <a:r>
              <a:rPr lang="pt-BR" spc="-3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pc="-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DE</a:t>
            </a:r>
            <a:r>
              <a:rPr lang="pt-BR" spc="-3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BR" spc="-2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MEL.</a:t>
            </a:r>
          </a:p>
          <a:p>
            <a:pPr marL="0" lvl="1" indent="0">
              <a:spcBef>
                <a:spcPts val="965"/>
              </a:spcBef>
              <a:spcAft>
                <a:spcPts val="1000"/>
              </a:spcAft>
              <a:buClr>
                <a:srgbClr val="231F20"/>
              </a:buClr>
              <a:buSzPts val="1300"/>
              <a:buNone/>
              <a:tabLst>
                <a:tab pos="467995" algn="l"/>
              </a:tabLst>
            </a:pPr>
            <a:endParaRPr lang="pt-BR" spc="-20" dirty="0">
              <a:solidFill>
                <a:srgbClr val="231F20"/>
              </a:solidFill>
              <a:latin typeface="+mn-lt"/>
              <a:ea typeface="Calibri" panose="020F0502020204030204" pitchFamily="34" charset="0"/>
            </a:endParaRPr>
          </a:p>
          <a:p>
            <a:pPr marL="0" lvl="1" indent="0">
              <a:spcBef>
                <a:spcPts val="965"/>
              </a:spcBef>
              <a:spcAft>
                <a:spcPts val="1000"/>
              </a:spcAft>
              <a:buClr>
                <a:srgbClr val="231F20"/>
              </a:buClr>
              <a:buSzPts val="1300"/>
              <a:buNone/>
              <a:tabLst>
                <a:tab pos="467995" algn="l"/>
              </a:tabLst>
            </a:pPr>
            <a:endParaRPr lang="pt-BR" spc="-20" dirty="0">
              <a:solidFill>
                <a:srgbClr val="231F20"/>
              </a:solidFill>
              <a:latin typeface="+mn-lt"/>
              <a:ea typeface="Calibri" panose="020F0502020204030204" pitchFamily="34" charset="0"/>
            </a:endParaRPr>
          </a:p>
          <a:p>
            <a:pPr marL="0" lvl="1" indent="0">
              <a:spcBef>
                <a:spcPts val="965"/>
              </a:spcBef>
              <a:spcAft>
                <a:spcPts val="1000"/>
              </a:spcAft>
              <a:buClr>
                <a:srgbClr val="231F20"/>
              </a:buClr>
              <a:buSzPts val="1300"/>
              <a:buNone/>
              <a:tabLst>
                <a:tab pos="467995" algn="l"/>
              </a:tabLst>
            </a:pPr>
            <a:endParaRPr lang="pt-BR" spc="-20" dirty="0">
              <a:solidFill>
                <a:srgbClr val="231F20"/>
              </a:solidFill>
              <a:latin typeface="+mn-lt"/>
              <a:ea typeface="Calibri" panose="020F0502020204030204" pitchFamily="34" charset="0"/>
            </a:endParaRPr>
          </a:p>
          <a:p>
            <a:pPr marL="0" lvl="1" indent="0">
              <a:spcBef>
                <a:spcPts val="965"/>
              </a:spcBef>
              <a:spcAft>
                <a:spcPts val="1000"/>
              </a:spcAft>
              <a:buClr>
                <a:srgbClr val="231F20"/>
              </a:buClr>
              <a:buSzPts val="1300"/>
              <a:buNone/>
              <a:tabLst>
                <a:tab pos="467995" algn="l"/>
              </a:tabLst>
            </a:pPr>
            <a:endParaRPr lang="pt-BR" spc="-20" dirty="0">
              <a:solidFill>
                <a:srgbClr val="231F20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L="0" lvl="1" indent="0">
              <a:spcBef>
                <a:spcPts val="965"/>
              </a:spcBef>
              <a:spcAft>
                <a:spcPts val="1000"/>
              </a:spcAft>
              <a:buClr>
                <a:srgbClr val="231F20"/>
              </a:buClr>
              <a:buSzPts val="1300"/>
              <a:buNone/>
              <a:tabLst>
                <a:tab pos="467995" algn="l"/>
              </a:tabLst>
            </a:pPr>
            <a:endParaRPr lang="pt-BR" spc="-20" dirty="0">
              <a:solidFill>
                <a:srgbClr val="231F20"/>
              </a:solidFill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44" name="Google Shape;153;g1ff587d7e5b_0_0">
            <a:extLst>
              <a:ext uri="{FF2B5EF4-FFF2-40B4-BE49-F238E27FC236}">
                <a16:creationId xmlns:a16="http://schemas.microsoft.com/office/drawing/2014/main" id="{0673685A-E9A0-BB85-046F-2E858DB5B82F}"/>
              </a:ext>
            </a:extLst>
          </p:cNvPr>
          <p:cNvSpPr txBox="1">
            <a:spLocks/>
          </p:cNvSpPr>
          <p:nvPr/>
        </p:nvSpPr>
        <p:spPr>
          <a:xfrm>
            <a:off x="1809422" y="128979"/>
            <a:ext cx="2762578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  <p:pic>
        <p:nvPicPr>
          <p:cNvPr id="45" name="Picture 2">
            <a:extLst>
              <a:ext uri="{FF2B5EF4-FFF2-40B4-BE49-F238E27FC236}">
                <a16:creationId xmlns:a16="http://schemas.microsoft.com/office/drawing/2014/main" id="{8FE720F6-BB97-FD45-C48C-422C75E869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232" y="276690"/>
            <a:ext cx="514458" cy="571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5" name="Conector de Seta Reta 34">
            <a:extLst>
              <a:ext uri="{FF2B5EF4-FFF2-40B4-BE49-F238E27FC236}">
                <a16:creationId xmlns:a16="http://schemas.microsoft.com/office/drawing/2014/main" id="{39378AA1-C4C4-19C2-3837-B2AF1A1321A6}"/>
              </a:ext>
            </a:extLst>
          </p:cNvPr>
          <p:cNvCxnSpPr>
            <a:cxnSpLocks/>
          </p:cNvCxnSpPr>
          <p:nvPr/>
        </p:nvCxnSpPr>
        <p:spPr>
          <a:xfrm>
            <a:off x="2397624" y="1273029"/>
            <a:ext cx="4861153" cy="3097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6" name="Conector de Seta Reta 35">
            <a:extLst>
              <a:ext uri="{FF2B5EF4-FFF2-40B4-BE49-F238E27FC236}">
                <a16:creationId xmlns:a16="http://schemas.microsoft.com/office/drawing/2014/main" id="{55F50E63-343D-5D05-435A-5EBCA0FE8E85}"/>
              </a:ext>
            </a:extLst>
          </p:cNvPr>
          <p:cNvCxnSpPr>
            <a:cxnSpLocks/>
          </p:cNvCxnSpPr>
          <p:nvPr/>
        </p:nvCxnSpPr>
        <p:spPr>
          <a:xfrm flipV="1">
            <a:off x="2748913" y="3607454"/>
            <a:ext cx="4816213" cy="386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Conector de Seta Reta 36">
            <a:extLst>
              <a:ext uri="{FF2B5EF4-FFF2-40B4-BE49-F238E27FC236}">
                <a16:creationId xmlns:a16="http://schemas.microsoft.com/office/drawing/2014/main" id="{EB522FF5-AC19-239F-E785-18DFA248A065}"/>
              </a:ext>
            </a:extLst>
          </p:cNvPr>
          <p:cNvCxnSpPr>
            <a:cxnSpLocks/>
          </p:cNvCxnSpPr>
          <p:nvPr/>
        </p:nvCxnSpPr>
        <p:spPr>
          <a:xfrm>
            <a:off x="3171947" y="1782977"/>
            <a:ext cx="3346676" cy="4745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Conector de Seta Reta 37">
            <a:extLst>
              <a:ext uri="{FF2B5EF4-FFF2-40B4-BE49-F238E27FC236}">
                <a16:creationId xmlns:a16="http://schemas.microsoft.com/office/drawing/2014/main" id="{A1C9A596-728C-C600-ADD7-1A5496F5318F}"/>
              </a:ext>
            </a:extLst>
          </p:cNvPr>
          <p:cNvCxnSpPr>
            <a:cxnSpLocks/>
          </p:cNvCxnSpPr>
          <p:nvPr/>
        </p:nvCxnSpPr>
        <p:spPr>
          <a:xfrm flipV="1">
            <a:off x="1081096" y="2831068"/>
            <a:ext cx="6682744" cy="598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9" name="Conector de Seta Reta 38">
            <a:extLst>
              <a:ext uri="{FF2B5EF4-FFF2-40B4-BE49-F238E27FC236}">
                <a16:creationId xmlns:a16="http://schemas.microsoft.com/office/drawing/2014/main" id="{5BA5707B-CE99-7C22-B634-6DD63A37E8CF}"/>
              </a:ext>
            </a:extLst>
          </p:cNvPr>
          <p:cNvCxnSpPr>
            <a:cxnSpLocks/>
          </p:cNvCxnSpPr>
          <p:nvPr/>
        </p:nvCxnSpPr>
        <p:spPr>
          <a:xfrm>
            <a:off x="1086252" y="1482523"/>
            <a:ext cx="7072388" cy="10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" name="Conector de Seta Reta 39">
            <a:extLst>
              <a:ext uri="{FF2B5EF4-FFF2-40B4-BE49-F238E27FC236}">
                <a16:creationId xmlns:a16="http://schemas.microsoft.com/office/drawing/2014/main" id="{C53CE7B2-FC93-C8CB-5466-2272BA101FA2}"/>
              </a:ext>
            </a:extLst>
          </p:cNvPr>
          <p:cNvCxnSpPr>
            <a:cxnSpLocks/>
          </p:cNvCxnSpPr>
          <p:nvPr/>
        </p:nvCxnSpPr>
        <p:spPr>
          <a:xfrm>
            <a:off x="1737896" y="2059051"/>
            <a:ext cx="602594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Conector de Seta Reta 40">
            <a:extLst>
              <a:ext uri="{FF2B5EF4-FFF2-40B4-BE49-F238E27FC236}">
                <a16:creationId xmlns:a16="http://schemas.microsoft.com/office/drawing/2014/main" id="{FAEB9080-D19D-420B-0A8B-0EEFC14335D2}"/>
              </a:ext>
            </a:extLst>
          </p:cNvPr>
          <p:cNvCxnSpPr>
            <a:cxnSpLocks/>
          </p:cNvCxnSpPr>
          <p:nvPr/>
        </p:nvCxnSpPr>
        <p:spPr>
          <a:xfrm flipV="1">
            <a:off x="2327717" y="2496452"/>
            <a:ext cx="4767675" cy="400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Conector de Seta Reta 41">
            <a:extLst>
              <a:ext uri="{FF2B5EF4-FFF2-40B4-BE49-F238E27FC236}">
                <a16:creationId xmlns:a16="http://schemas.microsoft.com/office/drawing/2014/main" id="{4F6E1652-C228-9583-20E6-3FFC8B31D9FA}"/>
              </a:ext>
            </a:extLst>
          </p:cNvPr>
          <p:cNvCxnSpPr>
            <a:cxnSpLocks/>
          </p:cNvCxnSpPr>
          <p:nvPr/>
        </p:nvCxnSpPr>
        <p:spPr>
          <a:xfrm flipV="1">
            <a:off x="1555646" y="3332420"/>
            <a:ext cx="6724566" cy="91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Conector de Seta Reta 42">
            <a:extLst>
              <a:ext uri="{FF2B5EF4-FFF2-40B4-BE49-F238E27FC236}">
                <a16:creationId xmlns:a16="http://schemas.microsoft.com/office/drawing/2014/main" id="{DC8FAA2F-5520-A777-7F58-08FF3B998718}"/>
              </a:ext>
            </a:extLst>
          </p:cNvPr>
          <p:cNvCxnSpPr>
            <a:cxnSpLocks/>
          </p:cNvCxnSpPr>
          <p:nvPr/>
        </p:nvCxnSpPr>
        <p:spPr>
          <a:xfrm flipV="1">
            <a:off x="3653165" y="3113026"/>
            <a:ext cx="2792926" cy="455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9" name="Google Shape;157;p20">
            <a:extLst>
              <a:ext uri="{FF2B5EF4-FFF2-40B4-BE49-F238E27FC236}">
                <a16:creationId xmlns:a16="http://schemas.microsoft.com/office/drawing/2014/main" id="{802F4D8B-660F-39FB-ACD5-FCC1A572D0BB}"/>
              </a:ext>
            </a:extLst>
          </p:cNvPr>
          <p:cNvSpPr txBox="1">
            <a:spLocks/>
          </p:cNvSpPr>
          <p:nvPr/>
        </p:nvSpPr>
        <p:spPr>
          <a:xfrm>
            <a:off x="442557" y="3840128"/>
            <a:ext cx="5114181" cy="1095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="0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1" indent="0">
              <a:spcBef>
                <a:spcPts val="965"/>
              </a:spcBef>
              <a:spcAft>
                <a:spcPts val="1000"/>
              </a:spcAft>
              <a:buClr>
                <a:srgbClr val="231F20"/>
              </a:buClr>
              <a:buSzPts val="1300"/>
              <a:buFont typeface="Lato"/>
              <a:buNone/>
              <a:tabLst>
                <a:tab pos="469265" algn="l"/>
                <a:tab pos="6318250" algn="l"/>
              </a:tabLst>
            </a:pPr>
            <a:r>
              <a:rPr lang="pt-BR" b="1" spc="-5" dirty="0">
                <a:solidFill>
                  <a:srgbClr val="7030A0"/>
                </a:solidFill>
                <a:latin typeface="+mn-lt"/>
                <a:ea typeface="Calibri" panose="020F0502020204030204" pitchFamily="34" charset="0"/>
              </a:rPr>
              <a:t>E) </a:t>
            </a:r>
            <a:r>
              <a:rPr lang="pt-BR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FICOU</a:t>
            </a:r>
            <a:r>
              <a:rPr lang="pt-BR" spc="-3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BR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ALGUM</a:t>
            </a:r>
            <a:r>
              <a:rPr lang="pt-BR" spc="-3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BR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URSO</a:t>
            </a:r>
            <a:r>
              <a:rPr lang="pt-BR" spc="-3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BR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SEM</a:t>
            </a:r>
            <a:r>
              <a:rPr lang="pt-BR" spc="-2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BR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MEL?</a:t>
            </a:r>
            <a:endParaRPr lang="pt-BR" spc="-5" dirty="0">
              <a:latin typeface="+mn-lt"/>
              <a:ea typeface="Calibri" panose="020F0502020204030204" pitchFamily="34" charset="0"/>
            </a:endParaRPr>
          </a:p>
          <a:p>
            <a:pPr marL="0">
              <a:spcAft>
                <a:spcPts val="1000"/>
              </a:spcAft>
            </a:pPr>
            <a:r>
              <a:rPr lang="pt-BR" b="1" dirty="0">
                <a:solidFill>
                  <a:srgbClr val="7030A0"/>
                </a:solidFill>
                <a:latin typeface="+mn-lt"/>
                <a:ea typeface="Calibri" panose="020F0502020204030204" pitchFamily="34" charset="0"/>
              </a:rPr>
              <a:t>F) </a:t>
            </a:r>
            <a:r>
              <a:rPr lang="pt-BR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QUANTOS</a:t>
            </a:r>
            <a:r>
              <a:rPr lang="pt-BR" spc="-2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POTES</a:t>
            </a:r>
            <a:r>
              <a:rPr lang="pt-BR" spc="-2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DE</a:t>
            </a:r>
            <a:r>
              <a:rPr lang="pt-BR" spc="-2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MEL</a:t>
            </a:r>
            <a:r>
              <a:rPr lang="pt-BR" spc="-1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SOBRAM?</a:t>
            </a:r>
            <a:endParaRPr lang="pt-BR" dirty="0"/>
          </a:p>
        </p:txBody>
      </p:sp>
      <p:sp>
        <p:nvSpPr>
          <p:cNvPr id="155" name="Elipse 154">
            <a:extLst>
              <a:ext uri="{FF2B5EF4-FFF2-40B4-BE49-F238E27FC236}">
                <a16:creationId xmlns:a16="http://schemas.microsoft.com/office/drawing/2014/main" id="{72F92EED-B938-B3BB-8235-F45180459067}"/>
              </a:ext>
            </a:extLst>
          </p:cNvPr>
          <p:cNvSpPr/>
          <p:nvPr/>
        </p:nvSpPr>
        <p:spPr>
          <a:xfrm>
            <a:off x="8084829" y="1932000"/>
            <a:ext cx="787807" cy="838199"/>
          </a:xfrm>
          <a:prstGeom prst="ellips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6" name="CaixaDeTexto 155">
            <a:extLst>
              <a:ext uri="{FF2B5EF4-FFF2-40B4-BE49-F238E27FC236}">
                <a16:creationId xmlns:a16="http://schemas.microsoft.com/office/drawing/2014/main" id="{FF9CC753-C4C4-8FA8-653C-8EBA2A7CE159}"/>
              </a:ext>
            </a:extLst>
          </p:cNvPr>
          <p:cNvSpPr txBox="1"/>
          <p:nvPr/>
        </p:nvSpPr>
        <p:spPr>
          <a:xfrm>
            <a:off x="5556738" y="4416148"/>
            <a:ext cx="12499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b="1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1 POTE.</a:t>
            </a:r>
            <a:endParaRPr lang="pt-BR" sz="2000" dirty="0"/>
          </a:p>
        </p:txBody>
      </p:sp>
      <p:sp>
        <p:nvSpPr>
          <p:cNvPr id="158" name="CaixaDeTexto 157">
            <a:extLst>
              <a:ext uri="{FF2B5EF4-FFF2-40B4-BE49-F238E27FC236}">
                <a16:creationId xmlns:a16="http://schemas.microsoft.com/office/drawing/2014/main" id="{07583EC6-58B0-A536-96C4-8FCCA499F3E9}"/>
              </a:ext>
            </a:extLst>
          </p:cNvPr>
          <p:cNvSpPr txBox="1"/>
          <p:nvPr/>
        </p:nvSpPr>
        <p:spPr>
          <a:xfrm>
            <a:off x="5342338" y="3983649"/>
            <a:ext cx="11762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b="1" spc="-5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NÃO.</a:t>
            </a:r>
            <a:endParaRPr lang="pt-BR" sz="2000" dirty="0"/>
          </a:p>
        </p:txBody>
      </p:sp>
      <p:sp>
        <p:nvSpPr>
          <p:cNvPr id="3" name="Google Shape;119;p17">
            <a:extLst>
              <a:ext uri="{FF2B5EF4-FFF2-40B4-BE49-F238E27FC236}">
                <a16:creationId xmlns:a16="http://schemas.microsoft.com/office/drawing/2014/main" id="{CDFDAB85-533E-C1E5-8349-8EBA058FE8B1}"/>
              </a:ext>
            </a:extLst>
          </p:cNvPr>
          <p:cNvSpPr txBox="1">
            <a:spLocks/>
          </p:cNvSpPr>
          <p:nvPr/>
        </p:nvSpPr>
        <p:spPr>
          <a:xfrm rot="897">
            <a:off x="7574015" y="4733952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78495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 animBg="1"/>
      <p:bldP spid="156" grpId="0"/>
      <p:bldP spid="15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9c03e3d857_0_218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/>
            <a:r>
              <a:rPr lang="pt-BR" sz="1800" dirty="0"/>
              <a:t>REGISTRAR NUMERICAMENTE A QUANTIDADE DE OBJETOS DE UMA COLEÇÃO A PARTIR DE CONTAGEM; </a:t>
            </a:r>
          </a:p>
          <a:p>
            <a:pPr marL="342900" indent="-342900"/>
            <a:endParaRPr lang="pt-BR" sz="1800" dirty="0"/>
          </a:p>
          <a:p>
            <a:pPr marL="342900" indent="-342900"/>
            <a:r>
              <a:rPr lang="pt-BR" sz="1800" dirty="0"/>
              <a:t>ESCREVER NÚMEROS CONVENCIONALMENTE;</a:t>
            </a:r>
          </a:p>
          <a:p>
            <a:pPr marL="342900" indent="-342900"/>
            <a:endParaRPr lang="pt-BR" sz="1800" dirty="0"/>
          </a:p>
          <a:p>
            <a:pPr marL="342900" indent="-342900"/>
            <a:r>
              <a:rPr lang="pt-BR" sz="1800" dirty="0"/>
              <a:t>COMPARAR QUANTIDADES.</a:t>
            </a:r>
          </a:p>
        </p:txBody>
      </p:sp>
      <p:sp>
        <p:nvSpPr>
          <p:cNvPr id="176" name="Google Shape;176;g29c03e3d857_0_218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/>
            <a:r>
              <a:rPr lang="pt-BR" dirty="0"/>
              <a:t>CONTAGEM, ESCRITA CONVENCIONAL DE NÚMEROS;</a:t>
            </a:r>
          </a:p>
          <a:p>
            <a:pPr marL="342900" indent="-342900"/>
            <a:endParaRPr lang="pt-BR" dirty="0"/>
          </a:p>
          <a:p>
            <a:pPr marL="342900" indent="-342900"/>
            <a:r>
              <a:rPr lang="pt-BR" dirty="0"/>
              <a:t>COMPARAÇÃO DE QUANTIDADES.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521317C1-5FE2-43FF-E9E5-30A9D3915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964" y="724428"/>
            <a:ext cx="8376000" cy="492412"/>
          </a:xfrm>
        </p:spPr>
        <p:txBody>
          <a:bodyPr/>
          <a:lstStyle/>
          <a:p>
            <a:r>
              <a:rPr lang="pt-BR" sz="2000" b="0" dirty="0">
                <a:solidFill>
                  <a:srgbClr val="7030A0"/>
                </a:solidFill>
                <a:latin typeface="+mn-lt"/>
              </a:rPr>
              <a:t>3.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COMPLETE</a:t>
            </a:r>
            <a:r>
              <a:rPr lang="pt-PT" sz="2000" b="0" spc="-3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A</a:t>
            </a:r>
            <a:r>
              <a:rPr lang="pt-PT" sz="2000" b="0" spc="-2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TABELA.</a:t>
            </a:r>
            <a:endParaRPr lang="pt-BR" sz="2000" b="0" dirty="0">
              <a:latin typeface="+mn-lt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78813A00-4170-E283-C72E-6020CD718A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581049"/>
              </p:ext>
            </p:extLst>
          </p:nvPr>
        </p:nvGraphicFramePr>
        <p:xfrm>
          <a:off x="512747" y="1264055"/>
          <a:ext cx="8273792" cy="35315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21022">
                  <a:extLst>
                    <a:ext uri="{9D8B030D-6E8A-4147-A177-3AD203B41FA5}">
                      <a16:colId xmlns:a16="http://schemas.microsoft.com/office/drawing/2014/main" val="3759052071"/>
                    </a:ext>
                  </a:extLst>
                </a:gridCol>
                <a:gridCol w="1886690">
                  <a:extLst>
                    <a:ext uri="{9D8B030D-6E8A-4147-A177-3AD203B41FA5}">
                      <a16:colId xmlns:a16="http://schemas.microsoft.com/office/drawing/2014/main" val="3210363063"/>
                    </a:ext>
                  </a:extLst>
                </a:gridCol>
                <a:gridCol w="3366080">
                  <a:extLst>
                    <a:ext uri="{9D8B030D-6E8A-4147-A177-3AD203B41FA5}">
                      <a16:colId xmlns:a16="http://schemas.microsoft.com/office/drawing/2014/main" val="102144553"/>
                    </a:ext>
                  </a:extLst>
                </a:gridCol>
              </a:tblGrid>
              <a:tr h="372127">
                <a:tc>
                  <a:txBody>
                    <a:bodyPr/>
                    <a:lstStyle/>
                    <a:p>
                      <a:pPr algn="ctr"/>
                      <a:r>
                        <a:rPr lang="pt-BR" sz="1900" b="1" dirty="0"/>
                        <a:t>CONJUNTO</a:t>
                      </a:r>
                    </a:p>
                  </a:txBody>
                  <a:tcPr marL="85875" marR="85875" marT="42938" marB="42938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b="1" dirty="0"/>
                        <a:t>QUANTIDADE</a:t>
                      </a:r>
                    </a:p>
                  </a:txBody>
                  <a:tcPr marL="85875" marR="85875" marT="42938" marB="42938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b="1" dirty="0"/>
                        <a:t>NÚMERO POR EXTENSO</a:t>
                      </a:r>
                    </a:p>
                  </a:txBody>
                  <a:tcPr marL="85875" marR="85875" marT="42938" marB="42938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0219249"/>
                  </a:ext>
                </a:extLst>
              </a:tr>
              <a:tr h="643277">
                <a:tc>
                  <a:txBody>
                    <a:bodyPr/>
                    <a:lstStyle/>
                    <a:p>
                      <a:endParaRPr lang="pt-BR" sz="1300" dirty="0"/>
                    </a:p>
                  </a:txBody>
                  <a:tcPr marL="85875" marR="85875" marT="42938" marB="42938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900" b="1" dirty="0"/>
                    </a:p>
                  </a:txBody>
                  <a:tcPr marL="85875" marR="85875" marT="42938" marB="42938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900" b="1" dirty="0"/>
                    </a:p>
                  </a:txBody>
                  <a:tcPr marL="85875" marR="85875" marT="42938" marB="42938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4209649"/>
                  </a:ext>
                </a:extLst>
              </a:tr>
              <a:tr h="643277">
                <a:tc>
                  <a:txBody>
                    <a:bodyPr/>
                    <a:lstStyle/>
                    <a:p>
                      <a:endParaRPr lang="pt-BR" sz="1300" dirty="0"/>
                    </a:p>
                  </a:txBody>
                  <a:tcPr marL="85875" marR="85875" marT="42938" marB="42938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900" b="1" dirty="0"/>
                    </a:p>
                  </a:txBody>
                  <a:tcPr marL="85875" marR="85875" marT="42938" marB="42938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900" b="1" dirty="0"/>
                    </a:p>
                  </a:txBody>
                  <a:tcPr marL="85875" marR="85875" marT="42938" marB="42938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6768520"/>
                  </a:ext>
                </a:extLst>
              </a:tr>
              <a:tr h="583018">
                <a:tc>
                  <a:txBody>
                    <a:bodyPr/>
                    <a:lstStyle/>
                    <a:p>
                      <a:endParaRPr lang="pt-BR" sz="1300" dirty="0"/>
                    </a:p>
                  </a:txBody>
                  <a:tcPr marL="85875" marR="85875" marT="42938" marB="42938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900" b="1" dirty="0"/>
                    </a:p>
                  </a:txBody>
                  <a:tcPr marL="85875" marR="85875" marT="42938" marB="42938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900" b="1" dirty="0"/>
                    </a:p>
                  </a:txBody>
                  <a:tcPr marL="85875" marR="85875" marT="42938" marB="42938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1337947"/>
                  </a:ext>
                </a:extLst>
              </a:tr>
              <a:tr h="643277">
                <a:tc>
                  <a:txBody>
                    <a:bodyPr/>
                    <a:lstStyle/>
                    <a:p>
                      <a:endParaRPr lang="pt-BR" sz="1300" dirty="0"/>
                    </a:p>
                  </a:txBody>
                  <a:tcPr marL="85875" marR="85875" marT="42938" marB="42938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900" b="1" dirty="0"/>
                    </a:p>
                  </a:txBody>
                  <a:tcPr marL="85875" marR="85875" marT="42938" marB="42938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900" b="1" dirty="0"/>
                    </a:p>
                  </a:txBody>
                  <a:tcPr marL="85875" marR="85875" marT="42938" marB="42938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099126"/>
                  </a:ext>
                </a:extLst>
              </a:tr>
              <a:tr h="643277">
                <a:tc>
                  <a:txBody>
                    <a:bodyPr/>
                    <a:lstStyle/>
                    <a:p>
                      <a:endParaRPr lang="pt-BR" sz="1300" dirty="0"/>
                    </a:p>
                  </a:txBody>
                  <a:tcPr marL="85875" marR="85875" marT="42938" marB="42938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900" b="1" dirty="0"/>
                    </a:p>
                  </a:txBody>
                  <a:tcPr marL="85875" marR="85875" marT="42938" marB="42938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900" b="1" dirty="0"/>
                    </a:p>
                  </a:txBody>
                  <a:tcPr marL="85875" marR="85875" marT="42938" marB="42938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010156"/>
                  </a:ext>
                </a:extLst>
              </a:tr>
            </a:tbl>
          </a:graphicData>
        </a:graphic>
      </p:graphicFrame>
      <p:grpSp>
        <p:nvGrpSpPr>
          <p:cNvPr id="28" name="Agrupar 27">
            <a:extLst>
              <a:ext uri="{FF2B5EF4-FFF2-40B4-BE49-F238E27FC236}">
                <a16:creationId xmlns:a16="http://schemas.microsoft.com/office/drawing/2014/main" id="{8743E4F0-4411-CD38-F1B0-BD37856570A3}"/>
              </a:ext>
            </a:extLst>
          </p:cNvPr>
          <p:cNvGrpSpPr/>
          <p:nvPr/>
        </p:nvGrpSpPr>
        <p:grpSpPr>
          <a:xfrm>
            <a:off x="593726" y="1598131"/>
            <a:ext cx="2797133" cy="682530"/>
            <a:chOff x="3938016" y="2757710"/>
            <a:chExt cx="2978384" cy="726757"/>
          </a:xfrm>
        </p:grpSpPr>
        <p:pic>
          <p:nvPicPr>
            <p:cNvPr id="11" name="Imagem 10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4F1FFE8C-A9E6-B312-C573-E43420368E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938016" y="2757710"/>
              <a:ext cx="448024" cy="448024"/>
            </a:xfrm>
            <a:prstGeom prst="rect">
              <a:avLst/>
            </a:prstGeom>
          </p:spPr>
        </p:pic>
        <p:pic>
          <p:nvPicPr>
            <p:cNvPr id="12" name="Imagem 11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91B2F364-8427-8DBF-E107-AF31C85F60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090416" y="3036443"/>
              <a:ext cx="448024" cy="448024"/>
            </a:xfrm>
            <a:prstGeom prst="rect">
              <a:avLst/>
            </a:prstGeom>
          </p:spPr>
        </p:pic>
        <p:pic>
          <p:nvPicPr>
            <p:cNvPr id="13" name="Imagem 12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CDAB767B-AC26-DA60-C8CF-2448AD8D2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244746" y="2757710"/>
              <a:ext cx="448024" cy="448024"/>
            </a:xfrm>
            <a:prstGeom prst="rect">
              <a:avLst/>
            </a:prstGeom>
          </p:spPr>
        </p:pic>
        <p:pic>
          <p:nvPicPr>
            <p:cNvPr id="14" name="Imagem 13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8E6EE4B2-C54C-DC9D-3595-D9FD3E0F14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397146" y="3036443"/>
              <a:ext cx="448024" cy="448024"/>
            </a:xfrm>
            <a:prstGeom prst="rect">
              <a:avLst/>
            </a:prstGeom>
          </p:spPr>
        </p:pic>
        <p:pic>
          <p:nvPicPr>
            <p:cNvPr id="15" name="Imagem 14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CA7DD515-AB7C-90C9-C31D-15CCBAA96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556772" y="2757710"/>
              <a:ext cx="448024" cy="448024"/>
            </a:xfrm>
            <a:prstGeom prst="rect">
              <a:avLst/>
            </a:prstGeom>
          </p:spPr>
        </p:pic>
        <p:pic>
          <p:nvPicPr>
            <p:cNvPr id="16" name="Imagem 15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1AF4530B-1E5A-6368-C250-6E0ABD634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09172" y="3036443"/>
              <a:ext cx="448024" cy="448024"/>
            </a:xfrm>
            <a:prstGeom prst="rect">
              <a:avLst/>
            </a:prstGeom>
          </p:spPr>
        </p:pic>
        <p:pic>
          <p:nvPicPr>
            <p:cNvPr id="17" name="Imagem 16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C87B6CEB-6F32-EE72-1BB3-DA8D1B384D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862731" y="2757710"/>
              <a:ext cx="448024" cy="448024"/>
            </a:xfrm>
            <a:prstGeom prst="rect">
              <a:avLst/>
            </a:prstGeom>
          </p:spPr>
        </p:pic>
        <p:pic>
          <p:nvPicPr>
            <p:cNvPr id="18" name="Imagem 17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83A81F9C-8A62-3737-1DF4-CEE0F380A8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15131" y="3036443"/>
              <a:ext cx="448024" cy="448024"/>
            </a:xfrm>
            <a:prstGeom prst="rect">
              <a:avLst/>
            </a:prstGeom>
          </p:spPr>
        </p:pic>
        <p:pic>
          <p:nvPicPr>
            <p:cNvPr id="19" name="Imagem 18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7AE452BF-3275-041C-E9A2-A396FC41F5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168690" y="2757710"/>
              <a:ext cx="448024" cy="448024"/>
            </a:xfrm>
            <a:prstGeom prst="rect">
              <a:avLst/>
            </a:prstGeom>
          </p:spPr>
        </p:pic>
        <p:pic>
          <p:nvPicPr>
            <p:cNvPr id="20" name="Imagem 19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D822CF0A-8BFC-918B-8D1E-EA9790D98C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321090" y="3036443"/>
              <a:ext cx="448024" cy="448024"/>
            </a:xfrm>
            <a:prstGeom prst="rect">
              <a:avLst/>
            </a:prstGeom>
          </p:spPr>
        </p:pic>
        <p:pic>
          <p:nvPicPr>
            <p:cNvPr id="21" name="Imagem 20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6E065514-0552-99F0-5459-F4669DC89E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504824" y="2757710"/>
              <a:ext cx="448024" cy="448024"/>
            </a:xfrm>
            <a:prstGeom prst="rect">
              <a:avLst/>
            </a:prstGeom>
          </p:spPr>
        </p:pic>
        <p:pic>
          <p:nvPicPr>
            <p:cNvPr id="22" name="Imagem 21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0C48A7ED-5E23-92C4-49D5-9DCBBF9F4B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57224" y="3036443"/>
              <a:ext cx="448024" cy="448024"/>
            </a:xfrm>
            <a:prstGeom prst="rect">
              <a:avLst/>
            </a:prstGeom>
          </p:spPr>
        </p:pic>
        <p:pic>
          <p:nvPicPr>
            <p:cNvPr id="23" name="Imagem 22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7700D6BE-810C-8327-EA56-84DFD2001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35734" y="2757710"/>
              <a:ext cx="448024" cy="448024"/>
            </a:xfrm>
            <a:prstGeom prst="rect">
              <a:avLst/>
            </a:prstGeom>
          </p:spPr>
        </p:pic>
        <p:pic>
          <p:nvPicPr>
            <p:cNvPr id="24" name="Imagem 23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9439F66F-C4B9-E39D-98E1-8E4849D00F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988134" y="3036443"/>
              <a:ext cx="448024" cy="448024"/>
            </a:xfrm>
            <a:prstGeom prst="rect">
              <a:avLst/>
            </a:prstGeom>
          </p:spPr>
        </p:pic>
        <p:pic>
          <p:nvPicPr>
            <p:cNvPr id="25" name="Imagem 24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0A1A184F-8D58-DDC0-99CB-8A8BBD0A56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146015" y="2757710"/>
              <a:ext cx="448024" cy="448024"/>
            </a:xfrm>
            <a:prstGeom prst="rect">
              <a:avLst/>
            </a:prstGeom>
          </p:spPr>
        </p:pic>
        <p:pic>
          <p:nvPicPr>
            <p:cNvPr id="26" name="Imagem 25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702A03AA-2940-EF55-073D-04B6FC8E5F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298415" y="3036443"/>
              <a:ext cx="448024" cy="448024"/>
            </a:xfrm>
            <a:prstGeom prst="rect">
              <a:avLst/>
            </a:prstGeom>
          </p:spPr>
        </p:pic>
        <p:pic>
          <p:nvPicPr>
            <p:cNvPr id="27" name="Imagem 26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F2379516-8A1C-0110-C05D-1469CD456E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468376" y="2757710"/>
              <a:ext cx="448024" cy="448024"/>
            </a:xfrm>
            <a:prstGeom prst="rect">
              <a:avLst/>
            </a:prstGeom>
          </p:spPr>
        </p:pic>
      </p:grpSp>
      <p:grpSp>
        <p:nvGrpSpPr>
          <p:cNvPr id="45" name="Agrupar 44">
            <a:extLst>
              <a:ext uri="{FF2B5EF4-FFF2-40B4-BE49-F238E27FC236}">
                <a16:creationId xmlns:a16="http://schemas.microsoft.com/office/drawing/2014/main" id="{07CEAFD1-2D1E-CDF4-2BDF-51A83B67AFFD}"/>
              </a:ext>
            </a:extLst>
          </p:cNvPr>
          <p:cNvGrpSpPr/>
          <p:nvPr/>
        </p:nvGrpSpPr>
        <p:grpSpPr>
          <a:xfrm>
            <a:off x="1105945" y="4156777"/>
            <a:ext cx="1772695" cy="625899"/>
            <a:chOff x="3568663" y="3896652"/>
            <a:chExt cx="2152293" cy="759927"/>
          </a:xfrm>
        </p:grpSpPr>
        <p:pic>
          <p:nvPicPr>
            <p:cNvPr id="30" name="Imagem 29" descr="Uma imagem contendo Forma&#10;&#10;Descrição gerada automaticamente">
              <a:extLst>
                <a:ext uri="{FF2B5EF4-FFF2-40B4-BE49-F238E27FC236}">
                  <a16:creationId xmlns:a16="http://schemas.microsoft.com/office/drawing/2014/main" id="{A79B441D-7756-DF4E-CB2D-8A1103E2D4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568663" y="3913731"/>
              <a:ext cx="384772" cy="418609"/>
            </a:xfrm>
            <a:prstGeom prst="rect">
              <a:avLst/>
            </a:prstGeom>
          </p:spPr>
        </p:pic>
        <p:pic>
          <p:nvPicPr>
            <p:cNvPr id="32" name="Imagem 31" descr="Uma imagem contendo Forma&#10;&#10;Descrição gerada automaticamente">
              <a:extLst>
                <a:ext uri="{FF2B5EF4-FFF2-40B4-BE49-F238E27FC236}">
                  <a16:creationId xmlns:a16="http://schemas.microsoft.com/office/drawing/2014/main" id="{FC062F36-E722-D8CA-A656-13FC2F6580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568663" y="4237970"/>
              <a:ext cx="384772" cy="418609"/>
            </a:xfrm>
            <a:prstGeom prst="rect">
              <a:avLst/>
            </a:prstGeom>
          </p:spPr>
        </p:pic>
        <p:pic>
          <p:nvPicPr>
            <p:cNvPr id="33" name="Imagem 32" descr="Uma imagem contendo Forma&#10;&#10;Descrição gerada automaticamente">
              <a:extLst>
                <a:ext uri="{FF2B5EF4-FFF2-40B4-BE49-F238E27FC236}">
                  <a16:creationId xmlns:a16="http://schemas.microsoft.com/office/drawing/2014/main" id="{A353A473-E620-AB07-8AC7-DA286C1E39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870968" y="3913731"/>
              <a:ext cx="384772" cy="418609"/>
            </a:xfrm>
            <a:prstGeom prst="rect">
              <a:avLst/>
            </a:prstGeom>
          </p:spPr>
        </p:pic>
        <p:pic>
          <p:nvPicPr>
            <p:cNvPr id="34" name="Imagem 33" descr="Uma imagem contendo Forma&#10;&#10;Descrição gerada automaticamente">
              <a:extLst>
                <a:ext uri="{FF2B5EF4-FFF2-40B4-BE49-F238E27FC236}">
                  <a16:creationId xmlns:a16="http://schemas.microsoft.com/office/drawing/2014/main" id="{3BDAA2F3-7310-9988-1F5E-158EF88697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870968" y="4230567"/>
              <a:ext cx="384772" cy="418609"/>
            </a:xfrm>
            <a:prstGeom prst="rect">
              <a:avLst/>
            </a:prstGeom>
          </p:spPr>
        </p:pic>
        <p:pic>
          <p:nvPicPr>
            <p:cNvPr id="35" name="Imagem 34" descr="Uma imagem contendo Forma&#10;&#10;Descrição gerada automaticamente">
              <a:extLst>
                <a:ext uri="{FF2B5EF4-FFF2-40B4-BE49-F238E27FC236}">
                  <a16:creationId xmlns:a16="http://schemas.microsoft.com/office/drawing/2014/main" id="{C52BA381-1404-2E4E-6517-CBBDFDC524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187228" y="3908081"/>
              <a:ext cx="384772" cy="418609"/>
            </a:xfrm>
            <a:prstGeom prst="rect">
              <a:avLst/>
            </a:prstGeom>
          </p:spPr>
        </p:pic>
        <p:pic>
          <p:nvPicPr>
            <p:cNvPr id="36" name="Imagem 35" descr="Uma imagem contendo Forma&#10;&#10;Descrição gerada automaticamente">
              <a:extLst>
                <a:ext uri="{FF2B5EF4-FFF2-40B4-BE49-F238E27FC236}">
                  <a16:creationId xmlns:a16="http://schemas.microsoft.com/office/drawing/2014/main" id="{EAAC8382-95E4-FFA0-9BAD-4AC4BDFA6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187228" y="4232320"/>
              <a:ext cx="384772" cy="418609"/>
            </a:xfrm>
            <a:prstGeom prst="rect">
              <a:avLst/>
            </a:prstGeom>
          </p:spPr>
        </p:pic>
        <p:pic>
          <p:nvPicPr>
            <p:cNvPr id="37" name="Imagem 36" descr="Uma imagem contendo Forma&#10;&#10;Descrição gerada automaticamente">
              <a:extLst>
                <a:ext uri="{FF2B5EF4-FFF2-40B4-BE49-F238E27FC236}">
                  <a16:creationId xmlns:a16="http://schemas.microsoft.com/office/drawing/2014/main" id="{A8E3A5CB-CA6E-0F16-1E4C-49110B779E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474467" y="3906328"/>
              <a:ext cx="384772" cy="418609"/>
            </a:xfrm>
            <a:prstGeom prst="rect">
              <a:avLst/>
            </a:prstGeom>
          </p:spPr>
        </p:pic>
        <p:pic>
          <p:nvPicPr>
            <p:cNvPr id="38" name="Imagem 37" descr="Uma imagem contendo Forma&#10;&#10;Descrição gerada automaticamente">
              <a:extLst>
                <a:ext uri="{FF2B5EF4-FFF2-40B4-BE49-F238E27FC236}">
                  <a16:creationId xmlns:a16="http://schemas.microsoft.com/office/drawing/2014/main" id="{EAA691BA-8358-7A94-08AC-D5597A99D1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474467" y="4230567"/>
              <a:ext cx="384772" cy="418609"/>
            </a:xfrm>
            <a:prstGeom prst="rect">
              <a:avLst/>
            </a:prstGeom>
          </p:spPr>
        </p:pic>
        <p:pic>
          <p:nvPicPr>
            <p:cNvPr id="39" name="Imagem 38" descr="Uma imagem contendo Forma&#10;&#10;Descrição gerada automaticamente">
              <a:extLst>
                <a:ext uri="{FF2B5EF4-FFF2-40B4-BE49-F238E27FC236}">
                  <a16:creationId xmlns:a16="http://schemas.microsoft.com/office/drawing/2014/main" id="{63B5A989-22EF-5490-0B17-A4AB79F3A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61706" y="3896652"/>
              <a:ext cx="384772" cy="418609"/>
            </a:xfrm>
            <a:prstGeom prst="rect">
              <a:avLst/>
            </a:prstGeom>
          </p:spPr>
        </p:pic>
        <p:pic>
          <p:nvPicPr>
            <p:cNvPr id="40" name="Imagem 39" descr="Uma imagem contendo Forma&#10;&#10;Descrição gerada automaticamente">
              <a:extLst>
                <a:ext uri="{FF2B5EF4-FFF2-40B4-BE49-F238E27FC236}">
                  <a16:creationId xmlns:a16="http://schemas.microsoft.com/office/drawing/2014/main" id="{63D91410-AA66-2BF0-A63D-9C129B27A5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61706" y="4220891"/>
              <a:ext cx="384772" cy="418609"/>
            </a:xfrm>
            <a:prstGeom prst="rect">
              <a:avLst/>
            </a:prstGeom>
          </p:spPr>
        </p:pic>
        <p:pic>
          <p:nvPicPr>
            <p:cNvPr id="41" name="Imagem 40" descr="Uma imagem contendo Forma&#10;&#10;Descrição gerada automaticamente">
              <a:extLst>
                <a:ext uri="{FF2B5EF4-FFF2-40B4-BE49-F238E27FC236}">
                  <a16:creationId xmlns:a16="http://schemas.microsoft.com/office/drawing/2014/main" id="{B7077C1C-000A-5218-26D8-8623C5708E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48945" y="3906328"/>
              <a:ext cx="384772" cy="418609"/>
            </a:xfrm>
            <a:prstGeom prst="rect">
              <a:avLst/>
            </a:prstGeom>
          </p:spPr>
        </p:pic>
        <p:pic>
          <p:nvPicPr>
            <p:cNvPr id="42" name="Imagem 41" descr="Uma imagem contendo Forma&#10;&#10;Descrição gerada automaticamente">
              <a:extLst>
                <a:ext uri="{FF2B5EF4-FFF2-40B4-BE49-F238E27FC236}">
                  <a16:creationId xmlns:a16="http://schemas.microsoft.com/office/drawing/2014/main" id="{2834BBEE-1B2D-8630-7139-11EF0D66B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48945" y="4230567"/>
              <a:ext cx="384772" cy="418609"/>
            </a:xfrm>
            <a:prstGeom prst="rect">
              <a:avLst/>
            </a:prstGeom>
          </p:spPr>
        </p:pic>
        <p:pic>
          <p:nvPicPr>
            <p:cNvPr id="43" name="Imagem 42" descr="Uma imagem contendo Forma&#10;&#10;Descrição gerada automaticamente">
              <a:extLst>
                <a:ext uri="{FF2B5EF4-FFF2-40B4-BE49-F238E27FC236}">
                  <a16:creationId xmlns:a16="http://schemas.microsoft.com/office/drawing/2014/main" id="{0F815EAA-78A7-4D22-3B7B-B75A1F63F9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336184" y="3913731"/>
              <a:ext cx="384772" cy="418609"/>
            </a:xfrm>
            <a:prstGeom prst="rect">
              <a:avLst/>
            </a:prstGeom>
          </p:spPr>
        </p:pic>
        <p:pic>
          <p:nvPicPr>
            <p:cNvPr id="44" name="Imagem 43" descr="Uma imagem contendo Forma&#10;&#10;Descrição gerada automaticamente">
              <a:extLst>
                <a:ext uri="{FF2B5EF4-FFF2-40B4-BE49-F238E27FC236}">
                  <a16:creationId xmlns:a16="http://schemas.microsoft.com/office/drawing/2014/main" id="{0BF849D7-2029-5446-07DC-B5B0B196C6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336184" y="4237970"/>
              <a:ext cx="384772" cy="418609"/>
            </a:xfrm>
            <a:prstGeom prst="rect">
              <a:avLst/>
            </a:prstGeom>
          </p:spPr>
        </p:pic>
      </p:grpSp>
      <p:grpSp>
        <p:nvGrpSpPr>
          <p:cNvPr id="62" name="Agrupar 61">
            <a:extLst>
              <a:ext uri="{FF2B5EF4-FFF2-40B4-BE49-F238E27FC236}">
                <a16:creationId xmlns:a16="http://schemas.microsoft.com/office/drawing/2014/main" id="{79C11832-D08E-6E1F-0AD1-1E7204E65EEA}"/>
              </a:ext>
            </a:extLst>
          </p:cNvPr>
          <p:cNvGrpSpPr/>
          <p:nvPr/>
        </p:nvGrpSpPr>
        <p:grpSpPr>
          <a:xfrm>
            <a:off x="866981" y="2307114"/>
            <a:ext cx="2250623" cy="568073"/>
            <a:chOff x="3567696" y="1823319"/>
            <a:chExt cx="2548083" cy="715941"/>
          </a:xfrm>
        </p:grpSpPr>
        <p:pic>
          <p:nvPicPr>
            <p:cNvPr id="47" name="Imagem 46" descr="Ícone&#10;&#10;Descrição gerada automaticamente com confiança média">
              <a:extLst>
                <a:ext uri="{FF2B5EF4-FFF2-40B4-BE49-F238E27FC236}">
                  <a16:creationId xmlns:a16="http://schemas.microsoft.com/office/drawing/2014/main" id="{01A5FA12-041C-2CCB-6B94-CCF417AB5D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8702" y1="50721" x2="38702" y2="50721"/>
                          <a14:foregroundMark x1="38702" y1="50721" x2="38702" y2="50721"/>
                          <a14:foregroundMark x1="38702" y1="50721" x2="28846" y2="49279"/>
                          <a14:foregroundMark x1="67788" y1="51442" x2="56971" y2="52163"/>
                          <a14:foregroundMark x1="42308" y1="34615" x2="44952" y2="25240"/>
                        </a14:backgroundRemoval>
                      </a14:imgEffect>
                    </a14:imgLayer>
                  </a14:imgProps>
                </a:ext>
              </a:extLst>
            </a:blip>
            <a:srcRect l="12528" t="16859" r="13235" b="13147"/>
            <a:stretch/>
          </p:blipFill>
          <p:spPr>
            <a:xfrm>
              <a:off x="3567696" y="1823319"/>
              <a:ext cx="367118" cy="346140"/>
            </a:xfrm>
            <a:prstGeom prst="rect">
              <a:avLst/>
            </a:prstGeom>
          </p:spPr>
        </p:pic>
        <p:pic>
          <p:nvPicPr>
            <p:cNvPr id="49" name="Imagem 48" descr="Ícone&#10;&#10;Descrição gerada automaticamente com confiança média">
              <a:extLst>
                <a:ext uri="{FF2B5EF4-FFF2-40B4-BE49-F238E27FC236}">
                  <a16:creationId xmlns:a16="http://schemas.microsoft.com/office/drawing/2014/main" id="{54A82079-0CFC-8619-84FF-2CE3662EFB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8702" y1="50721" x2="38702" y2="50721"/>
                          <a14:foregroundMark x1="38702" y1="50721" x2="38702" y2="50721"/>
                          <a14:foregroundMark x1="38702" y1="50721" x2="28846" y2="49279"/>
                          <a14:foregroundMark x1="67788" y1="51442" x2="56971" y2="52163"/>
                          <a14:foregroundMark x1="42308" y1="34615" x2="44952" y2="25240"/>
                        </a14:backgroundRemoval>
                      </a14:imgEffect>
                    </a14:imgLayer>
                  </a14:imgProps>
                </a:ext>
              </a:extLst>
            </a:blip>
            <a:srcRect l="12528" t="16859" r="13235" b="13147"/>
            <a:stretch/>
          </p:blipFill>
          <p:spPr>
            <a:xfrm>
              <a:off x="3567696" y="2164208"/>
              <a:ext cx="367118" cy="346140"/>
            </a:xfrm>
            <a:prstGeom prst="rect">
              <a:avLst/>
            </a:prstGeom>
          </p:spPr>
        </p:pic>
        <p:pic>
          <p:nvPicPr>
            <p:cNvPr id="50" name="Imagem 49" descr="Ícone&#10;&#10;Descrição gerada automaticamente com confiança média">
              <a:extLst>
                <a:ext uri="{FF2B5EF4-FFF2-40B4-BE49-F238E27FC236}">
                  <a16:creationId xmlns:a16="http://schemas.microsoft.com/office/drawing/2014/main" id="{D151358A-079F-06C7-9766-320735879D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8702" y1="50721" x2="38702" y2="50721"/>
                          <a14:foregroundMark x1="38702" y1="50721" x2="38702" y2="50721"/>
                          <a14:foregroundMark x1="38702" y1="50721" x2="28846" y2="49279"/>
                          <a14:foregroundMark x1="67788" y1="51442" x2="56971" y2="52163"/>
                          <a14:foregroundMark x1="42308" y1="34615" x2="44952" y2="25240"/>
                        </a14:backgroundRemoval>
                      </a14:imgEffect>
                    </a14:imgLayer>
                  </a14:imgProps>
                </a:ext>
              </a:extLst>
            </a:blip>
            <a:srcRect l="12528" t="16859" r="13235" b="13147"/>
            <a:stretch/>
          </p:blipFill>
          <p:spPr>
            <a:xfrm>
              <a:off x="3934814" y="1823319"/>
              <a:ext cx="367118" cy="346140"/>
            </a:xfrm>
            <a:prstGeom prst="rect">
              <a:avLst/>
            </a:prstGeom>
          </p:spPr>
        </p:pic>
        <p:pic>
          <p:nvPicPr>
            <p:cNvPr id="51" name="Imagem 50" descr="Ícone&#10;&#10;Descrição gerada automaticamente com confiança média">
              <a:extLst>
                <a:ext uri="{FF2B5EF4-FFF2-40B4-BE49-F238E27FC236}">
                  <a16:creationId xmlns:a16="http://schemas.microsoft.com/office/drawing/2014/main" id="{0C98B37B-C8BE-8CA1-64C1-FDD6CEA2CC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8702" y1="50721" x2="38702" y2="50721"/>
                          <a14:foregroundMark x1="38702" y1="50721" x2="38702" y2="50721"/>
                          <a14:foregroundMark x1="38702" y1="50721" x2="28846" y2="49279"/>
                          <a14:foregroundMark x1="67788" y1="51442" x2="56971" y2="52163"/>
                          <a14:foregroundMark x1="42308" y1="34615" x2="44952" y2="25240"/>
                        </a14:backgroundRemoval>
                      </a14:imgEffect>
                    </a14:imgLayer>
                  </a14:imgProps>
                </a:ext>
              </a:extLst>
            </a:blip>
            <a:srcRect l="12528" t="16859" r="13235" b="13147"/>
            <a:stretch/>
          </p:blipFill>
          <p:spPr>
            <a:xfrm>
              <a:off x="3934814" y="2164208"/>
              <a:ext cx="367118" cy="346140"/>
            </a:xfrm>
            <a:prstGeom prst="rect">
              <a:avLst/>
            </a:prstGeom>
          </p:spPr>
        </p:pic>
        <p:pic>
          <p:nvPicPr>
            <p:cNvPr id="52" name="Imagem 51" descr="Ícone&#10;&#10;Descrição gerada automaticamente com confiança média">
              <a:extLst>
                <a:ext uri="{FF2B5EF4-FFF2-40B4-BE49-F238E27FC236}">
                  <a16:creationId xmlns:a16="http://schemas.microsoft.com/office/drawing/2014/main" id="{3E007040-4087-7F27-3ACF-077DD859D6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8702" y1="50721" x2="38702" y2="50721"/>
                          <a14:foregroundMark x1="38702" y1="50721" x2="38702" y2="50721"/>
                          <a14:foregroundMark x1="38702" y1="50721" x2="28846" y2="49279"/>
                          <a14:foregroundMark x1="67788" y1="51442" x2="56971" y2="52163"/>
                          <a14:foregroundMark x1="42308" y1="34615" x2="44952" y2="25240"/>
                        </a14:backgroundRemoval>
                      </a14:imgEffect>
                    </a14:imgLayer>
                  </a14:imgProps>
                </a:ext>
              </a:extLst>
            </a:blip>
            <a:srcRect l="12528" t="16859" r="13235" b="13147"/>
            <a:stretch/>
          </p:blipFill>
          <p:spPr>
            <a:xfrm>
              <a:off x="4312267" y="1823319"/>
              <a:ext cx="367118" cy="346140"/>
            </a:xfrm>
            <a:prstGeom prst="rect">
              <a:avLst/>
            </a:prstGeom>
          </p:spPr>
        </p:pic>
        <p:pic>
          <p:nvPicPr>
            <p:cNvPr id="53" name="Imagem 52" descr="Ícone&#10;&#10;Descrição gerada automaticamente com confiança média">
              <a:extLst>
                <a:ext uri="{FF2B5EF4-FFF2-40B4-BE49-F238E27FC236}">
                  <a16:creationId xmlns:a16="http://schemas.microsoft.com/office/drawing/2014/main" id="{6637B098-FD1D-44D4-F2CE-469A3E82C0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8702" y1="50721" x2="38702" y2="50721"/>
                          <a14:foregroundMark x1="38702" y1="50721" x2="38702" y2="50721"/>
                          <a14:foregroundMark x1="38702" y1="50721" x2="28846" y2="49279"/>
                          <a14:foregroundMark x1="67788" y1="51442" x2="56971" y2="52163"/>
                          <a14:foregroundMark x1="42308" y1="34615" x2="44952" y2="25240"/>
                        </a14:backgroundRemoval>
                      </a14:imgEffect>
                    </a14:imgLayer>
                  </a14:imgProps>
                </a:ext>
              </a:extLst>
            </a:blip>
            <a:srcRect l="12528" t="16859" r="13235" b="13147"/>
            <a:stretch/>
          </p:blipFill>
          <p:spPr>
            <a:xfrm>
              <a:off x="4312267" y="2164208"/>
              <a:ext cx="367118" cy="346140"/>
            </a:xfrm>
            <a:prstGeom prst="rect">
              <a:avLst/>
            </a:prstGeom>
          </p:spPr>
        </p:pic>
        <p:pic>
          <p:nvPicPr>
            <p:cNvPr id="54" name="Imagem 53" descr="Ícone&#10;&#10;Descrição gerada automaticamente com confiança média">
              <a:extLst>
                <a:ext uri="{FF2B5EF4-FFF2-40B4-BE49-F238E27FC236}">
                  <a16:creationId xmlns:a16="http://schemas.microsoft.com/office/drawing/2014/main" id="{1BC489A5-444B-0EC2-3710-206F38E487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8702" y1="50721" x2="38702" y2="50721"/>
                          <a14:foregroundMark x1="38702" y1="50721" x2="38702" y2="50721"/>
                          <a14:foregroundMark x1="38702" y1="50721" x2="28846" y2="49279"/>
                          <a14:foregroundMark x1="67788" y1="51442" x2="56971" y2="52163"/>
                          <a14:foregroundMark x1="42308" y1="34615" x2="44952" y2="25240"/>
                        </a14:backgroundRemoval>
                      </a14:imgEffect>
                    </a14:imgLayer>
                  </a14:imgProps>
                </a:ext>
              </a:extLst>
            </a:blip>
            <a:srcRect l="12528" t="16859" r="13235" b="13147"/>
            <a:stretch/>
          </p:blipFill>
          <p:spPr>
            <a:xfrm>
              <a:off x="4679385" y="1832514"/>
              <a:ext cx="367118" cy="346140"/>
            </a:xfrm>
            <a:prstGeom prst="rect">
              <a:avLst/>
            </a:prstGeom>
          </p:spPr>
        </p:pic>
        <p:pic>
          <p:nvPicPr>
            <p:cNvPr id="55" name="Imagem 54" descr="Ícone&#10;&#10;Descrição gerada automaticamente com confiança média">
              <a:extLst>
                <a:ext uri="{FF2B5EF4-FFF2-40B4-BE49-F238E27FC236}">
                  <a16:creationId xmlns:a16="http://schemas.microsoft.com/office/drawing/2014/main" id="{A50C4C27-A06F-261B-0A48-3ACAB68E24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8702" y1="50721" x2="38702" y2="50721"/>
                          <a14:foregroundMark x1="38702" y1="50721" x2="38702" y2="50721"/>
                          <a14:foregroundMark x1="38702" y1="50721" x2="28846" y2="49279"/>
                          <a14:foregroundMark x1="67788" y1="51442" x2="56971" y2="52163"/>
                          <a14:foregroundMark x1="42308" y1="34615" x2="44952" y2="25240"/>
                        </a14:backgroundRemoval>
                      </a14:imgEffect>
                    </a14:imgLayer>
                  </a14:imgProps>
                </a:ext>
              </a:extLst>
            </a:blip>
            <a:srcRect l="12528" t="16859" r="13235" b="13147"/>
            <a:stretch/>
          </p:blipFill>
          <p:spPr>
            <a:xfrm>
              <a:off x="4679385" y="2173403"/>
              <a:ext cx="367118" cy="346140"/>
            </a:xfrm>
            <a:prstGeom prst="rect">
              <a:avLst/>
            </a:prstGeom>
          </p:spPr>
        </p:pic>
        <p:pic>
          <p:nvPicPr>
            <p:cNvPr id="56" name="Imagem 55" descr="Ícone&#10;&#10;Descrição gerada automaticamente com confiança média">
              <a:extLst>
                <a:ext uri="{FF2B5EF4-FFF2-40B4-BE49-F238E27FC236}">
                  <a16:creationId xmlns:a16="http://schemas.microsoft.com/office/drawing/2014/main" id="{8E939060-EB73-9485-0735-5F8BB51F7E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8702" y1="50721" x2="38702" y2="50721"/>
                          <a14:foregroundMark x1="38702" y1="50721" x2="38702" y2="50721"/>
                          <a14:foregroundMark x1="38702" y1="50721" x2="28846" y2="49279"/>
                          <a14:foregroundMark x1="67788" y1="51442" x2="56971" y2="52163"/>
                          <a14:foregroundMark x1="42308" y1="34615" x2="44952" y2="25240"/>
                        </a14:backgroundRemoval>
                      </a14:imgEffect>
                    </a14:imgLayer>
                  </a14:imgProps>
                </a:ext>
              </a:extLst>
            </a:blip>
            <a:srcRect l="12528" t="16859" r="13235" b="13147"/>
            <a:stretch/>
          </p:blipFill>
          <p:spPr>
            <a:xfrm>
              <a:off x="5035543" y="1837367"/>
              <a:ext cx="367118" cy="346140"/>
            </a:xfrm>
            <a:prstGeom prst="rect">
              <a:avLst/>
            </a:prstGeom>
          </p:spPr>
        </p:pic>
        <p:pic>
          <p:nvPicPr>
            <p:cNvPr id="57" name="Imagem 56" descr="Ícone&#10;&#10;Descrição gerada automaticamente com confiança média">
              <a:extLst>
                <a:ext uri="{FF2B5EF4-FFF2-40B4-BE49-F238E27FC236}">
                  <a16:creationId xmlns:a16="http://schemas.microsoft.com/office/drawing/2014/main" id="{3673C614-5473-1336-69A0-3B8F21618A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8702" y1="50721" x2="38702" y2="50721"/>
                          <a14:foregroundMark x1="38702" y1="50721" x2="38702" y2="50721"/>
                          <a14:foregroundMark x1="38702" y1="50721" x2="28846" y2="49279"/>
                          <a14:foregroundMark x1="67788" y1="51442" x2="56971" y2="52163"/>
                          <a14:foregroundMark x1="42308" y1="34615" x2="44952" y2="25240"/>
                        </a14:backgroundRemoval>
                      </a14:imgEffect>
                    </a14:imgLayer>
                  </a14:imgProps>
                </a:ext>
              </a:extLst>
            </a:blip>
            <a:srcRect l="12528" t="16859" r="13235" b="13147"/>
            <a:stretch/>
          </p:blipFill>
          <p:spPr>
            <a:xfrm>
              <a:off x="5035543" y="2178256"/>
              <a:ext cx="367118" cy="346140"/>
            </a:xfrm>
            <a:prstGeom prst="rect">
              <a:avLst/>
            </a:prstGeom>
          </p:spPr>
        </p:pic>
        <p:pic>
          <p:nvPicPr>
            <p:cNvPr id="58" name="Imagem 57" descr="Ícone&#10;&#10;Descrição gerada automaticamente com confiança média">
              <a:extLst>
                <a:ext uri="{FF2B5EF4-FFF2-40B4-BE49-F238E27FC236}">
                  <a16:creationId xmlns:a16="http://schemas.microsoft.com/office/drawing/2014/main" id="{5DEDE085-FCA1-8084-3E42-15AA5C8CB7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8702" y1="50721" x2="38702" y2="50721"/>
                          <a14:foregroundMark x1="38702" y1="50721" x2="38702" y2="50721"/>
                          <a14:foregroundMark x1="38702" y1="50721" x2="28846" y2="49279"/>
                          <a14:foregroundMark x1="67788" y1="51442" x2="56971" y2="52163"/>
                          <a14:foregroundMark x1="42308" y1="34615" x2="44952" y2="25240"/>
                        </a14:backgroundRemoval>
                      </a14:imgEffect>
                    </a14:imgLayer>
                  </a14:imgProps>
                </a:ext>
              </a:extLst>
            </a:blip>
            <a:srcRect l="12528" t="16859" r="13235" b="13147"/>
            <a:stretch/>
          </p:blipFill>
          <p:spPr>
            <a:xfrm>
              <a:off x="5403254" y="1852231"/>
              <a:ext cx="367118" cy="346140"/>
            </a:xfrm>
            <a:prstGeom prst="rect">
              <a:avLst/>
            </a:prstGeom>
          </p:spPr>
        </p:pic>
        <p:pic>
          <p:nvPicPr>
            <p:cNvPr id="59" name="Imagem 58" descr="Ícone&#10;&#10;Descrição gerada automaticamente com confiança média">
              <a:extLst>
                <a:ext uri="{FF2B5EF4-FFF2-40B4-BE49-F238E27FC236}">
                  <a16:creationId xmlns:a16="http://schemas.microsoft.com/office/drawing/2014/main" id="{8F9069C9-B551-4C7B-A60A-1D421FA259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8702" y1="50721" x2="38702" y2="50721"/>
                          <a14:foregroundMark x1="38702" y1="50721" x2="38702" y2="50721"/>
                          <a14:foregroundMark x1="38702" y1="50721" x2="28846" y2="49279"/>
                          <a14:foregroundMark x1="67788" y1="51442" x2="56971" y2="52163"/>
                          <a14:foregroundMark x1="42308" y1="34615" x2="44952" y2="25240"/>
                        </a14:backgroundRemoval>
                      </a14:imgEffect>
                    </a14:imgLayer>
                  </a14:imgProps>
                </a:ext>
              </a:extLst>
            </a:blip>
            <a:srcRect l="12528" t="16859" r="13235" b="13147"/>
            <a:stretch/>
          </p:blipFill>
          <p:spPr>
            <a:xfrm>
              <a:off x="5403254" y="2193120"/>
              <a:ext cx="367118" cy="346140"/>
            </a:xfrm>
            <a:prstGeom prst="rect">
              <a:avLst/>
            </a:prstGeom>
          </p:spPr>
        </p:pic>
        <p:pic>
          <p:nvPicPr>
            <p:cNvPr id="60" name="Imagem 59" descr="Ícone&#10;&#10;Descrição gerada automaticamente com confiança média">
              <a:extLst>
                <a:ext uri="{FF2B5EF4-FFF2-40B4-BE49-F238E27FC236}">
                  <a16:creationId xmlns:a16="http://schemas.microsoft.com/office/drawing/2014/main" id="{650DCEE3-B238-8B4A-E632-CE0F445474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8702" y1="50721" x2="38702" y2="50721"/>
                          <a14:foregroundMark x1="38702" y1="50721" x2="38702" y2="50721"/>
                          <a14:foregroundMark x1="38702" y1="50721" x2="28846" y2="49279"/>
                          <a14:foregroundMark x1="67788" y1="51442" x2="56971" y2="52163"/>
                          <a14:foregroundMark x1="42308" y1="34615" x2="44952" y2="25240"/>
                        </a14:backgroundRemoval>
                      </a14:imgEffect>
                    </a14:imgLayer>
                  </a14:imgProps>
                </a:ext>
              </a:extLst>
            </a:blip>
            <a:srcRect l="12528" t="16859" r="13235" b="13147"/>
            <a:stretch/>
          </p:blipFill>
          <p:spPr>
            <a:xfrm>
              <a:off x="5748661" y="1848236"/>
              <a:ext cx="367118" cy="346140"/>
            </a:xfrm>
            <a:prstGeom prst="rect">
              <a:avLst/>
            </a:prstGeom>
          </p:spPr>
        </p:pic>
        <p:pic>
          <p:nvPicPr>
            <p:cNvPr id="61" name="Imagem 60" descr="Ícone&#10;&#10;Descrição gerada automaticamente com confiança média">
              <a:extLst>
                <a:ext uri="{FF2B5EF4-FFF2-40B4-BE49-F238E27FC236}">
                  <a16:creationId xmlns:a16="http://schemas.microsoft.com/office/drawing/2014/main" id="{D221D089-18BA-F6B2-BE24-D8A57B005D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8702" y1="50721" x2="38702" y2="50721"/>
                          <a14:foregroundMark x1="38702" y1="50721" x2="38702" y2="50721"/>
                          <a14:foregroundMark x1="38702" y1="50721" x2="28846" y2="49279"/>
                          <a14:foregroundMark x1="67788" y1="51442" x2="56971" y2="52163"/>
                          <a14:foregroundMark x1="42308" y1="34615" x2="44952" y2="25240"/>
                        </a14:backgroundRemoval>
                      </a14:imgEffect>
                    </a14:imgLayer>
                  </a14:imgProps>
                </a:ext>
              </a:extLst>
            </a:blip>
            <a:srcRect l="12528" t="16859" r="13235" b="13147"/>
            <a:stretch/>
          </p:blipFill>
          <p:spPr>
            <a:xfrm>
              <a:off x="5748661" y="2189125"/>
              <a:ext cx="367118" cy="346140"/>
            </a:xfrm>
            <a:prstGeom prst="rect">
              <a:avLst/>
            </a:prstGeom>
          </p:spPr>
        </p:pic>
      </p:grpSp>
      <p:grpSp>
        <p:nvGrpSpPr>
          <p:cNvPr id="77" name="Agrupar 76">
            <a:extLst>
              <a:ext uri="{FF2B5EF4-FFF2-40B4-BE49-F238E27FC236}">
                <a16:creationId xmlns:a16="http://schemas.microsoft.com/office/drawing/2014/main" id="{FBFD002E-C970-4EDF-793C-6E058F36215D}"/>
              </a:ext>
            </a:extLst>
          </p:cNvPr>
          <p:cNvGrpSpPr/>
          <p:nvPr/>
        </p:nvGrpSpPr>
        <p:grpSpPr>
          <a:xfrm>
            <a:off x="1161191" y="3540595"/>
            <a:ext cx="1662203" cy="575731"/>
            <a:chOff x="3662700" y="3819910"/>
            <a:chExt cx="1925300" cy="728634"/>
          </a:xfrm>
        </p:grpSpPr>
        <p:pic>
          <p:nvPicPr>
            <p:cNvPr id="64" name="Imagem 63" descr="Ícone&#10;&#10;Descrição gerada automaticamente com confiança baixa">
              <a:extLst>
                <a:ext uri="{FF2B5EF4-FFF2-40B4-BE49-F238E27FC236}">
                  <a16:creationId xmlns:a16="http://schemas.microsoft.com/office/drawing/2014/main" id="{16F412FC-69D3-039D-7235-6C8F5AEC30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7477" t="10495" r="19599" b="11733"/>
            <a:stretch/>
          </p:blipFill>
          <p:spPr>
            <a:xfrm>
              <a:off x="3662700" y="4179436"/>
              <a:ext cx="286870" cy="354559"/>
            </a:xfrm>
            <a:prstGeom prst="rect">
              <a:avLst/>
            </a:prstGeom>
          </p:spPr>
        </p:pic>
        <p:pic>
          <p:nvPicPr>
            <p:cNvPr id="65" name="Imagem 64" descr="Ícone&#10;&#10;Descrição gerada automaticamente com confiança baixa">
              <a:extLst>
                <a:ext uri="{FF2B5EF4-FFF2-40B4-BE49-F238E27FC236}">
                  <a16:creationId xmlns:a16="http://schemas.microsoft.com/office/drawing/2014/main" id="{FAE62DE4-FC07-A4C3-8BB9-8718EA742C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7477" t="10495" r="19599" b="11733"/>
            <a:stretch/>
          </p:blipFill>
          <p:spPr>
            <a:xfrm>
              <a:off x="3662700" y="3819910"/>
              <a:ext cx="286870" cy="354559"/>
            </a:xfrm>
            <a:prstGeom prst="rect">
              <a:avLst/>
            </a:prstGeom>
          </p:spPr>
        </p:pic>
        <p:pic>
          <p:nvPicPr>
            <p:cNvPr id="66" name="Imagem 65" descr="Ícone&#10;&#10;Descrição gerada automaticamente com confiança baixa">
              <a:extLst>
                <a:ext uri="{FF2B5EF4-FFF2-40B4-BE49-F238E27FC236}">
                  <a16:creationId xmlns:a16="http://schemas.microsoft.com/office/drawing/2014/main" id="{4CE9DB71-0294-1670-14F7-7D64280D3F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7477" t="10495" r="19599" b="11733"/>
            <a:stretch/>
          </p:blipFill>
          <p:spPr>
            <a:xfrm>
              <a:off x="3949570" y="4179436"/>
              <a:ext cx="286870" cy="354559"/>
            </a:xfrm>
            <a:prstGeom prst="rect">
              <a:avLst/>
            </a:prstGeom>
          </p:spPr>
        </p:pic>
        <p:pic>
          <p:nvPicPr>
            <p:cNvPr id="67" name="Imagem 66" descr="Ícone&#10;&#10;Descrição gerada automaticamente com confiança baixa">
              <a:extLst>
                <a:ext uri="{FF2B5EF4-FFF2-40B4-BE49-F238E27FC236}">
                  <a16:creationId xmlns:a16="http://schemas.microsoft.com/office/drawing/2014/main" id="{0FE6F10F-87DD-FB04-E390-5B7D28E4A5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7477" t="10495" r="19599" b="11733"/>
            <a:stretch/>
          </p:blipFill>
          <p:spPr>
            <a:xfrm>
              <a:off x="3949570" y="3819910"/>
              <a:ext cx="286870" cy="354559"/>
            </a:xfrm>
            <a:prstGeom prst="rect">
              <a:avLst/>
            </a:prstGeom>
          </p:spPr>
        </p:pic>
        <p:pic>
          <p:nvPicPr>
            <p:cNvPr id="68" name="Imagem 67" descr="Ícone&#10;&#10;Descrição gerada automaticamente com confiança baixa">
              <a:extLst>
                <a:ext uri="{FF2B5EF4-FFF2-40B4-BE49-F238E27FC236}">
                  <a16:creationId xmlns:a16="http://schemas.microsoft.com/office/drawing/2014/main" id="{B59FC4F1-4DE1-71C2-B9D6-939EDDF250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7477" t="10495" r="19599" b="11733"/>
            <a:stretch/>
          </p:blipFill>
          <p:spPr>
            <a:xfrm>
              <a:off x="4236440" y="4184227"/>
              <a:ext cx="286870" cy="354559"/>
            </a:xfrm>
            <a:prstGeom prst="rect">
              <a:avLst/>
            </a:prstGeom>
          </p:spPr>
        </p:pic>
        <p:pic>
          <p:nvPicPr>
            <p:cNvPr id="69" name="Imagem 68" descr="Ícone&#10;&#10;Descrição gerada automaticamente com confiança baixa">
              <a:extLst>
                <a:ext uri="{FF2B5EF4-FFF2-40B4-BE49-F238E27FC236}">
                  <a16:creationId xmlns:a16="http://schemas.microsoft.com/office/drawing/2014/main" id="{E298E8C2-A28D-F179-406C-E49C8F0D6A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7477" t="10495" r="19599" b="11733"/>
            <a:stretch/>
          </p:blipFill>
          <p:spPr>
            <a:xfrm>
              <a:off x="4236440" y="3824701"/>
              <a:ext cx="286870" cy="354559"/>
            </a:xfrm>
            <a:prstGeom prst="rect">
              <a:avLst/>
            </a:prstGeom>
          </p:spPr>
        </p:pic>
        <p:pic>
          <p:nvPicPr>
            <p:cNvPr id="70" name="Imagem 69" descr="Ícone&#10;&#10;Descrição gerada automaticamente com confiança baixa">
              <a:extLst>
                <a:ext uri="{FF2B5EF4-FFF2-40B4-BE49-F238E27FC236}">
                  <a16:creationId xmlns:a16="http://schemas.microsoft.com/office/drawing/2014/main" id="{FE167F9C-EB53-873C-1517-AAD64C5B56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7477" t="10495" r="19599" b="11733"/>
            <a:stretch/>
          </p:blipFill>
          <p:spPr>
            <a:xfrm>
              <a:off x="4505721" y="4189194"/>
              <a:ext cx="286870" cy="354559"/>
            </a:xfrm>
            <a:prstGeom prst="rect">
              <a:avLst/>
            </a:prstGeom>
          </p:spPr>
        </p:pic>
        <p:pic>
          <p:nvPicPr>
            <p:cNvPr id="71" name="Imagem 70" descr="Ícone&#10;&#10;Descrição gerada automaticamente com confiança baixa">
              <a:extLst>
                <a:ext uri="{FF2B5EF4-FFF2-40B4-BE49-F238E27FC236}">
                  <a16:creationId xmlns:a16="http://schemas.microsoft.com/office/drawing/2014/main" id="{D6CA9D8A-EDAD-9048-0AFF-192AC3FA5F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7477" t="10495" r="19599" b="11733"/>
            <a:stretch/>
          </p:blipFill>
          <p:spPr>
            <a:xfrm>
              <a:off x="4505721" y="3829668"/>
              <a:ext cx="286870" cy="354559"/>
            </a:xfrm>
            <a:prstGeom prst="rect">
              <a:avLst/>
            </a:prstGeom>
          </p:spPr>
        </p:pic>
        <p:pic>
          <p:nvPicPr>
            <p:cNvPr id="72" name="Imagem 71" descr="Ícone&#10;&#10;Descrição gerada automaticamente com confiança baixa">
              <a:extLst>
                <a:ext uri="{FF2B5EF4-FFF2-40B4-BE49-F238E27FC236}">
                  <a16:creationId xmlns:a16="http://schemas.microsoft.com/office/drawing/2014/main" id="{D4C62463-3C92-B6E7-7B62-1C31262F49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7477" t="10495" r="19599" b="11733"/>
            <a:stretch/>
          </p:blipFill>
          <p:spPr>
            <a:xfrm>
              <a:off x="4792591" y="4189194"/>
              <a:ext cx="286870" cy="354559"/>
            </a:xfrm>
            <a:prstGeom prst="rect">
              <a:avLst/>
            </a:prstGeom>
          </p:spPr>
        </p:pic>
        <p:pic>
          <p:nvPicPr>
            <p:cNvPr id="73" name="Imagem 72" descr="Ícone&#10;&#10;Descrição gerada automaticamente com confiança baixa">
              <a:extLst>
                <a:ext uri="{FF2B5EF4-FFF2-40B4-BE49-F238E27FC236}">
                  <a16:creationId xmlns:a16="http://schemas.microsoft.com/office/drawing/2014/main" id="{4CCB4E6C-209F-8337-4962-3344595152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7477" t="10495" r="19599" b="11733"/>
            <a:stretch/>
          </p:blipFill>
          <p:spPr>
            <a:xfrm>
              <a:off x="4792591" y="3829668"/>
              <a:ext cx="286870" cy="354559"/>
            </a:xfrm>
            <a:prstGeom prst="rect">
              <a:avLst/>
            </a:prstGeom>
          </p:spPr>
        </p:pic>
        <p:pic>
          <p:nvPicPr>
            <p:cNvPr id="74" name="Imagem 73" descr="Ícone&#10;&#10;Descrição gerada automaticamente com confiança baixa">
              <a:extLst>
                <a:ext uri="{FF2B5EF4-FFF2-40B4-BE49-F238E27FC236}">
                  <a16:creationId xmlns:a16="http://schemas.microsoft.com/office/drawing/2014/main" id="{6DA221F3-DCD0-49C9-DE93-BFE1A849CA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7477" t="10495" r="19599" b="11733"/>
            <a:stretch/>
          </p:blipFill>
          <p:spPr>
            <a:xfrm>
              <a:off x="5079461" y="4193985"/>
              <a:ext cx="286870" cy="354559"/>
            </a:xfrm>
            <a:prstGeom prst="rect">
              <a:avLst/>
            </a:prstGeom>
          </p:spPr>
        </p:pic>
        <p:pic>
          <p:nvPicPr>
            <p:cNvPr id="75" name="Imagem 74" descr="Ícone&#10;&#10;Descrição gerada automaticamente com confiança baixa">
              <a:extLst>
                <a:ext uri="{FF2B5EF4-FFF2-40B4-BE49-F238E27FC236}">
                  <a16:creationId xmlns:a16="http://schemas.microsoft.com/office/drawing/2014/main" id="{26F57435-01F7-01BC-0384-96F5FD98E1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7477" t="10495" r="19599" b="11733"/>
            <a:stretch/>
          </p:blipFill>
          <p:spPr>
            <a:xfrm>
              <a:off x="5079461" y="3834459"/>
              <a:ext cx="286870" cy="354559"/>
            </a:xfrm>
            <a:prstGeom prst="rect">
              <a:avLst/>
            </a:prstGeom>
          </p:spPr>
        </p:pic>
        <p:pic>
          <p:nvPicPr>
            <p:cNvPr id="76" name="Imagem 75" descr="Ícone&#10;&#10;Descrição gerada automaticamente com confiança baixa">
              <a:extLst>
                <a:ext uri="{FF2B5EF4-FFF2-40B4-BE49-F238E27FC236}">
                  <a16:creationId xmlns:a16="http://schemas.microsoft.com/office/drawing/2014/main" id="{7630779A-FA54-8E90-EE47-7A44A84885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7477" t="10495" r="19599" b="11733"/>
            <a:stretch/>
          </p:blipFill>
          <p:spPr>
            <a:xfrm>
              <a:off x="5301130" y="4005307"/>
              <a:ext cx="286870" cy="354559"/>
            </a:xfrm>
            <a:prstGeom prst="rect">
              <a:avLst/>
            </a:prstGeom>
          </p:spPr>
        </p:pic>
      </p:grpSp>
      <p:grpSp>
        <p:nvGrpSpPr>
          <p:cNvPr id="95" name="Agrupar 94">
            <a:extLst>
              <a:ext uri="{FF2B5EF4-FFF2-40B4-BE49-F238E27FC236}">
                <a16:creationId xmlns:a16="http://schemas.microsoft.com/office/drawing/2014/main" id="{BE7B43DA-C6B6-1B2E-2887-1C1EC6AF59F8}"/>
              </a:ext>
            </a:extLst>
          </p:cNvPr>
          <p:cNvGrpSpPr/>
          <p:nvPr/>
        </p:nvGrpSpPr>
        <p:grpSpPr>
          <a:xfrm>
            <a:off x="1052310" y="2990969"/>
            <a:ext cx="1879965" cy="442971"/>
            <a:chOff x="3654945" y="2616675"/>
            <a:chExt cx="2352686" cy="580271"/>
          </a:xfrm>
        </p:grpSpPr>
        <p:pic>
          <p:nvPicPr>
            <p:cNvPr id="79" name="Imagem 78">
              <a:extLst>
                <a:ext uri="{FF2B5EF4-FFF2-40B4-BE49-F238E27FC236}">
                  <a16:creationId xmlns:a16="http://schemas.microsoft.com/office/drawing/2014/main" id="{39078B02-7913-01D7-BF8E-85B60B17D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3654945" y="2934070"/>
              <a:ext cx="269355" cy="257947"/>
            </a:xfrm>
            <a:prstGeom prst="rect">
              <a:avLst/>
            </a:prstGeom>
          </p:spPr>
        </p:pic>
        <p:pic>
          <p:nvPicPr>
            <p:cNvPr id="80" name="Imagem 79">
              <a:extLst>
                <a:ext uri="{FF2B5EF4-FFF2-40B4-BE49-F238E27FC236}">
                  <a16:creationId xmlns:a16="http://schemas.microsoft.com/office/drawing/2014/main" id="{A99C3014-909F-3333-665E-400BD3FA1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3654945" y="2625058"/>
              <a:ext cx="269355" cy="257947"/>
            </a:xfrm>
            <a:prstGeom prst="rect">
              <a:avLst/>
            </a:prstGeom>
          </p:spPr>
        </p:pic>
        <p:pic>
          <p:nvPicPr>
            <p:cNvPr id="81" name="Imagem 80">
              <a:extLst>
                <a:ext uri="{FF2B5EF4-FFF2-40B4-BE49-F238E27FC236}">
                  <a16:creationId xmlns:a16="http://schemas.microsoft.com/office/drawing/2014/main" id="{8C1DD6B8-FB5D-C60A-66EC-27B1336FEC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3931796" y="2925687"/>
              <a:ext cx="269355" cy="257947"/>
            </a:xfrm>
            <a:prstGeom prst="rect">
              <a:avLst/>
            </a:prstGeom>
          </p:spPr>
        </p:pic>
        <p:pic>
          <p:nvPicPr>
            <p:cNvPr id="82" name="Imagem 81">
              <a:extLst>
                <a:ext uri="{FF2B5EF4-FFF2-40B4-BE49-F238E27FC236}">
                  <a16:creationId xmlns:a16="http://schemas.microsoft.com/office/drawing/2014/main" id="{01B6F42D-0579-CFB1-7864-8238312588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3945243" y="2616675"/>
              <a:ext cx="269355" cy="257947"/>
            </a:xfrm>
            <a:prstGeom prst="rect">
              <a:avLst/>
            </a:prstGeom>
          </p:spPr>
        </p:pic>
        <p:pic>
          <p:nvPicPr>
            <p:cNvPr id="83" name="Imagem 82">
              <a:extLst>
                <a:ext uri="{FF2B5EF4-FFF2-40B4-BE49-F238E27FC236}">
                  <a16:creationId xmlns:a16="http://schemas.microsoft.com/office/drawing/2014/main" id="{DE2CF331-5D56-A4D1-A86C-95B93E744D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4235541" y="2925687"/>
              <a:ext cx="269355" cy="257947"/>
            </a:xfrm>
            <a:prstGeom prst="rect">
              <a:avLst/>
            </a:prstGeom>
          </p:spPr>
        </p:pic>
        <p:pic>
          <p:nvPicPr>
            <p:cNvPr id="84" name="Imagem 83">
              <a:extLst>
                <a:ext uri="{FF2B5EF4-FFF2-40B4-BE49-F238E27FC236}">
                  <a16:creationId xmlns:a16="http://schemas.microsoft.com/office/drawing/2014/main" id="{1513948F-C177-8D9C-19E6-CA3AC7BC0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4235541" y="2616675"/>
              <a:ext cx="269355" cy="257947"/>
            </a:xfrm>
            <a:prstGeom prst="rect">
              <a:avLst/>
            </a:prstGeom>
          </p:spPr>
        </p:pic>
        <p:pic>
          <p:nvPicPr>
            <p:cNvPr id="85" name="Imagem 84">
              <a:extLst>
                <a:ext uri="{FF2B5EF4-FFF2-40B4-BE49-F238E27FC236}">
                  <a16:creationId xmlns:a16="http://schemas.microsoft.com/office/drawing/2014/main" id="{04140E50-6321-DAF8-F23A-3A0645F335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4542431" y="2938999"/>
              <a:ext cx="269355" cy="257947"/>
            </a:xfrm>
            <a:prstGeom prst="rect">
              <a:avLst/>
            </a:prstGeom>
          </p:spPr>
        </p:pic>
        <p:pic>
          <p:nvPicPr>
            <p:cNvPr id="86" name="Imagem 85">
              <a:extLst>
                <a:ext uri="{FF2B5EF4-FFF2-40B4-BE49-F238E27FC236}">
                  <a16:creationId xmlns:a16="http://schemas.microsoft.com/office/drawing/2014/main" id="{022F54B5-E1D5-DA57-E636-7493344226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4542431" y="2629987"/>
              <a:ext cx="269355" cy="257947"/>
            </a:xfrm>
            <a:prstGeom prst="rect">
              <a:avLst/>
            </a:prstGeom>
          </p:spPr>
        </p:pic>
        <p:pic>
          <p:nvPicPr>
            <p:cNvPr id="87" name="Imagem 86">
              <a:extLst>
                <a:ext uri="{FF2B5EF4-FFF2-40B4-BE49-F238E27FC236}">
                  <a16:creationId xmlns:a16="http://schemas.microsoft.com/office/drawing/2014/main" id="{8E2D9A43-0831-7994-8F40-68E0DC413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4850790" y="2934070"/>
              <a:ext cx="269355" cy="257947"/>
            </a:xfrm>
            <a:prstGeom prst="rect">
              <a:avLst/>
            </a:prstGeom>
          </p:spPr>
        </p:pic>
        <p:pic>
          <p:nvPicPr>
            <p:cNvPr id="88" name="Imagem 87">
              <a:extLst>
                <a:ext uri="{FF2B5EF4-FFF2-40B4-BE49-F238E27FC236}">
                  <a16:creationId xmlns:a16="http://schemas.microsoft.com/office/drawing/2014/main" id="{8FE030D3-26F7-1E67-2352-C00060F8D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4850790" y="2625058"/>
              <a:ext cx="269355" cy="257947"/>
            </a:xfrm>
            <a:prstGeom prst="rect">
              <a:avLst/>
            </a:prstGeom>
          </p:spPr>
        </p:pic>
        <p:pic>
          <p:nvPicPr>
            <p:cNvPr id="89" name="Imagem 88">
              <a:extLst>
                <a:ext uri="{FF2B5EF4-FFF2-40B4-BE49-F238E27FC236}">
                  <a16:creationId xmlns:a16="http://schemas.microsoft.com/office/drawing/2014/main" id="{2BC16BFB-FCFA-AAE5-4B6F-C80A7DBC51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5127641" y="2925687"/>
              <a:ext cx="269355" cy="257947"/>
            </a:xfrm>
            <a:prstGeom prst="rect">
              <a:avLst/>
            </a:prstGeom>
          </p:spPr>
        </p:pic>
        <p:pic>
          <p:nvPicPr>
            <p:cNvPr id="90" name="Imagem 89">
              <a:extLst>
                <a:ext uri="{FF2B5EF4-FFF2-40B4-BE49-F238E27FC236}">
                  <a16:creationId xmlns:a16="http://schemas.microsoft.com/office/drawing/2014/main" id="{463BD220-1F77-4554-577E-EFAC2FC604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5141088" y="2616675"/>
              <a:ext cx="269355" cy="257947"/>
            </a:xfrm>
            <a:prstGeom prst="rect">
              <a:avLst/>
            </a:prstGeom>
          </p:spPr>
        </p:pic>
        <p:pic>
          <p:nvPicPr>
            <p:cNvPr id="91" name="Imagem 90">
              <a:extLst>
                <a:ext uri="{FF2B5EF4-FFF2-40B4-BE49-F238E27FC236}">
                  <a16:creationId xmlns:a16="http://schemas.microsoft.com/office/drawing/2014/main" id="{911390F6-1DE9-239B-C8E7-80E99A43D1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5431386" y="2925687"/>
              <a:ext cx="269355" cy="257947"/>
            </a:xfrm>
            <a:prstGeom prst="rect">
              <a:avLst/>
            </a:prstGeom>
          </p:spPr>
        </p:pic>
        <p:pic>
          <p:nvPicPr>
            <p:cNvPr id="92" name="Imagem 91">
              <a:extLst>
                <a:ext uri="{FF2B5EF4-FFF2-40B4-BE49-F238E27FC236}">
                  <a16:creationId xmlns:a16="http://schemas.microsoft.com/office/drawing/2014/main" id="{11B34880-BCF1-FF52-E3EF-84D004F78E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5431386" y="2616675"/>
              <a:ext cx="269355" cy="257947"/>
            </a:xfrm>
            <a:prstGeom prst="rect">
              <a:avLst/>
            </a:prstGeom>
          </p:spPr>
        </p:pic>
        <p:pic>
          <p:nvPicPr>
            <p:cNvPr id="93" name="Imagem 92">
              <a:extLst>
                <a:ext uri="{FF2B5EF4-FFF2-40B4-BE49-F238E27FC236}">
                  <a16:creationId xmlns:a16="http://schemas.microsoft.com/office/drawing/2014/main" id="{DF825F3C-BE8A-877A-2013-4F317359D5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5738276" y="2938999"/>
              <a:ext cx="269355" cy="257947"/>
            </a:xfrm>
            <a:prstGeom prst="rect">
              <a:avLst/>
            </a:prstGeom>
          </p:spPr>
        </p:pic>
        <p:pic>
          <p:nvPicPr>
            <p:cNvPr id="94" name="Imagem 93">
              <a:extLst>
                <a:ext uri="{FF2B5EF4-FFF2-40B4-BE49-F238E27FC236}">
                  <a16:creationId xmlns:a16="http://schemas.microsoft.com/office/drawing/2014/main" id="{6AE5552E-458D-FFD1-58CD-F16321F2D7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5738276" y="2629987"/>
              <a:ext cx="269355" cy="257947"/>
            </a:xfrm>
            <a:prstGeom prst="rect">
              <a:avLst/>
            </a:prstGeom>
          </p:spPr>
        </p:pic>
      </p:grpSp>
      <p:pic>
        <p:nvPicPr>
          <p:cNvPr id="14338" name="Picture 2">
            <a:extLst>
              <a:ext uri="{FF2B5EF4-FFF2-40B4-BE49-F238E27FC236}">
                <a16:creationId xmlns:a16="http://schemas.microsoft.com/office/drawing/2014/main" id="{07670463-4763-2B92-E885-589DC9D6B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246" y="349973"/>
            <a:ext cx="427709" cy="363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>
            <a:extLst>
              <a:ext uri="{FF2B5EF4-FFF2-40B4-BE49-F238E27FC236}">
                <a16:creationId xmlns:a16="http://schemas.microsoft.com/office/drawing/2014/main" id="{EB80AD03-0FBC-1539-EE5B-A8F8B4E2E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3867" y="343048"/>
            <a:ext cx="482672" cy="37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2858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521317C1-5FE2-43FF-E9E5-30A9D3915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692" y="829100"/>
            <a:ext cx="4726516" cy="492412"/>
          </a:xfrm>
        </p:spPr>
        <p:txBody>
          <a:bodyPr/>
          <a:lstStyle/>
          <a:p>
            <a:r>
              <a:rPr lang="pt-BR" sz="2000" b="0" dirty="0">
                <a:solidFill>
                  <a:srgbClr val="7030A0"/>
                </a:solidFill>
                <a:latin typeface="+mn-lt"/>
              </a:rPr>
              <a:t>3.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COMPLETE</a:t>
            </a:r>
            <a:r>
              <a:rPr lang="pt-PT" sz="2000" b="0" spc="-3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A</a:t>
            </a:r>
            <a:r>
              <a:rPr lang="pt-PT" sz="2000" b="0" spc="-2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TABELA.</a:t>
            </a:r>
            <a:endParaRPr lang="pt-BR" sz="2000" b="0" dirty="0">
              <a:latin typeface="+mn-lt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78813A00-4170-E283-C72E-6020CD718A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6045332"/>
              </p:ext>
            </p:extLst>
          </p:nvPr>
        </p:nvGraphicFramePr>
        <p:xfrm>
          <a:off x="1116212" y="1785671"/>
          <a:ext cx="7051743" cy="30099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74813">
                  <a:extLst>
                    <a:ext uri="{9D8B030D-6E8A-4147-A177-3AD203B41FA5}">
                      <a16:colId xmlns:a16="http://schemas.microsoft.com/office/drawing/2014/main" val="3759052071"/>
                    </a:ext>
                  </a:extLst>
                </a:gridCol>
                <a:gridCol w="1608024">
                  <a:extLst>
                    <a:ext uri="{9D8B030D-6E8A-4147-A177-3AD203B41FA5}">
                      <a16:colId xmlns:a16="http://schemas.microsoft.com/office/drawing/2014/main" val="3210363063"/>
                    </a:ext>
                  </a:extLst>
                </a:gridCol>
                <a:gridCol w="2868906">
                  <a:extLst>
                    <a:ext uri="{9D8B030D-6E8A-4147-A177-3AD203B41FA5}">
                      <a16:colId xmlns:a16="http://schemas.microsoft.com/office/drawing/2014/main" val="102144553"/>
                    </a:ext>
                  </a:extLst>
                </a:gridCol>
              </a:tblGrid>
              <a:tr h="319984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CONJUNTO</a:t>
                      </a:r>
                    </a:p>
                  </a:txBody>
                  <a:tcPr marL="73191" marR="73191" marT="36596" marB="36596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QUANTIDADE</a:t>
                      </a:r>
                    </a:p>
                  </a:txBody>
                  <a:tcPr marL="73191" marR="73191" marT="36596" marB="36596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NÚMERO POR EXTENSO</a:t>
                      </a:r>
                    </a:p>
                  </a:txBody>
                  <a:tcPr marL="73191" marR="73191" marT="36596" marB="36596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0219249"/>
                  </a:ext>
                </a:extLst>
              </a:tr>
              <a:tr h="548264">
                <a:tc>
                  <a:txBody>
                    <a:bodyPr/>
                    <a:lstStyle/>
                    <a:p>
                      <a:endParaRPr lang="pt-BR" sz="1100" dirty="0"/>
                    </a:p>
                  </a:txBody>
                  <a:tcPr marL="73191" marR="73191" marT="36596" marB="36596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tx1"/>
                          </a:solidFill>
                        </a:rPr>
                        <a:t>DEZESSETE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4209649"/>
                  </a:ext>
                </a:extLst>
              </a:tr>
              <a:tr h="548264">
                <a:tc>
                  <a:txBody>
                    <a:bodyPr/>
                    <a:lstStyle/>
                    <a:p>
                      <a:endParaRPr lang="pt-BR" sz="1100" dirty="0"/>
                    </a:p>
                  </a:txBody>
                  <a:tcPr marL="73191" marR="73191" marT="36596" marB="36596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tx1"/>
                          </a:solidFill>
                        </a:rPr>
                        <a:t>QUATORZE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6768520"/>
                  </a:ext>
                </a:extLst>
              </a:tr>
              <a:tr h="496906">
                <a:tc>
                  <a:txBody>
                    <a:bodyPr/>
                    <a:lstStyle/>
                    <a:p>
                      <a:endParaRPr lang="pt-BR" sz="1100" dirty="0"/>
                    </a:p>
                  </a:txBody>
                  <a:tcPr marL="73191" marR="73191" marT="36596" marB="36596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tx1"/>
                          </a:solidFill>
                        </a:rPr>
                        <a:t>DEZESSEIS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1337947"/>
                  </a:ext>
                </a:extLst>
              </a:tr>
              <a:tr h="548264">
                <a:tc>
                  <a:txBody>
                    <a:bodyPr/>
                    <a:lstStyle/>
                    <a:p>
                      <a:endParaRPr lang="pt-BR" sz="1100" dirty="0"/>
                    </a:p>
                  </a:txBody>
                  <a:tcPr marL="73191" marR="73191" marT="36596" marB="36596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tx1"/>
                          </a:solidFill>
                        </a:rPr>
                        <a:t>TREZE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099126"/>
                  </a:ext>
                </a:extLst>
              </a:tr>
              <a:tr h="548264">
                <a:tc>
                  <a:txBody>
                    <a:bodyPr/>
                    <a:lstStyle/>
                    <a:p>
                      <a:endParaRPr lang="pt-BR" sz="1100" dirty="0"/>
                    </a:p>
                  </a:txBody>
                  <a:tcPr marL="73191" marR="73191" marT="36596" marB="36596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>
                          <a:solidFill>
                            <a:schemeClr val="tx1"/>
                          </a:solidFill>
                        </a:rPr>
                        <a:t>QUATORZE</a:t>
                      </a:r>
                      <a:endParaRPr lang="pt-BR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010156"/>
                  </a:ext>
                </a:extLst>
              </a:tr>
            </a:tbl>
          </a:graphicData>
        </a:graphic>
      </p:graphicFrame>
      <p:grpSp>
        <p:nvGrpSpPr>
          <p:cNvPr id="28" name="Agrupar 27">
            <a:extLst>
              <a:ext uri="{FF2B5EF4-FFF2-40B4-BE49-F238E27FC236}">
                <a16:creationId xmlns:a16="http://schemas.microsoft.com/office/drawing/2014/main" id="{8743E4F0-4411-CD38-F1B0-BD37856570A3}"/>
              </a:ext>
            </a:extLst>
          </p:cNvPr>
          <p:cNvGrpSpPr/>
          <p:nvPr/>
        </p:nvGrpSpPr>
        <p:grpSpPr>
          <a:xfrm>
            <a:off x="1208679" y="2093949"/>
            <a:ext cx="2383993" cy="581719"/>
            <a:chOff x="3938016" y="2757710"/>
            <a:chExt cx="2978384" cy="726757"/>
          </a:xfrm>
        </p:grpSpPr>
        <p:pic>
          <p:nvPicPr>
            <p:cNvPr id="11" name="Imagem 10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4F1FFE8C-A9E6-B312-C573-E43420368E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938016" y="2757710"/>
              <a:ext cx="448024" cy="448024"/>
            </a:xfrm>
            <a:prstGeom prst="rect">
              <a:avLst/>
            </a:prstGeom>
          </p:spPr>
        </p:pic>
        <p:pic>
          <p:nvPicPr>
            <p:cNvPr id="12" name="Imagem 11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91B2F364-8427-8DBF-E107-AF31C85F60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090416" y="3036443"/>
              <a:ext cx="448024" cy="448024"/>
            </a:xfrm>
            <a:prstGeom prst="rect">
              <a:avLst/>
            </a:prstGeom>
          </p:spPr>
        </p:pic>
        <p:pic>
          <p:nvPicPr>
            <p:cNvPr id="13" name="Imagem 12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CDAB767B-AC26-DA60-C8CF-2448AD8D2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244746" y="2757710"/>
              <a:ext cx="448024" cy="448024"/>
            </a:xfrm>
            <a:prstGeom prst="rect">
              <a:avLst/>
            </a:prstGeom>
          </p:spPr>
        </p:pic>
        <p:pic>
          <p:nvPicPr>
            <p:cNvPr id="14" name="Imagem 13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8E6EE4B2-C54C-DC9D-3595-D9FD3E0F14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397146" y="3036443"/>
              <a:ext cx="448024" cy="448024"/>
            </a:xfrm>
            <a:prstGeom prst="rect">
              <a:avLst/>
            </a:prstGeom>
          </p:spPr>
        </p:pic>
        <p:pic>
          <p:nvPicPr>
            <p:cNvPr id="15" name="Imagem 14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CA7DD515-AB7C-90C9-C31D-15CCBAA96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556772" y="2757710"/>
              <a:ext cx="448024" cy="448024"/>
            </a:xfrm>
            <a:prstGeom prst="rect">
              <a:avLst/>
            </a:prstGeom>
          </p:spPr>
        </p:pic>
        <p:pic>
          <p:nvPicPr>
            <p:cNvPr id="16" name="Imagem 15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1AF4530B-1E5A-6368-C250-6E0ABD634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09172" y="3036443"/>
              <a:ext cx="448024" cy="448024"/>
            </a:xfrm>
            <a:prstGeom prst="rect">
              <a:avLst/>
            </a:prstGeom>
          </p:spPr>
        </p:pic>
        <p:pic>
          <p:nvPicPr>
            <p:cNvPr id="17" name="Imagem 16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C87B6CEB-6F32-EE72-1BB3-DA8D1B384D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862731" y="2757710"/>
              <a:ext cx="448024" cy="448024"/>
            </a:xfrm>
            <a:prstGeom prst="rect">
              <a:avLst/>
            </a:prstGeom>
          </p:spPr>
        </p:pic>
        <p:pic>
          <p:nvPicPr>
            <p:cNvPr id="18" name="Imagem 17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83A81F9C-8A62-3737-1DF4-CEE0F380A8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15131" y="3036443"/>
              <a:ext cx="448024" cy="448024"/>
            </a:xfrm>
            <a:prstGeom prst="rect">
              <a:avLst/>
            </a:prstGeom>
          </p:spPr>
        </p:pic>
        <p:pic>
          <p:nvPicPr>
            <p:cNvPr id="19" name="Imagem 18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7AE452BF-3275-041C-E9A2-A396FC41F5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168690" y="2757710"/>
              <a:ext cx="448024" cy="448024"/>
            </a:xfrm>
            <a:prstGeom prst="rect">
              <a:avLst/>
            </a:prstGeom>
          </p:spPr>
        </p:pic>
        <p:pic>
          <p:nvPicPr>
            <p:cNvPr id="20" name="Imagem 19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D822CF0A-8BFC-918B-8D1E-EA9790D98C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321090" y="3036443"/>
              <a:ext cx="448024" cy="448024"/>
            </a:xfrm>
            <a:prstGeom prst="rect">
              <a:avLst/>
            </a:prstGeom>
          </p:spPr>
        </p:pic>
        <p:pic>
          <p:nvPicPr>
            <p:cNvPr id="21" name="Imagem 20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6E065514-0552-99F0-5459-F4669DC89E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504824" y="2757710"/>
              <a:ext cx="448024" cy="448024"/>
            </a:xfrm>
            <a:prstGeom prst="rect">
              <a:avLst/>
            </a:prstGeom>
          </p:spPr>
        </p:pic>
        <p:pic>
          <p:nvPicPr>
            <p:cNvPr id="22" name="Imagem 21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0C48A7ED-5E23-92C4-49D5-9DCBBF9F4B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57224" y="3036443"/>
              <a:ext cx="448024" cy="448024"/>
            </a:xfrm>
            <a:prstGeom prst="rect">
              <a:avLst/>
            </a:prstGeom>
          </p:spPr>
        </p:pic>
        <p:pic>
          <p:nvPicPr>
            <p:cNvPr id="23" name="Imagem 22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7700D6BE-810C-8327-EA56-84DFD2001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35734" y="2757710"/>
              <a:ext cx="448024" cy="448024"/>
            </a:xfrm>
            <a:prstGeom prst="rect">
              <a:avLst/>
            </a:prstGeom>
          </p:spPr>
        </p:pic>
        <p:pic>
          <p:nvPicPr>
            <p:cNvPr id="24" name="Imagem 23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9439F66F-C4B9-E39D-98E1-8E4849D00F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988134" y="3036443"/>
              <a:ext cx="448024" cy="448024"/>
            </a:xfrm>
            <a:prstGeom prst="rect">
              <a:avLst/>
            </a:prstGeom>
          </p:spPr>
        </p:pic>
        <p:pic>
          <p:nvPicPr>
            <p:cNvPr id="25" name="Imagem 24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0A1A184F-8D58-DDC0-99CB-8A8BBD0A56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146015" y="2757710"/>
              <a:ext cx="448024" cy="448024"/>
            </a:xfrm>
            <a:prstGeom prst="rect">
              <a:avLst/>
            </a:prstGeom>
          </p:spPr>
        </p:pic>
        <p:pic>
          <p:nvPicPr>
            <p:cNvPr id="26" name="Imagem 25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702A03AA-2940-EF55-073D-04B6FC8E5F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298415" y="3036443"/>
              <a:ext cx="448024" cy="448024"/>
            </a:xfrm>
            <a:prstGeom prst="rect">
              <a:avLst/>
            </a:prstGeom>
          </p:spPr>
        </p:pic>
        <p:pic>
          <p:nvPicPr>
            <p:cNvPr id="27" name="Imagem 26" descr="Uma imagem contendo laranja, abajur, comida, bola&#10;&#10;Descrição gerada automaticamente">
              <a:extLst>
                <a:ext uri="{FF2B5EF4-FFF2-40B4-BE49-F238E27FC236}">
                  <a16:creationId xmlns:a16="http://schemas.microsoft.com/office/drawing/2014/main" id="{F2379516-8A1C-0110-C05D-1469CD456E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468376" y="2757710"/>
              <a:ext cx="448024" cy="448024"/>
            </a:xfrm>
            <a:prstGeom prst="rect">
              <a:avLst/>
            </a:prstGeom>
          </p:spPr>
        </p:pic>
      </p:grpSp>
      <p:grpSp>
        <p:nvGrpSpPr>
          <p:cNvPr id="45" name="Agrupar 44">
            <a:extLst>
              <a:ext uri="{FF2B5EF4-FFF2-40B4-BE49-F238E27FC236}">
                <a16:creationId xmlns:a16="http://schemas.microsoft.com/office/drawing/2014/main" id="{07CEAFD1-2D1E-CDF4-2BDF-51A83B67AFFD}"/>
              </a:ext>
            </a:extLst>
          </p:cNvPr>
          <p:cNvGrpSpPr/>
          <p:nvPr/>
        </p:nvGrpSpPr>
        <p:grpSpPr>
          <a:xfrm>
            <a:off x="1645242" y="4257846"/>
            <a:ext cx="1510866" cy="533453"/>
            <a:chOff x="3568663" y="3896652"/>
            <a:chExt cx="2152293" cy="759927"/>
          </a:xfrm>
        </p:grpSpPr>
        <p:pic>
          <p:nvPicPr>
            <p:cNvPr id="30" name="Imagem 29" descr="Uma imagem contendo Forma&#10;&#10;Descrição gerada automaticamente">
              <a:extLst>
                <a:ext uri="{FF2B5EF4-FFF2-40B4-BE49-F238E27FC236}">
                  <a16:creationId xmlns:a16="http://schemas.microsoft.com/office/drawing/2014/main" id="{A79B441D-7756-DF4E-CB2D-8A1103E2D4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568663" y="3913731"/>
              <a:ext cx="384772" cy="418609"/>
            </a:xfrm>
            <a:prstGeom prst="rect">
              <a:avLst/>
            </a:prstGeom>
          </p:spPr>
        </p:pic>
        <p:pic>
          <p:nvPicPr>
            <p:cNvPr id="32" name="Imagem 31" descr="Uma imagem contendo Forma&#10;&#10;Descrição gerada automaticamente">
              <a:extLst>
                <a:ext uri="{FF2B5EF4-FFF2-40B4-BE49-F238E27FC236}">
                  <a16:creationId xmlns:a16="http://schemas.microsoft.com/office/drawing/2014/main" id="{FC062F36-E722-D8CA-A656-13FC2F6580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568663" y="4237970"/>
              <a:ext cx="384772" cy="418609"/>
            </a:xfrm>
            <a:prstGeom prst="rect">
              <a:avLst/>
            </a:prstGeom>
          </p:spPr>
        </p:pic>
        <p:pic>
          <p:nvPicPr>
            <p:cNvPr id="33" name="Imagem 32" descr="Uma imagem contendo Forma&#10;&#10;Descrição gerada automaticamente">
              <a:extLst>
                <a:ext uri="{FF2B5EF4-FFF2-40B4-BE49-F238E27FC236}">
                  <a16:creationId xmlns:a16="http://schemas.microsoft.com/office/drawing/2014/main" id="{A353A473-E620-AB07-8AC7-DA286C1E39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870968" y="3913731"/>
              <a:ext cx="384772" cy="418609"/>
            </a:xfrm>
            <a:prstGeom prst="rect">
              <a:avLst/>
            </a:prstGeom>
          </p:spPr>
        </p:pic>
        <p:pic>
          <p:nvPicPr>
            <p:cNvPr id="34" name="Imagem 33" descr="Uma imagem contendo Forma&#10;&#10;Descrição gerada automaticamente">
              <a:extLst>
                <a:ext uri="{FF2B5EF4-FFF2-40B4-BE49-F238E27FC236}">
                  <a16:creationId xmlns:a16="http://schemas.microsoft.com/office/drawing/2014/main" id="{3BDAA2F3-7310-9988-1F5E-158EF88697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870968" y="4230567"/>
              <a:ext cx="384772" cy="418609"/>
            </a:xfrm>
            <a:prstGeom prst="rect">
              <a:avLst/>
            </a:prstGeom>
          </p:spPr>
        </p:pic>
        <p:pic>
          <p:nvPicPr>
            <p:cNvPr id="35" name="Imagem 34" descr="Uma imagem contendo Forma&#10;&#10;Descrição gerada automaticamente">
              <a:extLst>
                <a:ext uri="{FF2B5EF4-FFF2-40B4-BE49-F238E27FC236}">
                  <a16:creationId xmlns:a16="http://schemas.microsoft.com/office/drawing/2014/main" id="{C52BA381-1404-2E4E-6517-CBBDFDC524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187228" y="3908081"/>
              <a:ext cx="384772" cy="418609"/>
            </a:xfrm>
            <a:prstGeom prst="rect">
              <a:avLst/>
            </a:prstGeom>
          </p:spPr>
        </p:pic>
        <p:pic>
          <p:nvPicPr>
            <p:cNvPr id="36" name="Imagem 35" descr="Uma imagem contendo Forma&#10;&#10;Descrição gerada automaticamente">
              <a:extLst>
                <a:ext uri="{FF2B5EF4-FFF2-40B4-BE49-F238E27FC236}">
                  <a16:creationId xmlns:a16="http://schemas.microsoft.com/office/drawing/2014/main" id="{EAAC8382-95E4-FFA0-9BAD-4AC4BDFA6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187228" y="4232320"/>
              <a:ext cx="384772" cy="418609"/>
            </a:xfrm>
            <a:prstGeom prst="rect">
              <a:avLst/>
            </a:prstGeom>
          </p:spPr>
        </p:pic>
        <p:pic>
          <p:nvPicPr>
            <p:cNvPr id="37" name="Imagem 36" descr="Uma imagem contendo Forma&#10;&#10;Descrição gerada automaticamente">
              <a:extLst>
                <a:ext uri="{FF2B5EF4-FFF2-40B4-BE49-F238E27FC236}">
                  <a16:creationId xmlns:a16="http://schemas.microsoft.com/office/drawing/2014/main" id="{A8E3A5CB-CA6E-0F16-1E4C-49110B779E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474467" y="3906328"/>
              <a:ext cx="384772" cy="418609"/>
            </a:xfrm>
            <a:prstGeom prst="rect">
              <a:avLst/>
            </a:prstGeom>
          </p:spPr>
        </p:pic>
        <p:pic>
          <p:nvPicPr>
            <p:cNvPr id="38" name="Imagem 37" descr="Uma imagem contendo Forma&#10;&#10;Descrição gerada automaticamente">
              <a:extLst>
                <a:ext uri="{FF2B5EF4-FFF2-40B4-BE49-F238E27FC236}">
                  <a16:creationId xmlns:a16="http://schemas.microsoft.com/office/drawing/2014/main" id="{EAA691BA-8358-7A94-08AC-D5597A99D1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474467" y="4230567"/>
              <a:ext cx="384772" cy="418609"/>
            </a:xfrm>
            <a:prstGeom prst="rect">
              <a:avLst/>
            </a:prstGeom>
          </p:spPr>
        </p:pic>
        <p:pic>
          <p:nvPicPr>
            <p:cNvPr id="39" name="Imagem 38" descr="Uma imagem contendo Forma&#10;&#10;Descrição gerada automaticamente">
              <a:extLst>
                <a:ext uri="{FF2B5EF4-FFF2-40B4-BE49-F238E27FC236}">
                  <a16:creationId xmlns:a16="http://schemas.microsoft.com/office/drawing/2014/main" id="{63B5A989-22EF-5490-0B17-A4AB79F3A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61706" y="3896652"/>
              <a:ext cx="384772" cy="418609"/>
            </a:xfrm>
            <a:prstGeom prst="rect">
              <a:avLst/>
            </a:prstGeom>
          </p:spPr>
        </p:pic>
        <p:pic>
          <p:nvPicPr>
            <p:cNvPr id="40" name="Imagem 39" descr="Uma imagem contendo Forma&#10;&#10;Descrição gerada automaticamente">
              <a:extLst>
                <a:ext uri="{FF2B5EF4-FFF2-40B4-BE49-F238E27FC236}">
                  <a16:creationId xmlns:a16="http://schemas.microsoft.com/office/drawing/2014/main" id="{63D91410-AA66-2BF0-A63D-9C129B27A5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61706" y="4220891"/>
              <a:ext cx="384772" cy="418609"/>
            </a:xfrm>
            <a:prstGeom prst="rect">
              <a:avLst/>
            </a:prstGeom>
          </p:spPr>
        </p:pic>
        <p:pic>
          <p:nvPicPr>
            <p:cNvPr id="41" name="Imagem 40" descr="Uma imagem contendo Forma&#10;&#10;Descrição gerada automaticamente">
              <a:extLst>
                <a:ext uri="{FF2B5EF4-FFF2-40B4-BE49-F238E27FC236}">
                  <a16:creationId xmlns:a16="http://schemas.microsoft.com/office/drawing/2014/main" id="{B7077C1C-000A-5218-26D8-8623C5708E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48945" y="3906328"/>
              <a:ext cx="384772" cy="418609"/>
            </a:xfrm>
            <a:prstGeom prst="rect">
              <a:avLst/>
            </a:prstGeom>
          </p:spPr>
        </p:pic>
        <p:pic>
          <p:nvPicPr>
            <p:cNvPr id="42" name="Imagem 41" descr="Uma imagem contendo Forma&#10;&#10;Descrição gerada automaticamente">
              <a:extLst>
                <a:ext uri="{FF2B5EF4-FFF2-40B4-BE49-F238E27FC236}">
                  <a16:creationId xmlns:a16="http://schemas.microsoft.com/office/drawing/2014/main" id="{2834BBEE-1B2D-8630-7139-11EF0D66B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48945" y="4230567"/>
              <a:ext cx="384772" cy="418609"/>
            </a:xfrm>
            <a:prstGeom prst="rect">
              <a:avLst/>
            </a:prstGeom>
          </p:spPr>
        </p:pic>
        <p:pic>
          <p:nvPicPr>
            <p:cNvPr id="43" name="Imagem 42" descr="Uma imagem contendo Forma&#10;&#10;Descrição gerada automaticamente">
              <a:extLst>
                <a:ext uri="{FF2B5EF4-FFF2-40B4-BE49-F238E27FC236}">
                  <a16:creationId xmlns:a16="http://schemas.microsoft.com/office/drawing/2014/main" id="{0F815EAA-78A7-4D22-3B7B-B75A1F63F9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336184" y="3913731"/>
              <a:ext cx="384772" cy="418609"/>
            </a:xfrm>
            <a:prstGeom prst="rect">
              <a:avLst/>
            </a:prstGeom>
          </p:spPr>
        </p:pic>
        <p:pic>
          <p:nvPicPr>
            <p:cNvPr id="44" name="Imagem 43" descr="Uma imagem contendo Forma&#10;&#10;Descrição gerada automaticamente">
              <a:extLst>
                <a:ext uri="{FF2B5EF4-FFF2-40B4-BE49-F238E27FC236}">
                  <a16:creationId xmlns:a16="http://schemas.microsoft.com/office/drawing/2014/main" id="{0BF849D7-2029-5446-07DC-B5B0B196C6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336184" y="4237970"/>
              <a:ext cx="384772" cy="418609"/>
            </a:xfrm>
            <a:prstGeom prst="rect">
              <a:avLst/>
            </a:prstGeom>
          </p:spPr>
        </p:pic>
      </p:grpSp>
      <p:grpSp>
        <p:nvGrpSpPr>
          <p:cNvPr id="62" name="Agrupar 61">
            <a:extLst>
              <a:ext uri="{FF2B5EF4-FFF2-40B4-BE49-F238E27FC236}">
                <a16:creationId xmlns:a16="http://schemas.microsoft.com/office/drawing/2014/main" id="{79C11832-D08E-6E1F-0AD1-1E7204E65EEA}"/>
              </a:ext>
            </a:extLst>
          </p:cNvPr>
          <p:cNvGrpSpPr/>
          <p:nvPr/>
        </p:nvGrpSpPr>
        <p:grpSpPr>
          <a:xfrm>
            <a:off x="1441574" y="2692021"/>
            <a:ext cx="1918203" cy="484168"/>
            <a:chOff x="3567696" y="1823319"/>
            <a:chExt cx="2548083" cy="715941"/>
          </a:xfrm>
        </p:grpSpPr>
        <p:pic>
          <p:nvPicPr>
            <p:cNvPr id="47" name="Imagem 46" descr="Ícone&#10;&#10;Descrição gerada automaticamente com confiança média">
              <a:extLst>
                <a:ext uri="{FF2B5EF4-FFF2-40B4-BE49-F238E27FC236}">
                  <a16:creationId xmlns:a16="http://schemas.microsoft.com/office/drawing/2014/main" id="{01A5FA12-041C-2CCB-6B94-CCF417AB5D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8702" y1="50721" x2="38702" y2="50721"/>
                          <a14:foregroundMark x1="38702" y1="50721" x2="38702" y2="50721"/>
                          <a14:foregroundMark x1="38702" y1="50721" x2="28846" y2="49279"/>
                          <a14:foregroundMark x1="67788" y1="51442" x2="56971" y2="52163"/>
                          <a14:foregroundMark x1="42308" y1="34615" x2="44952" y2="25240"/>
                        </a14:backgroundRemoval>
                      </a14:imgEffect>
                    </a14:imgLayer>
                  </a14:imgProps>
                </a:ext>
              </a:extLst>
            </a:blip>
            <a:srcRect l="12528" t="16859" r="13235" b="13147"/>
            <a:stretch/>
          </p:blipFill>
          <p:spPr>
            <a:xfrm>
              <a:off x="3567696" y="1823319"/>
              <a:ext cx="367118" cy="346140"/>
            </a:xfrm>
            <a:prstGeom prst="rect">
              <a:avLst/>
            </a:prstGeom>
          </p:spPr>
        </p:pic>
        <p:pic>
          <p:nvPicPr>
            <p:cNvPr id="49" name="Imagem 48" descr="Ícone&#10;&#10;Descrição gerada automaticamente com confiança média">
              <a:extLst>
                <a:ext uri="{FF2B5EF4-FFF2-40B4-BE49-F238E27FC236}">
                  <a16:creationId xmlns:a16="http://schemas.microsoft.com/office/drawing/2014/main" id="{54A82079-0CFC-8619-84FF-2CE3662EFB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8702" y1="50721" x2="38702" y2="50721"/>
                          <a14:foregroundMark x1="38702" y1="50721" x2="38702" y2="50721"/>
                          <a14:foregroundMark x1="38702" y1="50721" x2="28846" y2="49279"/>
                          <a14:foregroundMark x1="67788" y1="51442" x2="56971" y2="52163"/>
                          <a14:foregroundMark x1="42308" y1="34615" x2="44952" y2="25240"/>
                        </a14:backgroundRemoval>
                      </a14:imgEffect>
                    </a14:imgLayer>
                  </a14:imgProps>
                </a:ext>
              </a:extLst>
            </a:blip>
            <a:srcRect l="12528" t="16859" r="13235" b="13147"/>
            <a:stretch/>
          </p:blipFill>
          <p:spPr>
            <a:xfrm>
              <a:off x="3567696" y="2164208"/>
              <a:ext cx="367118" cy="346140"/>
            </a:xfrm>
            <a:prstGeom prst="rect">
              <a:avLst/>
            </a:prstGeom>
          </p:spPr>
        </p:pic>
        <p:pic>
          <p:nvPicPr>
            <p:cNvPr id="50" name="Imagem 49" descr="Ícone&#10;&#10;Descrição gerada automaticamente com confiança média">
              <a:extLst>
                <a:ext uri="{FF2B5EF4-FFF2-40B4-BE49-F238E27FC236}">
                  <a16:creationId xmlns:a16="http://schemas.microsoft.com/office/drawing/2014/main" id="{D151358A-079F-06C7-9766-320735879D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8702" y1="50721" x2="38702" y2="50721"/>
                          <a14:foregroundMark x1="38702" y1="50721" x2="38702" y2="50721"/>
                          <a14:foregroundMark x1="38702" y1="50721" x2="28846" y2="49279"/>
                          <a14:foregroundMark x1="67788" y1="51442" x2="56971" y2="52163"/>
                          <a14:foregroundMark x1="42308" y1="34615" x2="44952" y2="25240"/>
                        </a14:backgroundRemoval>
                      </a14:imgEffect>
                    </a14:imgLayer>
                  </a14:imgProps>
                </a:ext>
              </a:extLst>
            </a:blip>
            <a:srcRect l="12528" t="16859" r="13235" b="13147"/>
            <a:stretch/>
          </p:blipFill>
          <p:spPr>
            <a:xfrm>
              <a:off x="3934814" y="1823319"/>
              <a:ext cx="367118" cy="346140"/>
            </a:xfrm>
            <a:prstGeom prst="rect">
              <a:avLst/>
            </a:prstGeom>
          </p:spPr>
        </p:pic>
        <p:pic>
          <p:nvPicPr>
            <p:cNvPr id="51" name="Imagem 50" descr="Ícone&#10;&#10;Descrição gerada automaticamente com confiança média">
              <a:extLst>
                <a:ext uri="{FF2B5EF4-FFF2-40B4-BE49-F238E27FC236}">
                  <a16:creationId xmlns:a16="http://schemas.microsoft.com/office/drawing/2014/main" id="{0C98B37B-C8BE-8CA1-64C1-FDD6CEA2CC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8702" y1="50721" x2="38702" y2="50721"/>
                          <a14:foregroundMark x1="38702" y1="50721" x2="38702" y2="50721"/>
                          <a14:foregroundMark x1="38702" y1="50721" x2="28846" y2="49279"/>
                          <a14:foregroundMark x1="67788" y1="51442" x2="56971" y2="52163"/>
                          <a14:foregroundMark x1="42308" y1="34615" x2="44952" y2="25240"/>
                        </a14:backgroundRemoval>
                      </a14:imgEffect>
                    </a14:imgLayer>
                  </a14:imgProps>
                </a:ext>
              </a:extLst>
            </a:blip>
            <a:srcRect l="12528" t="16859" r="13235" b="13147"/>
            <a:stretch/>
          </p:blipFill>
          <p:spPr>
            <a:xfrm>
              <a:off x="3934814" y="2164208"/>
              <a:ext cx="367118" cy="346140"/>
            </a:xfrm>
            <a:prstGeom prst="rect">
              <a:avLst/>
            </a:prstGeom>
          </p:spPr>
        </p:pic>
        <p:pic>
          <p:nvPicPr>
            <p:cNvPr id="52" name="Imagem 51" descr="Ícone&#10;&#10;Descrição gerada automaticamente com confiança média">
              <a:extLst>
                <a:ext uri="{FF2B5EF4-FFF2-40B4-BE49-F238E27FC236}">
                  <a16:creationId xmlns:a16="http://schemas.microsoft.com/office/drawing/2014/main" id="{3E007040-4087-7F27-3ACF-077DD859D6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8702" y1="50721" x2="38702" y2="50721"/>
                          <a14:foregroundMark x1="38702" y1="50721" x2="38702" y2="50721"/>
                          <a14:foregroundMark x1="38702" y1="50721" x2="28846" y2="49279"/>
                          <a14:foregroundMark x1="67788" y1="51442" x2="56971" y2="52163"/>
                          <a14:foregroundMark x1="42308" y1="34615" x2="44952" y2="25240"/>
                        </a14:backgroundRemoval>
                      </a14:imgEffect>
                    </a14:imgLayer>
                  </a14:imgProps>
                </a:ext>
              </a:extLst>
            </a:blip>
            <a:srcRect l="12528" t="16859" r="13235" b="13147"/>
            <a:stretch/>
          </p:blipFill>
          <p:spPr>
            <a:xfrm>
              <a:off x="4312267" y="1823319"/>
              <a:ext cx="367118" cy="346140"/>
            </a:xfrm>
            <a:prstGeom prst="rect">
              <a:avLst/>
            </a:prstGeom>
          </p:spPr>
        </p:pic>
        <p:pic>
          <p:nvPicPr>
            <p:cNvPr id="53" name="Imagem 52" descr="Ícone&#10;&#10;Descrição gerada automaticamente com confiança média">
              <a:extLst>
                <a:ext uri="{FF2B5EF4-FFF2-40B4-BE49-F238E27FC236}">
                  <a16:creationId xmlns:a16="http://schemas.microsoft.com/office/drawing/2014/main" id="{6637B098-FD1D-44D4-F2CE-469A3E82C0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8702" y1="50721" x2="38702" y2="50721"/>
                          <a14:foregroundMark x1="38702" y1="50721" x2="38702" y2="50721"/>
                          <a14:foregroundMark x1="38702" y1="50721" x2="28846" y2="49279"/>
                          <a14:foregroundMark x1="67788" y1="51442" x2="56971" y2="52163"/>
                          <a14:foregroundMark x1="42308" y1="34615" x2="44952" y2="25240"/>
                        </a14:backgroundRemoval>
                      </a14:imgEffect>
                    </a14:imgLayer>
                  </a14:imgProps>
                </a:ext>
              </a:extLst>
            </a:blip>
            <a:srcRect l="12528" t="16859" r="13235" b="13147"/>
            <a:stretch/>
          </p:blipFill>
          <p:spPr>
            <a:xfrm>
              <a:off x="4312267" y="2164208"/>
              <a:ext cx="367118" cy="346140"/>
            </a:xfrm>
            <a:prstGeom prst="rect">
              <a:avLst/>
            </a:prstGeom>
          </p:spPr>
        </p:pic>
        <p:pic>
          <p:nvPicPr>
            <p:cNvPr id="54" name="Imagem 53" descr="Ícone&#10;&#10;Descrição gerada automaticamente com confiança média">
              <a:extLst>
                <a:ext uri="{FF2B5EF4-FFF2-40B4-BE49-F238E27FC236}">
                  <a16:creationId xmlns:a16="http://schemas.microsoft.com/office/drawing/2014/main" id="{1BC489A5-444B-0EC2-3710-206F38E487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8702" y1="50721" x2="38702" y2="50721"/>
                          <a14:foregroundMark x1="38702" y1="50721" x2="38702" y2="50721"/>
                          <a14:foregroundMark x1="38702" y1="50721" x2="28846" y2="49279"/>
                          <a14:foregroundMark x1="67788" y1="51442" x2="56971" y2="52163"/>
                          <a14:foregroundMark x1="42308" y1="34615" x2="44952" y2="25240"/>
                        </a14:backgroundRemoval>
                      </a14:imgEffect>
                    </a14:imgLayer>
                  </a14:imgProps>
                </a:ext>
              </a:extLst>
            </a:blip>
            <a:srcRect l="12528" t="16859" r="13235" b="13147"/>
            <a:stretch/>
          </p:blipFill>
          <p:spPr>
            <a:xfrm>
              <a:off x="4679385" y="1832514"/>
              <a:ext cx="367118" cy="346140"/>
            </a:xfrm>
            <a:prstGeom prst="rect">
              <a:avLst/>
            </a:prstGeom>
          </p:spPr>
        </p:pic>
        <p:pic>
          <p:nvPicPr>
            <p:cNvPr id="55" name="Imagem 54" descr="Ícone&#10;&#10;Descrição gerada automaticamente com confiança média">
              <a:extLst>
                <a:ext uri="{FF2B5EF4-FFF2-40B4-BE49-F238E27FC236}">
                  <a16:creationId xmlns:a16="http://schemas.microsoft.com/office/drawing/2014/main" id="{A50C4C27-A06F-261B-0A48-3ACAB68E24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8702" y1="50721" x2="38702" y2="50721"/>
                          <a14:foregroundMark x1="38702" y1="50721" x2="38702" y2="50721"/>
                          <a14:foregroundMark x1="38702" y1="50721" x2="28846" y2="49279"/>
                          <a14:foregroundMark x1="67788" y1="51442" x2="56971" y2="52163"/>
                          <a14:foregroundMark x1="42308" y1="34615" x2="44952" y2="25240"/>
                        </a14:backgroundRemoval>
                      </a14:imgEffect>
                    </a14:imgLayer>
                  </a14:imgProps>
                </a:ext>
              </a:extLst>
            </a:blip>
            <a:srcRect l="12528" t="16859" r="13235" b="13147"/>
            <a:stretch/>
          </p:blipFill>
          <p:spPr>
            <a:xfrm>
              <a:off x="4679385" y="2173403"/>
              <a:ext cx="367118" cy="346140"/>
            </a:xfrm>
            <a:prstGeom prst="rect">
              <a:avLst/>
            </a:prstGeom>
          </p:spPr>
        </p:pic>
        <p:pic>
          <p:nvPicPr>
            <p:cNvPr id="56" name="Imagem 55" descr="Ícone&#10;&#10;Descrição gerada automaticamente com confiança média">
              <a:extLst>
                <a:ext uri="{FF2B5EF4-FFF2-40B4-BE49-F238E27FC236}">
                  <a16:creationId xmlns:a16="http://schemas.microsoft.com/office/drawing/2014/main" id="{8E939060-EB73-9485-0735-5F8BB51F7E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8702" y1="50721" x2="38702" y2="50721"/>
                          <a14:foregroundMark x1="38702" y1="50721" x2="38702" y2="50721"/>
                          <a14:foregroundMark x1="38702" y1="50721" x2="28846" y2="49279"/>
                          <a14:foregroundMark x1="67788" y1="51442" x2="56971" y2="52163"/>
                          <a14:foregroundMark x1="42308" y1="34615" x2="44952" y2="25240"/>
                        </a14:backgroundRemoval>
                      </a14:imgEffect>
                    </a14:imgLayer>
                  </a14:imgProps>
                </a:ext>
              </a:extLst>
            </a:blip>
            <a:srcRect l="12528" t="16859" r="13235" b="13147"/>
            <a:stretch/>
          </p:blipFill>
          <p:spPr>
            <a:xfrm>
              <a:off x="5035543" y="1837367"/>
              <a:ext cx="367118" cy="346140"/>
            </a:xfrm>
            <a:prstGeom prst="rect">
              <a:avLst/>
            </a:prstGeom>
          </p:spPr>
        </p:pic>
        <p:pic>
          <p:nvPicPr>
            <p:cNvPr id="57" name="Imagem 56" descr="Ícone&#10;&#10;Descrição gerada automaticamente com confiança média">
              <a:extLst>
                <a:ext uri="{FF2B5EF4-FFF2-40B4-BE49-F238E27FC236}">
                  <a16:creationId xmlns:a16="http://schemas.microsoft.com/office/drawing/2014/main" id="{3673C614-5473-1336-69A0-3B8F21618A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8702" y1="50721" x2="38702" y2="50721"/>
                          <a14:foregroundMark x1="38702" y1="50721" x2="38702" y2="50721"/>
                          <a14:foregroundMark x1="38702" y1="50721" x2="28846" y2="49279"/>
                          <a14:foregroundMark x1="67788" y1="51442" x2="56971" y2="52163"/>
                          <a14:foregroundMark x1="42308" y1="34615" x2="44952" y2="25240"/>
                        </a14:backgroundRemoval>
                      </a14:imgEffect>
                    </a14:imgLayer>
                  </a14:imgProps>
                </a:ext>
              </a:extLst>
            </a:blip>
            <a:srcRect l="12528" t="16859" r="13235" b="13147"/>
            <a:stretch/>
          </p:blipFill>
          <p:spPr>
            <a:xfrm>
              <a:off x="5035543" y="2178256"/>
              <a:ext cx="367118" cy="346140"/>
            </a:xfrm>
            <a:prstGeom prst="rect">
              <a:avLst/>
            </a:prstGeom>
          </p:spPr>
        </p:pic>
        <p:pic>
          <p:nvPicPr>
            <p:cNvPr id="58" name="Imagem 57" descr="Ícone&#10;&#10;Descrição gerada automaticamente com confiança média">
              <a:extLst>
                <a:ext uri="{FF2B5EF4-FFF2-40B4-BE49-F238E27FC236}">
                  <a16:creationId xmlns:a16="http://schemas.microsoft.com/office/drawing/2014/main" id="{5DEDE085-FCA1-8084-3E42-15AA5C8CB7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8702" y1="50721" x2="38702" y2="50721"/>
                          <a14:foregroundMark x1="38702" y1="50721" x2="38702" y2="50721"/>
                          <a14:foregroundMark x1="38702" y1="50721" x2="28846" y2="49279"/>
                          <a14:foregroundMark x1="67788" y1="51442" x2="56971" y2="52163"/>
                          <a14:foregroundMark x1="42308" y1="34615" x2="44952" y2="25240"/>
                        </a14:backgroundRemoval>
                      </a14:imgEffect>
                    </a14:imgLayer>
                  </a14:imgProps>
                </a:ext>
              </a:extLst>
            </a:blip>
            <a:srcRect l="12528" t="16859" r="13235" b="13147"/>
            <a:stretch/>
          </p:blipFill>
          <p:spPr>
            <a:xfrm>
              <a:off x="5403254" y="1852231"/>
              <a:ext cx="367118" cy="346140"/>
            </a:xfrm>
            <a:prstGeom prst="rect">
              <a:avLst/>
            </a:prstGeom>
          </p:spPr>
        </p:pic>
        <p:pic>
          <p:nvPicPr>
            <p:cNvPr id="59" name="Imagem 58" descr="Ícone&#10;&#10;Descrição gerada automaticamente com confiança média">
              <a:extLst>
                <a:ext uri="{FF2B5EF4-FFF2-40B4-BE49-F238E27FC236}">
                  <a16:creationId xmlns:a16="http://schemas.microsoft.com/office/drawing/2014/main" id="{8F9069C9-B551-4C7B-A60A-1D421FA259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8702" y1="50721" x2="38702" y2="50721"/>
                          <a14:foregroundMark x1="38702" y1="50721" x2="38702" y2="50721"/>
                          <a14:foregroundMark x1="38702" y1="50721" x2="28846" y2="49279"/>
                          <a14:foregroundMark x1="67788" y1="51442" x2="56971" y2="52163"/>
                          <a14:foregroundMark x1="42308" y1="34615" x2="44952" y2="25240"/>
                        </a14:backgroundRemoval>
                      </a14:imgEffect>
                    </a14:imgLayer>
                  </a14:imgProps>
                </a:ext>
              </a:extLst>
            </a:blip>
            <a:srcRect l="12528" t="16859" r="13235" b="13147"/>
            <a:stretch/>
          </p:blipFill>
          <p:spPr>
            <a:xfrm>
              <a:off x="5403254" y="2193120"/>
              <a:ext cx="367118" cy="346140"/>
            </a:xfrm>
            <a:prstGeom prst="rect">
              <a:avLst/>
            </a:prstGeom>
          </p:spPr>
        </p:pic>
        <p:pic>
          <p:nvPicPr>
            <p:cNvPr id="60" name="Imagem 59" descr="Ícone&#10;&#10;Descrição gerada automaticamente com confiança média">
              <a:extLst>
                <a:ext uri="{FF2B5EF4-FFF2-40B4-BE49-F238E27FC236}">
                  <a16:creationId xmlns:a16="http://schemas.microsoft.com/office/drawing/2014/main" id="{650DCEE3-B238-8B4A-E632-CE0F445474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8702" y1="50721" x2="38702" y2="50721"/>
                          <a14:foregroundMark x1="38702" y1="50721" x2="38702" y2="50721"/>
                          <a14:foregroundMark x1="38702" y1="50721" x2="28846" y2="49279"/>
                          <a14:foregroundMark x1="67788" y1="51442" x2="56971" y2="52163"/>
                          <a14:foregroundMark x1="42308" y1="34615" x2="44952" y2="25240"/>
                        </a14:backgroundRemoval>
                      </a14:imgEffect>
                    </a14:imgLayer>
                  </a14:imgProps>
                </a:ext>
              </a:extLst>
            </a:blip>
            <a:srcRect l="12528" t="16859" r="13235" b="13147"/>
            <a:stretch/>
          </p:blipFill>
          <p:spPr>
            <a:xfrm>
              <a:off x="5748661" y="1848236"/>
              <a:ext cx="367118" cy="346140"/>
            </a:xfrm>
            <a:prstGeom prst="rect">
              <a:avLst/>
            </a:prstGeom>
          </p:spPr>
        </p:pic>
        <p:pic>
          <p:nvPicPr>
            <p:cNvPr id="61" name="Imagem 60" descr="Ícone&#10;&#10;Descrição gerada automaticamente com confiança média">
              <a:extLst>
                <a:ext uri="{FF2B5EF4-FFF2-40B4-BE49-F238E27FC236}">
                  <a16:creationId xmlns:a16="http://schemas.microsoft.com/office/drawing/2014/main" id="{D221D089-18BA-F6B2-BE24-D8A57B005D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8702" y1="50721" x2="38702" y2="50721"/>
                          <a14:foregroundMark x1="38702" y1="50721" x2="38702" y2="50721"/>
                          <a14:foregroundMark x1="38702" y1="50721" x2="28846" y2="49279"/>
                          <a14:foregroundMark x1="67788" y1="51442" x2="56971" y2="52163"/>
                          <a14:foregroundMark x1="42308" y1="34615" x2="44952" y2="25240"/>
                        </a14:backgroundRemoval>
                      </a14:imgEffect>
                    </a14:imgLayer>
                  </a14:imgProps>
                </a:ext>
              </a:extLst>
            </a:blip>
            <a:srcRect l="12528" t="16859" r="13235" b="13147"/>
            <a:stretch/>
          </p:blipFill>
          <p:spPr>
            <a:xfrm>
              <a:off x="5748661" y="2189125"/>
              <a:ext cx="367118" cy="346140"/>
            </a:xfrm>
            <a:prstGeom prst="rect">
              <a:avLst/>
            </a:prstGeom>
          </p:spPr>
        </p:pic>
      </p:grpSp>
      <p:grpSp>
        <p:nvGrpSpPr>
          <p:cNvPr id="77" name="Agrupar 76">
            <a:extLst>
              <a:ext uri="{FF2B5EF4-FFF2-40B4-BE49-F238E27FC236}">
                <a16:creationId xmlns:a16="http://schemas.microsoft.com/office/drawing/2014/main" id="{FBFD002E-C970-4EDF-793C-6E058F36215D}"/>
              </a:ext>
            </a:extLst>
          </p:cNvPr>
          <p:cNvGrpSpPr/>
          <p:nvPr/>
        </p:nvGrpSpPr>
        <p:grpSpPr>
          <a:xfrm>
            <a:off x="1692328" y="3721534"/>
            <a:ext cx="1416694" cy="490695"/>
            <a:chOff x="3662700" y="3819910"/>
            <a:chExt cx="1925300" cy="728634"/>
          </a:xfrm>
        </p:grpSpPr>
        <p:pic>
          <p:nvPicPr>
            <p:cNvPr id="64" name="Imagem 63" descr="Ícone&#10;&#10;Descrição gerada automaticamente com confiança baixa">
              <a:extLst>
                <a:ext uri="{FF2B5EF4-FFF2-40B4-BE49-F238E27FC236}">
                  <a16:creationId xmlns:a16="http://schemas.microsoft.com/office/drawing/2014/main" id="{16F412FC-69D3-039D-7235-6C8F5AEC30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7477" t="10495" r="19599" b="11733"/>
            <a:stretch/>
          </p:blipFill>
          <p:spPr>
            <a:xfrm>
              <a:off x="3662700" y="4179436"/>
              <a:ext cx="286870" cy="354559"/>
            </a:xfrm>
            <a:prstGeom prst="rect">
              <a:avLst/>
            </a:prstGeom>
          </p:spPr>
        </p:pic>
        <p:pic>
          <p:nvPicPr>
            <p:cNvPr id="65" name="Imagem 64" descr="Ícone&#10;&#10;Descrição gerada automaticamente com confiança baixa">
              <a:extLst>
                <a:ext uri="{FF2B5EF4-FFF2-40B4-BE49-F238E27FC236}">
                  <a16:creationId xmlns:a16="http://schemas.microsoft.com/office/drawing/2014/main" id="{FAE62DE4-FC07-A4C3-8BB9-8718EA742C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7477" t="10495" r="19599" b="11733"/>
            <a:stretch/>
          </p:blipFill>
          <p:spPr>
            <a:xfrm>
              <a:off x="3662700" y="3819910"/>
              <a:ext cx="286870" cy="354559"/>
            </a:xfrm>
            <a:prstGeom prst="rect">
              <a:avLst/>
            </a:prstGeom>
          </p:spPr>
        </p:pic>
        <p:pic>
          <p:nvPicPr>
            <p:cNvPr id="66" name="Imagem 65" descr="Ícone&#10;&#10;Descrição gerada automaticamente com confiança baixa">
              <a:extLst>
                <a:ext uri="{FF2B5EF4-FFF2-40B4-BE49-F238E27FC236}">
                  <a16:creationId xmlns:a16="http://schemas.microsoft.com/office/drawing/2014/main" id="{4CE9DB71-0294-1670-14F7-7D64280D3F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7477" t="10495" r="19599" b="11733"/>
            <a:stretch/>
          </p:blipFill>
          <p:spPr>
            <a:xfrm>
              <a:off x="3949570" y="4179436"/>
              <a:ext cx="286870" cy="354559"/>
            </a:xfrm>
            <a:prstGeom prst="rect">
              <a:avLst/>
            </a:prstGeom>
          </p:spPr>
        </p:pic>
        <p:pic>
          <p:nvPicPr>
            <p:cNvPr id="67" name="Imagem 66" descr="Ícone&#10;&#10;Descrição gerada automaticamente com confiança baixa">
              <a:extLst>
                <a:ext uri="{FF2B5EF4-FFF2-40B4-BE49-F238E27FC236}">
                  <a16:creationId xmlns:a16="http://schemas.microsoft.com/office/drawing/2014/main" id="{0FE6F10F-87DD-FB04-E390-5B7D28E4A5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7477" t="10495" r="19599" b="11733"/>
            <a:stretch/>
          </p:blipFill>
          <p:spPr>
            <a:xfrm>
              <a:off x="3949570" y="3819910"/>
              <a:ext cx="286870" cy="354559"/>
            </a:xfrm>
            <a:prstGeom prst="rect">
              <a:avLst/>
            </a:prstGeom>
          </p:spPr>
        </p:pic>
        <p:pic>
          <p:nvPicPr>
            <p:cNvPr id="68" name="Imagem 67" descr="Ícone&#10;&#10;Descrição gerada automaticamente com confiança baixa">
              <a:extLst>
                <a:ext uri="{FF2B5EF4-FFF2-40B4-BE49-F238E27FC236}">
                  <a16:creationId xmlns:a16="http://schemas.microsoft.com/office/drawing/2014/main" id="{B59FC4F1-4DE1-71C2-B9D6-939EDDF250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7477" t="10495" r="19599" b="11733"/>
            <a:stretch/>
          </p:blipFill>
          <p:spPr>
            <a:xfrm>
              <a:off x="4236440" y="4184227"/>
              <a:ext cx="286870" cy="354559"/>
            </a:xfrm>
            <a:prstGeom prst="rect">
              <a:avLst/>
            </a:prstGeom>
          </p:spPr>
        </p:pic>
        <p:pic>
          <p:nvPicPr>
            <p:cNvPr id="69" name="Imagem 68" descr="Ícone&#10;&#10;Descrição gerada automaticamente com confiança baixa">
              <a:extLst>
                <a:ext uri="{FF2B5EF4-FFF2-40B4-BE49-F238E27FC236}">
                  <a16:creationId xmlns:a16="http://schemas.microsoft.com/office/drawing/2014/main" id="{E298E8C2-A28D-F179-406C-E49C8F0D6A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7477" t="10495" r="19599" b="11733"/>
            <a:stretch/>
          </p:blipFill>
          <p:spPr>
            <a:xfrm>
              <a:off x="4236440" y="3824701"/>
              <a:ext cx="286870" cy="354559"/>
            </a:xfrm>
            <a:prstGeom prst="rect">
              <a:avLst/>
            </a:prstGeom>
          </p:spPr>
        </p:pic>
        <p:pic>
          <p:nvPicPr>
            <p:cNvPr id="70" name="Imagem 69" descr="Ícone&#10;&#10;Descrição gerada automaticamente com confiança baixa">
              <a:extLst>
                <a:ext uri="{FF2B5EF4-FFF2-40B4-BE49-F238E27FC236}">
                  <a16:creationId xmlns:a16="http://schemas.microsoft.com/office/drawing/2014/main" id="{FE167F9C-EB53-873C-1517-AAD64C5B56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7477" t="10495" r="19599" b="11733"/>
            <a:stretch/>
          </p:blipFill>
          <p:spPr>
            <a:xfrm>
              <a:off x="4505721" y="4189194"/>
              <a:ext cx="286870" cy="354559"/>
            </a:xfrm>
            <a:prstGeom prst="rect">
              <a:avLst/>
            </a:prstGeom>
          </p:spPr>
        </p:pic>
        <p:pic>
          <p:nvPicPr>
            <p:cNvPr id="71" name="Imagem 70" descr="Ícone&#10;&#10;Descrição gerada automaticamente com confiança baixa">
              <a:extLst>
                <a:ext uri="{FF2B5EF4-FFF2-40B4-BE49-F238E27FC236}">
                  <a16:creationId xmlns:a16="http://schemas.microsoft.com/office/drawing/2014/main" id="{D6CA9D8A-EDAD-9048-0AFF-192AC3FA5F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7477" t="10495" r="19599" b="11733"/>
            <a:stretch/>
          </p:blipFill>
          <p:spPr>
            <a:xfrm>
              <a:off x="4505721" y="3829668"/>
              <a:ext cx="286870" cy="354559"/>
            </a:xfrm>
            <a:prstGeom prst="rect">
              <a:avLst/>
            </a:prstGeom>
          </p:spPr>
        </p:pic>
        <p:pic>
          <p:nvPicPr>
            <p:cNvPr id="72" name="Imagem 71" descr="Ícone&#10;&#10;Descrição gerada automaticamente com confiança baixa">
              <a:extLst>
                <a:ext uri="{FF2B5EF4-FFF2-40B4-BE49-F238E27FC236}">
                  <a16:creationId xmlns:a16="http://schemas.microsoft.com/office/drawing/2014/main" id="{D4C62463-3C92-B6E7-7B62-1C31262F49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7477" t="10495" r="19599" b="11733"/>
            <a:stretch/>
          </p:blipFill>
          <p:spPr>
            <a:xfrm>
              <a:off x="4792591" y="4189194"/>
              <a:ext cx="286870" cy="354559"/>
            </a:xfrm>
            <a:prstGeom prst="rect">
              <a:avLst/>
            </a:prstGeom>
          </p:spPr>
        </p:pic>
        <p:pic>
          <p:nvPicPr>
            <p:cNvPr id="73" name="Imagem 72" descr="Ícone&#10;&#10;Descrição gerada automaticamente com confiança baixa">
              <a:extLst>
                <a:ext uri="{FF2B5EF4-FFF2-40B4-BE49-F238E27FC236}">
                  <a16:creationId xmlns:a16="http://schemas.microsoft.com/office/drawing/2014/main" id="{4CCB4E6C-209F-8337-4962-3344595152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7477" t="10495" r="19599" b="11733"/>
            <a:stretch/>
          </p:blipFill>
          <p:spPr>
            <a:xfrm>
              <a:off x="4792591" y="3829668"/>
              <a:ext cx="286870" cy="354559"/>
            </a:xfrm>
            <a:prstGeom prst="rect">
              <a:avLst/>
            </a:prstGeom>
          </p:spPr>
        </p:pic>
        <p:pic>
          <p:nvPicPr>
            <p:cNvPr id="74" name="Imagem 73" descr="Ícone&#10;&#10;Descrição gerada automaticamente com confiança baixa">
              <a:extLst>
                <a:ext uri="{FF2B5EF4-FFF2-40B4-BE49-F238E27FC236}">
                  <a16:creationId xmlns:a16="http://schemas.microsoft.com/office/drawing/2014/main" id="{6DA221F3-DCD0-49C9-DE93-BFE1A849CA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7477" t="10495" r="19599" b="11733"/>
            <a:stretch/>
          </p:blipFill>
          <p:spPr>
            <a:xfrm>
              <a:off x="5079461" y="4193985"/>
              <a:ext cx="286870" cy="354559"/>
            </a:xfrm>
            <a:prstGeom prst="rect">
              <a:avLst/>
            </a:prstGeom>
          </p:spPr>
        </p:pic>
        <p:pic>
          <p:nvPicPr>
            <p:cNvPr id="75" name="Imagem 74" descr="Ícone&#10;&#10;Descrição gerada automaticamente com confiança baixa">
              <a:extLst>
                <a:ext uri="{FF2B5EF4-FFF2-40B4-BE49-F238E27FC236}">
                  <a16:creationId xmlns:a16="http://schemas.microsoft.com/office/drawing/2014/main" id="{26F57435-01F7-01BC-0384-96F5FD98E1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7477" t="10495" r="19599" b="11733"/>
            <a:stretch/>
          </p:blipFill>
          <p:spPr>
            <a:xfrm>
              <a:off x="5079461" y="3834459"/>
              <a:ext cx="286870" cy="354559"/>
            </a:xfrm>
            <a:prstGeom prst="rect">
              <a:avLst/>
            </a:prstGeom>
          </p:spPr>
        </p:pic>
        <p:pic>
          <p:nvPicPr>
            <p:cNvPr id="76" name="Imagem 75" descr="Ícone&#10;&#10;Descrição gerada automaticamente com confiança baixa">
              <a:extLst>
                <a:ext uri="{FF2B5EF4-FFF2-40B4-BE49-F238E27FC236}">
                  <a16:creationId xmlns:a16="http://schemas.microsoft.com/office/drawing/2014/main" id="{7630779A-FA54-8E90-EE47-7A44A84885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7477" t="10495" r="19599" b="11733"/>
            <a:stretch/>
          </p:blipFill>
          <p:spPr>
            <a:xfrm>
              <a:off x="5301130" y="4005307"/>
              <a:ext cx="286870" cy="354559"/>
            </a:xfrm>
            <a:prstGeom prst="rect">
              <a:avLst/>
            </a:prstGeom>
          </p:spPr>
        </p:pic>
      </p:grpSp>
      <p:grpSp>
        <p:nvGrpSpPr>
          <p:cNvPr id="95" name="Agrupar 94">
            <a:extLst>
              <a:ext uri="{FF2B5EF4-FFF2-40B4-BE49-F238E27FC236}">
                <a16:creationId xmlns:a16="http://schemas.microsoft.com/office/drawing/2014/main" id="{BE7B43DA-C6B6-1B2E-2887-1C1EC6AF59F8}"/>
              </a:ext>
            </a:extLst>
          </p:cNvPr>
          <p:cNvGrpSpPr/>
          <p:nvPr/>
        </p:nvGrpSpPr>
        <p:grpSpPr>
          <a:xfrm>
            <a:off x="1599529" y="3271941"/>
            <a:ext cx="1602292" cy="377544"/>
            <a:chOff x="3654945" y="2616675"/>
            <a:chExt cx="2352686" cy="580271"/>
          </a:xfrm>
        </p:grpSpPr>
        <p:pic>
          <p:nvPicPr>
            <p:cNvPr id="79" name="Imagem 78">
              <a:extLst>
                <a:ext uri="{FF2B5EF4-FFF2-40B4-BE49-F238E27FC236}">
                  <a16:creationId xmlns:a16="http://schemas.microsoft.com/office/drawing/2014/main" id="{39078B02-7913-01D7-BF8E-85B60B17D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3654945" y="2934070"/>
              <a:ext cx="269355" cy="257947"/>
            </a:xfrm>
            <a:prstGeom prst="rect">
              <a:avLst/>
            </a:prstGeom>
          </p:spPr>
        </p:pic>
        <p:pic>
          <p:nvPicPr>
            <p:cNvPr id="80" name="Imagem 79">
              <a:extLst>
                <a:ext uri="{FF2B5EF4-FFF2-40B4-BE49-F238E27FC236}">
                  <a16:creationId xmlns:a16="http://schemas.microsoft.com/office/drawing/2014/main" id="{A99C3014-909F-3333-665E-400BD3FA1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3654945" y="2625058"/>
              <a:ext cx="269355" cy="257947"/>
            </a:xfrm>
            <a:prstGeom prst="rect">
              <a:avLst/>
            </a:prstGeom>
          </p:spPr>
        </p:pic>
        <p:pic>
          <p:nvPicPr>
            <p:cNvPr id="81" name="Imagem 80">
              <a:extLst>
                <a:ext uri="{FF2B5EF4-FFF2-40B4-BE49-F238E27FC236}">
                  <a16:creationId xmlns:a16="http://schemas.microsoft.com/office/drawing/2014/main" id="{8C1DD6B8-FB5D-C60A-66EC-27B1336FEC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3931796" y="2925687"/>
              <a:ext cx="269355" cy="257947"/>
            </a:xfrm>
            <a:prstGeom prst="rect">
              <a:avLst/>
            </a:prstGeom>
          </p:spPr>
        </p:pic>
        <p:pic>
          <p:nvPicPr>
            <p:cNvPr id="82" name="Imagem 81">
              <a:extLst>
                <a:ext uri="{FF2B5EF4-FFF2-40B4-BE49-F238E27FC236}">
                  <a16:creationId xmlns:a16="http://schemas.microsoft.com/office/drawing/2014/main" id="{01B6F42D-0579-CFB1-7864-8238312588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3945243" y="2616675"/>
              <a:ext cx="269355" cy="257947"/>
            </a:xfrm>
            <a:prstGeom prst="rect">
              <a:avLst/>
            </a:prstGeom>
          </p:spPr>
        </p:pic>
        <p:pic>
          <p:nvPicPr>
            <p:cNvPr id="83" name="Imagem 82">
              <a:extLst>
                <a:ext uri="{FF2B5EF4-FFF2-40B4-BE49-F238E27FC236}">
                  <a16:creationId xmlns:a16="http://schemas.microsoft.com/office/drawing/2014/main" id="{DE2CF331-5D56-A4D1-A86C-95B93E744D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4235541" y="2925687"/>
              <a:ext cx="269355" cy="257947"/>
            </a:xfrm>
            <a:prstGeom prst="rect">
              <a:avLst/>
            </a:prstGeom>
          </p:spPr>
        </p:pic>
        <p:pic>
          <p:nvPicPr>
            <p:cNvPr id="84" name="Imagem 83">
              <a:extLst>
                <a:ext uri="{FF2B5EF4-FFF2-40B4-BE49-F238E27FC236}">
                  <a16:creationId xmlns:a16="http://schemas.microsoft.com/office/drawing/2014/main" id="{1513948F-C177-8D9C-19E6-CA3AC7BC0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4235541" y="2616675"/>
              <a:ext cx="269355" cy="257947"/>
            </a:xfrm>
            <a:prstGeom prst="rect">
              <a:avLst/>
            </a:prstGeom>
          </p:spPr>
        </p:pic>
        <p:pic>
          <p:nvPicPr>
            <p:cNvPr id="85" name="Imagem 84">
              <a:extLst>
                <a:ext uri="{FF2B5EF4-FFF2-40B4-BE49-F238E27FC236}">
                  <a16:creationId xmlns:a16="http://schemas.microsoft.com/office/drawing/2014/main" id="{04140E50-6321-DAF8-F23A-3A0645F335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4542431" y="2938999"/>
              <a:ext cx="269355" cy="257947"/>
            </a:xfrm>
            <a:prstGeom prst="rect">
              <a:avLst/>
            </a:prstGeom>
          </p:spPr>
        </p:pic>
        <p:pic>
          <p:nvPicPr>
            <p:cNvPr id="86" name="Imagem 85">
              <a:extLst>
                <a:ext uri="{FF2B5EF4-FFF2-40B4-BE49-F238E27FC236}">
                  <a16:creationId xmlns:a16="http://schemas.microsoft.com/office/drawing/2014/main" id="{022F54B5-E1D5-DA57-E636-7493344226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4542431" y="2629987"/>
              <a:ext cx="269355" cy="257947"/>
            </a:xfrm>
            <a:prstGeom prst="rect">
              <a:avLst/>
            </a:prstGeom>
          </p:spPr>
        </p:pic>
        <p:pic>
          <p:nvPicPr>
            <p:cNvPr id="87" name="Imagem 86">
              <a:extLst>
                <a:ext uri="{FF2B5EF4-FFF2-40B4-BE49-F238E27FC236}">
                  <a16:creationId xmlns:a16="http://schemas.microsoft.com/office/drawing/2014/main" id="{8E2D9A43-0831-7994-8F40-68E0DC413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4850790" y="2934070"/>
              <a:ext cx="269355" cy="257947"/>
            </a:xfrm>
            <a:prstGeom prst="rect">
              <a:avLst/>
            </a:prstGeom>
          </p:spPr>
        </p:pic>
        <p:pic>
          <p:nvPicPr>
            <p:cNvPr id="88" name="Imagem 87">
              <a:extLst>
                <a:ext uri="{FF2B5EF4-FFF2-40B4-BE49-F238E27FC236}">
                  <a16:creationId xmlns:a16="http://schemas.microsoft.com/office/drawing/2014/main" id="{8FE030D3-26F7-1E67-2352-C00060F8D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4850790" y="2625058"/>
              <a:ext cx="269355" cy="257947"/>
            </a:xfrm>
            <a:prstGeom prst="rect">
              <a:avLst/>
            </a:prstGeom>
          </p:spPr>
        </p:pic>
        <p:pic>
          <p:nvPicPr>
            <p:cNvPr id="89" name="Imagem 88">
              <a:extLst>
                <a:ext uri="{FF2B5EF4-FFF2-40B4-BE49-F238E27FC236}">
                  <a16:creationId xmlns:a16="http://schemas.microsoft.com/office/drawing/2014/main" id="{2BC16BFB-FCFA-AAE5-4B6F-C80A7DBC51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5127641" y="2925687"/>
              <a:ext cx="269355" cy="257947"/>
            </a:xfrm>
            <a:prstGeom prst="rect">
              <a:avLst/>
            </a:prstGeom>
          </p:spPr>
        </p:pic>
        <p:pic>
          <p:nvPicPr>
            <p:cNvPr id="90" name="Imagem 89">
              <a:extLst>
                <a:ext uri="{FF2B5EF4-FFF2-40B4-BE49-F238E27FC236}">
                  <a16:creationId xmlns:a16="http://schemas.microsoft.com/office/drawing/2014/main" id="{463BD220-1F77-4554-577E-EFAC2FC604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5141088" y="2616675"/>
              <a:ext cx="269355" cy="257947"/>
            </a:xfrm>
            <a:prstGeom prst="rect">
              <a:avLst/>
            </a:prstGeom>
          </p:spPr>
        </p:pic>
        <p:pic>
          <p:nvPicPr>
            <p:cNvPr id="91" name="Imagem 90">
              <a:extLst>
                <a:ext uri="{FF2B5EF4-FFF2-40B4-BE49-F238E27FC236}">
                  <a16:creationId xmlns:a16="http://schemas.microsoft.com/office/drawing/2014/main" id="{911390F6-1DE9-239B-C8E7-80E99A43D1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5431386" y="2925687"/>
              <a:ext cx="269355" cy="257947"/>
            </a:xfrm>
            <a:prstGeom prst="rect">
              <a:avLst/>
            </a:prstGeom>
          </p:spPr>
        </p:pic>
        <p:pic>
          <p:nvPicPr>
            <p:cNvPr id="92" name="Imagem 91">
              <a:extLst>
                <a:ext uri="{FF2B5EF4-FFF2-40B4-BE49-F238E27FC236}">
                  <a16:creationId xmlns:a16="http://schemas.microsoft.com/office/drawing/2014/main" id="{11B34880-BCF1-FF52-E3EF-84D004F78E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5431386" y="2616675"/>
              <a:ext cx="269355" cy="257947"/>
            </a:xfrm>
            <a:prstGeom prst="rect">
              <a:avLst/>
            </a:prstGeom>
          </p:spPr>
        </p:pic>
        <p:pic>
          <p:nvPicPr>
            <p:cNvPr id="93" name="Imagem 92">
              <a:extLst>
                <a:ext uri="{FF2B5EF4-FFF2-40B4-BE49-F238E27FC236}">
                  <a16:creationId xmlns:a16="http://schemas.microsoft.com/office/drawing/2014/main" id="{DF825F3C-BE8A-877A-2013-4F317359D5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5738276" y="2938999"/>
              <a:ext cx="269355" cy="257947"/>
            </a:xfrm>
            <a:prstGeom prst="rect">
              <a:avLst/>
            </a:prstGeom>
          </p:spPr>
        </p:pic>
        <p:pic>
          <p:nvPicPr>
            <p:cNvPr id="94" name="Imagem 93">
              <a:extLst>
                <a:ext uri="{FF2B5EF4-FFF2-40B4-BE49-F238E27FC236}">
                  <a16:creationId xmlns:a16="http://schemas.microsoft.com/office/drawing/2014/main" id="{6AE5552E-458D-FFD1-58CD-F16321F2D7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5738276" y="2629987"/>
              <a:ext cx="269355" cy="257947"/>
            </a:xfrm>
            <a:prstGeom prst="rect">
              <a:avLst/>
            </a:prstGeom>
          </p:spPr>
        </p:pic>
      </p:grpSp>
      <p:pic>
        <p:nvPicPr>
          <p:cNvPr id="14340" name="Picture 4">
            <a:extLst>
              <a:ext uri="{FF2B5EF4-FFF2-40B4-BE49-F238E27FC236}">
                <a16:creationId xmlns:a16="http://schemas.microsoft.com/office/drawing/2014/main" id="{EB80AD03-0FBC-1539-EE5B-A8F8B4E2E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3867" y="343048"/>
            <a:ext cx="482672" cy="37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53;g1ff587d7e5b_0_0">
            <a:extLst>
              <a:ext uri="{FF2B5EF4-FFF2-40B4-BE49-F238E27FC236}">
                <a16:creationId xmlns:a16="http://schemas.microsoft.com/office/drawing/2014/main" id="{A6A75EFD-0B36-3ABE-2C55-EA4DC2D3DA4A}"/>
              </a:ext>
            </a:extLst>
          </p:cNvPr>
          <p:cNvSpPr txBox="1">
            <a:spLocks/>
          </p:cNvSpPr>
          <p:nvPr/>
        </p:nvSpPr>
        <p:spPr>
          <a:xfrm>
            <a:off x="1904395" y="161377"/>
            <a:ext cx="2762578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72C9EEDE-14B6-746E-766F-2ACF01F47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4261" y="224446"/>
            <a:ext cx="514458" cy="571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5328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9c03e3d857_0_223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indent="-342900"/>
            <a:r>
              <a:rPr lang="pt-BR" dirty="0"/>
              <a:t>REGISTRAMOS NUMERICAMENTE A QUANTIDADE DE OBJETOS DE UMA COLEÇÃO A PARTIR DE CONTAGEM; </a:t>
            </a:r>
          </a:p>
          <a:p>
            <a:pPr marL="342900" indent="-342900"/>
            <a:endParaRPr lang="pt-BR" dirty="0"/>
          </a:p>
          <a:p>
            <a:pPr marL="342900" indent="-342900"/>
            <a:r>
              <a:rPr lang="pt-BR" dirty="0"/>
              <a:t>ESCREVEMOS NÚMEROS CONVENCIONALMENTE;</a:t>
            </a:r>
          </a:p>
          <a:p>
            <a:pPr marL="342900" indent="-342900"/>
            <a:endParaRPr lang="pt-BR" dirty="0"/>
          </a:p>
          <a:p>
            <a:pPr marL="342900" indent="-342900"/>
            <a:r>
              <a:rPr lang="pt-BR" dirty="0"/>
              <a:t>COMPARAMOS QUANTIDADES.</a:t>
            </a:r>
          </a:p>
        </p:txBody>
      </p:sp>
    </p:spTree>
    <p:extLst>
      <p:ext uri="{BB962C8B-B14F-4D97-AF65-F5344CB8AC3E}">
        <p14:creationId xmlns:p14="http://schemas.microsoft.com/office/powerpoint/2010/main" val="15235820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81FE35D7-C223-D95A-44FD-C593098B1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5677" y="658055"/>
            <a:ext cx="7537689" cy="2490957"/>
          </a:xfrm>
        </p:spPr>
        <p:txBody>
          <a:bodyPr/>
          <a:lstStyle/>
          <a:p>
            <a:r>
              <a:rPr lang="pt-BR" dirty="0"/>
              <a:t>OLIVEIRA, J. E., ROSSI, J. R. Caderno de atividades 1 - 2° Ano - Matemática. Sobral: </a:t>
            </a:r>
            <a:r>
              <a:rPr lang="pt-BR" dirty="0" err="1"/>
              <a:t>Lyceum</a:t>
            </a:r>
            <a:r>
              <a:rPr lang="pt-BR" dirty="0"/>
              <a:t> - Consultoria Educacional Ltda., 2021.</a:t>
            </a:r>
          </a:p>
          <a:p>
            <a:endParaRPr lang="pt-BR" dirty="0"/>
          </a:p>
          <a:p>
            <a:r>
              <a:rPr lang="pt-BR" dirty="0"/>
              <a:t>LEMOV, D. </a:t>
            </a:r>
            <a:r>
              <a:rPr lang="pt-BR" i="1" dirty="0"/>
              <a:t>Aula Nota 10 3.0: </a:t>
            </a:r>
            <a:r>
              <a:rPr lang="pt-BR" dirty="0"/>
              <a:t>63 técnicas para melhorar a gestão da sala de aula. Porto Alegre: Penso, 2023.</a:t>
            </a:r>
          </a:p>
          <a:p>
            <a:endParaRPr lang="pt-BR" dirty="0"/>
          </a:p>
          <a:p>
            <a:r>
              <a:rPr lang="pt-BR" dirty="0"/>
              <a:t>SÃO PAULO (Estado). Secretaria da Educação. </a:t>
            </a:r>
            <a:r>
              <a:rPr lang="pt-BR" i="1" dirty="0"/>
              <a:t>Currículo Paulista</a:t>
            </a:r>
            <a:r>
              <a:rPr lang="pt-BR" dirty="0"/>
              <a:t>, 2019.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1">
            <a:extLst>
              <a:ext uri="{FF2B5EF4-FFF2-40B4-BE49-F238E27FC236}">
                <a16:creationId xmlns:a16="http://schemas.microsoft.com/office/drawing/2014/main" id="{75404D72-A4D9-3ABA-E916-ACE384B03E54}"/>
              </a:ext>
            </a:extLst>
          </p:cNvPr>
          <p:cNvSpPr txBox="1">
            <a:spLocks/>
          </p:cNvSpPr>
          <p:nvPr/>
        </p:nvSpPr>
        <p:spPr>
          <a:xfrm>
            <a:off x="395288" y="639000"/>
            <a:ext cx="8359912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1600" b="0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spcAft>
                <a:spcPts val="600"/>
              </a:spcAft>
            </a:pPr>
            <a:r>
              <a:rPr lang="pt-BR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Lista de imagens e vídeos</a:t>
            </a:r>
          </a:p>
          <a:p>
            <a:pPr>
              <a:spcAft>
                <a:spcPts val="600"/>
              </a:spcAft>
            </a:pPr>
            <a:r>
              <a:rPr lang="pt-BR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Slide 01 – </a:t>
            </a:r>
            <a:r>
              <a:rPr lang="pt-BR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Imagem de capa - SEDUC</a:t>
            </a:r>
          </a:p>
          <a:p>
            <a:pPr>
              <a:spcAft>
                <a:spcPts val="600"/>
              </a:spcAft>
            </a:pPr>
            <a:r>
              <a:rPr lang="pt-BR" b="1" dirty="0">
                <a:solidFill>
                  <a:srgbClr val="000000"/>
                </a:solidFill>
                <a:latin typeface="+mj-lt"/>
              </a:rPr>
              <a:t>Slide 03 -</a:t>
            </a:r>
            <a:r>
              <a:rPr lang="pt-BR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u="sng" dirty="0">
                <a:solidFill>
                  <a:srgbClr val="5200F9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https://www.gettyimages.com.br/detail/ilustra%C3%A7%C3%A3o/insect-ladybird-icons-set-isometric-vector-ilustra%C3%A7%C3%A3o-royalty-free/1359076625?phrase=joaninhas&amp;adppopup=true</a:t>
            </a:r>
            <a:r>
              <a:rPr lang="pt-BR" u="sng" dirty="0">
                <a:solidFill>
                  <a:srgbClr val="5200F9"/>
                </a:solidFill>
                <a:latin typeface="+mj-lt"/>
              </a:rPr>
              <a:t>  </a:t>
            </a:r>
          </a:p>
          <a:p>
            <a:pPr>
              <a:spcAft>
                <a:spcPts val="600"/>
              </a:spcAft>
            </a:pPr>
            <a:r>
              <a:rPr lang="pt-BR" u="sng" dirty="0">
                <a:solidFill>
                  <a:srgbClr val="5200F9"/>
                </a:solidFill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https://www.gettyimages.com.br/detail/ilustra%C3%A7%C3%A3o/collection-of-colorful-butterflies-imitation-ilustra%C3%A7%C3%A3o-royalty-free/1263831864?phrase=BORBOLETAS+VETORES&amp;adppopup=true</a:t>
            </a:r>
            <a:r>
              <a:rPr lang="pt-BR" u="sng" dirty="0">
                <a:solidFill>
                  <a:srgbClr val="5200F9"/>
                </a:solidFill>
                <a:latin typeface="+mj-lt"/>
              </a:rPr>
              <a:t>  </a:t>
            </a:r>
          </a:p>
          <a:p>
            <a:pPr>
              <a:spcAft>
                <a:spcPts val="600"/>
              </a:spcAft>
            </a:pPr>
            <a:r>
              <a:rPr lang="pt-BR" b="1" dirty="0">
                <a:solidFill>
                  <a:srgbClr val="000000"/>
                </a:solidFill>
                <a:latin typeface="+mj-lt"/>
              </a:rPr>
              <a:t>Slides 06 ao 11 -</a:t>
            </a:r>
            <a:r>
              <a:rPr lang="pt-BR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u="sng" dirty="0">
                <a:solidFill>
                  <a:srgbClr val="5200F9"/>
                </a:solidFill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https://www.gettyimages.com.br/detail/ilustra%C3%A7%C3%A3o/vector-cartoon-illustration-of-sitting-teddy-ilustra%C3%A7%C3%A3o-royalty-free/1463602677?phrase=URSINHO+DE+PELUCIA&amp;adppopup=true</a:t>
            </a:r>
            <a:r>
              <a:rPr lang="pt-BR" u="sng" dirty="0">
                <a:solidFill>
                  <a:srgbClr val="5200F9"/>
                </a:solidFill>
                <a:latin typeface="+mj-lt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pt-BR" u="sng" dirty="0">
                <a:solidFill>
                  <a:srgbClr val="5200F9"/>
                </a:solidFill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https://www.gettyimages.com.br/detail/ilustra%C3%A7%C3%A3o/happy-kids-cartoon-collection-multicultural-ilustra%C3%A7%C3%A3o-royalty-free/1335340694?phrase=MENINO</a:t>
            </a:r>
            <a:r>
              <a:rPr lang="pt-BR" u="sng" dirty="0">
                <a:solidFill>
                  <a:srgbClr val="5200F9"/>
                </a:solidFill>
                <a:latin typeface="+mj-lt"/>
              </a:rPr>
              <a:t> </a:t>
            </a:r>
          </a:p>
          <a:p>
            <a:pPr>
              <a:spcAft>
                <a:spcPts val="600"/>
              </a:spcAft>
            </a:pPr>
            <a:endParaRPr lang="pt-BR" u="sng" dirty="0">
              <a:solidFill>
                <a:srgbClr val="1155C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680956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1">
            <a:extLst>
              <a:ext uri="{FF2B5EF4-FFF2-40B4-BE49-F238E27FC236}">
                <a16:creationId xmlns:a16="http://schemas.microsoft.com/office/drawing/2014/main" id="{75404D72-A4D9-3ABA-E916-ACE384B03E54}"/>
              </a:ext>
            </a:extLst>
          </p:cNvPr>
          <p:cNvSpPr txBox="1">
            <a:spLocks/>
          </p:cNvSpPr>
          <p:nvPr/>
        </p:nvSpPr>
        <p:spPr>
          <a:xfrm>
            <a:off x="395288" y="639000"/>
            <a:ext cx="8359912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1600" b="0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spcAft>
                <a:spcPts val="600"/>
              </a:spcAft>
            </a:pPr>
            <a:r>
              <a:rPr lang="pt-BR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Lista de imagens e vídeos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pt-BR" sz="1600" b="1" i="0" u="none" strike="noStrike" dirty="0">
                <a:solidFill>
                  <a:srgbClr val="000000"/>
                </a:solidFill>
                <a:effectLst/>
                <a:latin typeface="+mj-lt"/>
              </a:rPr>
              <a:t>Slides 14 ao 17 -</a:t>
            </a:r>
            <a:r>
              <a:rPr lang="pt-BR" sz="1600" b="0" i="0" u="none" strike="noStrike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pt-BR" sz="1600" b="0" i="0" u="sng" strike="noStrike" dirty="0">
                <a:solidFill>
                  <a:srgbClr val="5200F9"/>
                </a:solidFill>
                <a:effectLst/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https://www.gettyimages.com.br/detail/ilustra%C3%A7%C3%A3o/brown-bear-cartoon-wild-nature-predator-ilustra%C3%A7%C3%A3o-royalty-free/1633798068?phrase=urso%2B</a:t>
            </a:r>
            <a:r>
              <a:rPr lang="pt-BR" sz="1600" b="0" i="0" u="sng" strike="noStrike" dirty="0">
                <a:solidFill>
                  <a:srgbClr val="5200F9"/>
                </a:solidFill>
                <a:effectLst/>
                <a:latin typeface="+mj-lt"/>
              </a:rPr>
              <a:t> 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pt-BR" sz="1600" b="0" i="0" u="sng" strike="noStrike" dirty="0">
                <a:solidFill>
                  <a:srgbClr val="5200F9"/>
                </a:solidFill>
                <a:effectLst/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https://www.gettyimages.com.br/detail/ilustra%C3%A7%C3%A3o/honey-in-glass-jar-and-dripping-honey-from-ilustra%C3%A7%C3%A3o-royalty-free/1494903940?phrase=pote+de+mel&amp;adppopup=true</a:t>
            </a:r>
            <a:r>
              <a:rPr lang="pt-BR" sz="1600" b="0" i="0" u="sng" strike="noStrike" dirty="0">
                <a:solidFill>
                  <a:srgbClr val="5200F9"/>
                </a:solidFill>
                <a:effectLst/>
                <a:latin typeface="+mj-lt"/>
              </a:rPr>
              <a:t> 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pt-BR" sz="1600" b="1" i="0" u="none" strike="noStrike" dirty="0">
                <a:solidFill>
                  <a:srgbClr val="000000"/>
                </a:solidFill>
                <a:effectLst/>
                <a:latin typeface="+mj-lt"/>
              </a:rPr>
              <a:t>Slides 18 ao 19 -</a:t>
            </a:r>
            <a:r>
              <a:rPr lang="pt-BR" sz="1600" b="0" i="0" u="none" strike="noStrike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pt-BR" sz="1600" b="0" i="0" u="sng" strike="noStrike" dirty="0">
                <a:solidFill>
                  <a:srgbClr val="5200F9"/>
                </a:solidFill>
                <a:effectLst/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https://www.gettyimages.com.br/detail/ilustra%C3%A7%C3%A3o/pumpkin-flat-design-vegetable-icon-ilustra%C3%A7%C3%A3o-royalty-free/1017915018?phrase=abobora&amp;adppopup=true</a:t>
            </a:r>
            <a:r>
              <a:rPr lang="pt-BR" sz="1600" b="0" i="0" u="sng" strike="noStrike" dirty="0">
                <a:solidFill>
                  <a:srgbClr val="5200F9"/>
                </a:solidFill>
                <a:effectLst/>
                <a:latin typeface="+mj-lt"/>
              </a:rPr>
              <a:t> 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pt-BR" sz="1600" b="0" i="0" u="sng" strike="noStrike" dirty="0">
                <a:solidFill>
                  <a:srgbClr val="5200F9"/>
                </a:solidFill>
                <a:effectLst/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https://www.gettyimages.com.br/detail/ilustra%C3%A7%C3%A3o/red-apple-with-green-leaves-isolated-on-white-ilustra%C3%A7%C3%A3o-royalty-free/1272346946?phrase=ma%C3%A7a&amp;adppopup=true</a:t>
            </a:r>
            <a:r>
              <a:rPr lang="pt-BR" sz="1600" b="0" i="0" u="sng" strike="noStrike" dirty="0">
                <a:solidFill>
                  <a:srgbClr val="5200F9"/>
                </a:solidFill>
                <a:effectLst/>
                <a:latin typeface="+mj-lt"/>
              </a:rPr>
              <a:t> </a:t>
            </a:r>
          </a:p>
          <a:p>
            <a:pPr>
              <a:spcAft>
                <a:spcPts val="600"/>
              </a:spcAft>
            </a:pPr>
            <a:endParaRPr lang="pt-BR" u="sng" dirty="0">
              <a:solidFill>
                <a:srgbClr val="1155C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102656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1">
            <a:extLst>
              <a:ext uri="{FF2B5EF4-FFF2-40B4-BE49-F238E27FC236}">
                <a16:creationId xmlns:a16="http://schemas.microsoft.com/office/drawing/2014/main" id="{75404D72-A4D9-3ABA-E916-ACE384B03E54}"/>
              </a:ext>
            </a:extLst>
          </p:cNvPr>
          <p:cNvSpPr txBox="1">
            <a:spLocks/>
          </p:cNvSpPr>
          <p:nvPr/>
        </p:nvSpPr>
        <p:spPr>
          <a:xfrm>
            <a:off x="395288" y="639000"/>
            <a:ext cx="8359912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1600" b="0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spcAft>
                <a:spcPts val="600"/>
              </a:spcAft>
            </a:pPr>
            <a:r>
              <a:rPr lang="pt-BR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Lista de imagens e vídeos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pt-BR" sz="1600" b="1" i="0" u="none" strike="noStrike" dirty="0">
                <a:solidFill>
                  <a:srgbClr val="000000"/>
                </a:solidFill>
                <a:effectLst/>
                <a:latin typeface="+mj-lt"/>
              </a:rPr>
              <a:t>Slides 18 ao 19 -</a:t>
            </a:r>
            <a:r>
              <a:rPr lang="pt-BR" sz="1600" b="0" i="0" u="none" strike="noStrike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pt-BR" sz="1600" b="0" i="0" u="sng" strike="noStrike" dirty="0">
                <a:solidFill>
                  <a:srgbClr val="5200F9"/>
                </a:solidFill>
                <a:effectLst/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https://www.gettyimages.com.br/detail/ilustra%C3%A7%C3%A3o/smiling-funny-kawaii-star-ilustra%C3%A7%C3%A3o-royalty-free/2062153258?phrase=estrela+amarela&amp;adppopup=true</a:t>
            </a:r>
            <a:r>
              <a:rPr lang="pt-BR" sz="1600" b="0" i="0" u="sng" strike="noStrike" dirty="0">
                <a:solidFill>
                  <a:srgbClr val="5200F9"/>
                </a:solidFill>
                <a:effectLst/>
                <a:latin typeface="+mj-lt"/>
              </a:rPr>
              <a:t> 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pt-BR" sz="1600" b="0" i="0" u="sng" strike="noStrike" dirty="0">
                <a:solidFill>
                  <a:srgbClr val="5200F9"/>
                </a:solidFill>
                <a:effectLst/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https://www.gettyimages.com.br/detail/ilustra%C3%A7%C3%A3o/strawberry-fruit-icon-ilustra%C3%A7%C3%A3o-royalty-free/1176564771?phrase=morango</a:t>
            </a:r>
            <a:r>
              <a:rPr lang="pt-BR" sz="1600" b="0" i="0" u="sng" strike="noStrike" dirty="0">
                <a:solidFill>
                  <a:srgbClr val="5200F9"/>
                </a:solidFill>
                <a:effectLst/>
                <a:latin typeface="+mj-lt"/>
              </a:rPr>
              <a:t> </a:t>
            </a:r>
          </a:p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pt-BR" sz="1600" b="0" i="0" u="sng" strike="noStrike" dirty="0">
                <a:solidFill>
                  <a:srgbClr val="5200F9"/>
                </a:solidFill>
                <a:effectLst/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https://www.gettyimages.com.br/detail/ilustra%C3%A7%C3%A3o/smiling-emoticon-with-smiling-eyes-ilustra%C3%A7%C3%A3o-royalty-free/496261720?phrase=emoji+feliz&amp;adppopup=true</a:t>
            </a:r>
            <a:r>
              <a:rPr lang="pt-BR" sz="1600" b="0" i="0" u="sng" strike="noStrike" dirty="0">
                <a:solidFill>
                  <a:srgbClr val="5200F9"/>
                </a:solidFill>
                <a:effectLst/>
                <a:latin typeface="+mj-lt"/>
              </a:rPr>
              <a:t> </a:t>
            </a:r>
          </a:p>
          <a:p>
            <a:pPr>
              <a:spcAft>
                <a:spcPts val="600"/>
              </a:spcAft>
            </a:pPr>
            <a:endParaRPr lang="pt-BR" u="sng" dirty="0">
              <a:solidFill>
                <a:srgbClr val="1155C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699900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3642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978032" y="970466"/>
            <a:ext cx="4834876" cy="5133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pt-BR" sz="2600" b="1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CONVERSE COM A TURMA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041" y="952586"/>
            <a:ext cx="480333" cy="49121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9302B5F3-CED0-C691-DB0A-B53D5908119F}"/>
              </a:ext>
            </a:extLst>
          </p:cNvPr>
          <p:cNvSpPr txBox="1"/>
          <p:nvPr/>
        </p:nvSpPr>
        <p:spPr>
          <a:xfrm>
            <a:off x="531379" y="1836653"/>
            <a:ext cx="8208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r>
              <a:rPr lang="pt-BR" sz="1800" dirty="0"/>
              <a:t>VOCÊS SABEM CONTAR? O QUE PODEMOS CONTAR?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3F67F04-DA81-F866-38D6-7138C762BA57}"/>
              </a:ext>
            </a:extLst>
          </p:cNvPr>
          <p:cNvSpPr txBox="1"/>
          <p:nvPr/>
        </p:nvSpPr>
        <p:spPr>
          <a:xfrm>
            <a:off x="540343" y="2319566"/>
            <a:ext cx="5651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r>
              <a:rPr lang="pt-BR" sz="1800" dirty="0"/>
              <a:t>VAMOS CONTAR AS BORBOLETAS?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040B091-B4F9-6BEE-22C3-69FEDB4E01BE}"/>
              </a:ext>
            </a:extLst>
          </p:cNvPr>
          <p:cNvSpPr txBox="1"/>
          <p:nvPr/>
        </p:nvSpPr>
        <p:spPr>
          <a:xfrm>
            <a:off x="540343" y="3758909"/>
            <a:ext cx="5215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r>
              <a:rPr lang="pt-BR" sz="1800" dirty="0"/>
              <a:t>TEM MAIS OU MENOS DE 10 JOANINHAS?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EDC888D-E77D-CD20-F21D-27165F1F66B2}"/>
              </a:ext>
            </a:extLst>
          </p:cNvPr>
          <p:cNvSpPr txBox="1"/>
          <p:nvPr/>
        </p:nvSpPr>
        <p:spPr>
          <a:xfrm>
            <a:off x="540343" y="3279128"/>
            <a:ext cx="629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r>
              <a:rPr lang="pt-BR" sz="1800" dirty="0"/>
              <a:t>VAMOS CONTAR AS JOANINHAS?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BD0D9EC-8FD0-F3E3-7F85-99AA726FC718}"/>
              </a:ext>
            </a:extLst>
          </p:cNvPr>
          <p:cNvSpPr txBox="1"/>
          <p:nvPr/>
        </p:nvSpPr>
        <p:spPr>
          <a:xfrm>
            <a:off x="540343" y="2799347"/>
            <a:ext cx="6293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r>
              <a:rPr lang="pt-BR" sz="1800" dirty="0"/>
              <a:t>TEM MAIS OU MENOS DE 10 BORBOLETAS? </a:t>
            </a:r>
            <a:endParaRPr lang="pt-BR" sz="1200" dirty="0"/>
          </a:p>
        </p:txBody>
      </p: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99155B0B-228A-8D21-66B8-1F50C6711EFD}"/>
              </a:ext>
            </a:extLst>
          </p:cNvPr>
          <p:cNvGrpSpPr/>
          <p:nvPr/>
        </p:nvGrpSpPr>
        <p:grpSpPr>
          <a:xfrm>
            <a:off x="7242258" y="1443804"/>
            <a:ext cx="1579400" cy="1540209"/>
            <a:chOff x="5549356" y="1707466"/>
            <a:chExt cx="1579400" cy="1540209"/>
          </a:xfrm>
        </p:grpSpPr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A35E407C-31B9-38B6-26A7-40E7AF5771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80014" y="1747936"/>
              <a:ext cx="1548742" cy="1449282"/>
            </a:xfrm>
            <a:prstGeom prst="rect">
              <a:avLst/>
            </a:prstGeom>
          </p:spPr>
        </p:pic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3C12AB31-9954-7D1F-C90C-D7542360652F}"/>
                </a:ext>
              </a:extLst>
            </p:cNvPr>
            <p:cNvSpPr/>
            <p:nvPr/>
          </p:nvSpPr>
          <p:spPr>
            <a:xfrm>
              <a:off x="5549356" y="1707466"/>
              <a:ext cx="1579400" cy="1540209"/>
            </a:xfrm>
            <a:custGeom>
              <a:avLst/>
              <a:gdLst>
                <a:gd name="connsiteX0" fmla="*/ 0 w 1579400"/>
                <a:gd name="connsiteY0" fmla="*/ 0 h 1540209"/>
                <a:gd name="connsiteX1" fmla="*/ 558055 w 1579400"/>
                <a:gd name="connsiteY1" fmla="*/ 0 h 1540209"/>
                <a:gd name="connsiteX2" fmla="*/ 1068727 w 1579400"/>
                <a:gd name="connsiteY2" fmla="*/ 0 h 1540209"/>
                <a:gd name="connsiteX3" fmla="*/ 1579400 w 1579400"/>
                <a:gd name="connsiteY3" fmla="*/ 0 h 1540209"/>
                <a:gd name="connsiteX4" fmla="*/ 1579400 w 1579400"/>
                <a:gd name="connsiteY4" fmla="*/ 513403 h 1540209"/>
                <a:gd name="connsiteX5" fmla="*/ 1579400 w 1579400"/>
                <a:gd name="connsiteY5" fmla="*/ 1026806 h 1540209"/>
                <a:gd name="connsiteX6" fmla="*/ 1579400 w 1579400"/>
                <a:gd name="connsiteY6" fmla="*/ 1540209 h 1540209"/>
                <a:gd name="connsiteX7" fmla="*/ 1052933 w 1579400"/>
                <a:gd name="connsiteY7" fmla="*/ 1540209 h 1540209"/>
                <a:gd name="connsiteX8" fmla="*/ 526467 w 1579400"/>
                <a:gd name="connsiteY8" fmla="*/ 1540209 h 1540209"/>
                <a:gd name="connsiteX9" fmla="*/ 0 w 1579400"/>
                <a:gd name="connsiteY9" fmla="*/ 1540209 h 1540209"/>
                <a:gd name="connsiteX10" fmla="*/ 0 w 1579400"/>
                <a:gd name="connsiteY10" fmla="*/ 1073012 h 1540209"/>
                <a:gd name="connsiteX11" fmla="*/ 0 w 1579400"/>
                <a:gd name="connsiteY11" fmla="*/ 544207 h 1540209"/>
                <a:gd name="connsiteX12" fmla="*/ 0 w 1579400"/>
                <a:gd name="connsiteY12" fmla="*/ 0 h 1540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79400" h="1540209" extrusionOk="0">
                  <a:moveTo>
                    <a:pt x="0" y="0"/>
                  </a:moveTo>
                  <a:cubicBezTo>
                    <a:pt x="222859" y="-6580"/>
                    <a:pt x="400811" y="26547"/>
                    <a:pt x="558055" y="0"/>
                  </a:cubicBezTo>
                  <a:cubicBezTo>
                    <a:pt x="715299" y="-26547"/>
                    <a:pt x="895190" y="1601"/>
                    <a:pt x="1068727" y="0"/>
                  </a:cubicBezTo>
                  <a:cubicBezTo>
                    <a:pt x="1242264" y="-1601"/>
                    <a:pt x="1324831" y="51712"/>
                    <a:pt x="1579400" y="0"/>
                  </a:cubicBezTo>
                  <a:cubicBezTo>
                    <a:pt x="1637208" y="162615"/>
                    <a:pt x="1523292" y="345546"/>
                    <a:pt x="1579400" y="513403"/>
                  </a:cubicBezTo>
                  <a:cubicBezTo>
                    <a:pt x="1635508" y="681260"/>
                    <a:pt x="1541300" y="882431"/>
                    <a:pt x="1579400" y="1026806"/>
                  </a:cubicBezTo>
                  <a:cubicBezTo>
                    <a:pt x="1617500" y="1171181"/>
                    <a:pt x="1545925" y="1392977"/>
                    <a:pt x="1579400" y="1540209"/>
                  </a:cubicBezTo>
                  <a:cubicBezTo>
                    <a:pt x="1411926" y="1597150"/>
                    <a:pt x="1244462" y="1519947"/>
                    <a:pt x="1052933" y="1540209"/>
                  </a:cubicBezTo>
                  <a:cubicBezTo>
                    <a:pt x="861404" y="1560471"/>
                    <a:pt x="745773" y="1498931"/>
                    <a:pt x="526467" y="1540209"/>
                  </a:cubicBezTo>
                  <a:cubicBezTo>
                    <a:pt x="307161" y="1581487"/>
                    <a:pt x="228946" y="1481677"/>
                    <a:pt x="0" y="1540209"/>
                  </a:cubicBezTo>
                  <a:cubicBezTo>
                    <a:pt x="-46138" y="1387009"/>
                    <a:pt x="5775" y="1244998"/>
                    <a:pt x="0" y="1073012"/>
                  </a:cubicBezTo>
                  <a:cubicBezTo>
                    <a:pt x="-5775" y="901026"/>
                    <a:pt x="58250" y="749692"/>
                    <a:pt x="0" y="544207"/>
                  </a:cubicBezTo>
                  <a:cubicBezTo>
                    <a:pt x="-58250" y="338723"/>
                    <a:pt x="9081" y="172476"/>
                    <a:pt x="0" y="0"/>
                  </a:cubicBezTo>
                  <a:close/>
                </a:path>
              </a:pathLst>
            </a:custGeom>
            <a:noFill/>
            <a:ln>
              <a:solidFill>
                <a:srgbClr val="7030A0"/>
              </a:solidFill>
              <a:extLst>
                <a:ext uri="{C807C97D-BFC1-408E-A445-0C87EB9F89A2}">
                  <ask:lineSketchStyleProps xmlns:ask="http://schemas.microsoft.com/office/drawing/2018/sketchyshapes" sd="4013853828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13E680C1-1A34-AF16-B4EE-867C68B996E1}"/>
              </a:ext>
            </a:extLst>
          </p:cNvPr>
          <p:cNvGrpSpPr/>
          <p:nvPr/>
        </p:nvGrpSpPr>
        <p:grpSpPr>
          <a:xfrm>
            <a:off x="5687978" y="3218934"/>
            <a:ext cx="3133680" cy="1449282"/>
            <a:chOff x="5580014" y="3401600"/>
            <a:chExt cx="3133680" cy="1449282"/>
          </a:xfrm>
        </p:grpSpPr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2A23BE29-11F3-7F01-BB38-698A6C783E4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53855" y="3401600"/>
              <a:ext cx="2949802" cy="1430774"/>
            </a:xfrm>
            <a:prstGeom prst="rect">
              <a:avLst/>
            </a:prstGeom>
          </p:spPr>
        </p:pic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AE2BE171-8948-5431-559C-C1B7A3B565AB}"/>
                </a:ext>
              </a:extLst>
            </p:cNvPr>
            <p:cNvSpPr/>
            <p:nvPr/>
          </p:nvSpPr>
          <p:spPr>
            <a:xfrm>
              <a:off x="5580014" y="3401600"/>
              <a:ext cx="3133680" cy="1449282"/>
            </a:xfrm>
            <a:custGeom>
              <a:avLst/>
              <a:gdLst>
                <a:gd name="connsiteX0" fmla="*/ 0 w 3133680"/>
                <a:gd name="connsiteY0" fmla="*/ 0 h 1449282"/>
                <a:gd name="connsiteX1" fmla="*/ 522280 w 3133680"/>
                <a:gd name="connsiteY1" fmla="*/ 0 h 1449282"/>
                <a:gd name="connsiteX2" fmla="*/ 950550 w 3133680"/>
                <a:gd name="connsiteY2" fmla="*/ 0 h 1449282"/>
                <a:gd name="connsiteX3" fmla="*/ 1441493 w 3133680"/>
                <a:gd name="connsiteY3" fmla="*/ 0 h 1449282"/>
                <a:gd name="connsiteX4" fmla="*/ 1869762 w 3133680"/>
                <a:gd name="connsiteY4" fmla="*/ 0 h 1449282"/>
                <a:gd name="connsiteX5" fmla="*/ 2298032 w 3133680"/>
                <a:gd name="connsiteY5" fmla="*/ 0 h 1449282"/>
                <a:gd name="connsiteX6" fmla="*/ 3133680 w 3133680"/>
                <a:gd name="connsiteY6" fmla="*/ 0 h 1449282"/>
                <a:gd name="connsiteX7" fmla="*/ 3133680 w 3133680"/>
                <a:gd name="connsiteY7" fmla="*/ 483094 h 1449282"/>
                <a:gd name="connsiteX8" fmla="*/ 3133680 w 3133680"/>
                <a:gd name="connsiteY8" fmla="*/ 937202 h 1449282"/>
                <a:gd name="connsiteX9" fmla="*/ 3133680 w 3133680"/>
                <a:gd name="connsiteY9" fmla="*/ 1449282 h 1449282"/>
                <a:gd name="connsiteX10" fmla="*/ 2642737 w 3133680"/>
                <a:gd name="connsiteY10" fmla="*/ 1449282 h 1449282"/>
                <a:gd name="connsiteX11" fmla="*/ 2057783 w 3133680"/>
                <a:gd name="connsiteY11" fmla="*/ 1449282 h 1449282"/>
                <a:gd name="connsiteX12" fmla="*/ 1598177 w 3133680"/>
                <a:gd name="connsiteY12" fmla="*/ 1449282 h 1449282"/>
                <a:gd name="connsiteX13" fmla="*/ 1044560 w 3133680"/>
                <a:gd name="connsiteY13" fmla="*/ 1449282 h 1449282"/>
                <a:gd name="connsiteX14" fmla="*/ 522280 w 3133680"/>
                <a:gd name="connsiteY14" fmla="*/ 1449282 h 1449282"/>
                <a:gd name="connsiteX15" fmla="*/ 0 w 3133680"/>
                <a:gd name="connsiteY15" fmla="*/ 1449282 h 1449282"/>
                <a:gd name="connsiteX16" fmla="*/ 0 w 3133680"/>
                <a:gd name="connsiteY16" fmla="*/ 937202 h 1449282"/>
                <a:gd name="connsiteX17" fmla="*/ 0 w 3133680"/>
                <a:gd name="connsiteY17" fmla="*/ 483094 h 1449282"/>
                <a:gd name="connsiteX18" fmla="*/ 0 w 3133680"/>
                <a:gd name="connsiteY18" fmla="*/ 0 h 144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33680" h="1449282" extrusionOk="0">
                  <a:moveTo>
                    <a:pt x="0" y="0"/>
                  </a:moveTo>
                  <a:cubicBezTo>
                    <a:pt x="166534" y="-21436"/>
                    <a:pt x="311228" y="14383"/>
                    <a:pt x="522280" y="0"/>
                  </a:cubicBezTo>
                  <a:cubicBezTo>
                    <a:pt x="733332" y="-14383"/>
                    <a:pt x="854371" y="50764"/>
                    <a:pt x="950550" y="0"/>
                  </a:cubicBezTo>
                  <a:cubicBezTo>
                    <a:pt x="1046729" y="-50764"/>
                    <a:pt x="1208419" y="42298"/>
                    <a:pt x="1441493" y="0"/>
                  </a:cubicBezTo>
                  <a:cubicBezTo>
                    <a:pt x="1674567" y="-42298"/>
                    <a:pt x="1679599" y="16550"/>
                    <a:pt x="1869762" y="0"/>
                  </a:cubicBezTo>
                  <a:cubicBezTo>
                    <a:pt x="2059925" y="-16550"/>
                    <a:pt x="2211332" y="32963"/>
                    <a:pt x="2298032" y="0"/>
                  </a:cubicBezTo>
                  <a:cubicBezTo>
                    <a:pt x="2384732" y="-32963"/>
                    <a:pt x="2823078" y="23155"/>
                    <a:pt x="3133680" y="0"/>
                  </a:cubicBezTo>
                  <a:cubicBezTo>
                    <a:pt x="3149600" y="139190"/>
                    <a:pt x="3127738" y="353288"/>
                    <a:pt x="3133680" y="483094"/>
                  </a:cubicBezTo>
                  <a:cubicBezTo>
                    <a:pt x="3139622" y="612900"/>
                    <a:pt x="3105328" y="846161"/>
                    <a:pt x="3133680" y="937202"/>
                  </a:cubicBezTo>
                  <a:cubicBezTo>
                    <a:pt x="3162032" y="1028243"/>
                    <a:pt x="3075839" y="1300478"/>
                    <a:pt x="3133680" y="1449282"/>
                  </a:cubicBezTo>
                  <a:cubicBezTo>
                    <a:pt x="2932983" y="1493747"/>
                    <a:pt x="2777034" y="1425024"/>
                    <a:pt x="2642737" y="1449282"/>
                  </a:cubicBezTo>
                  <a:cubicBezTo>
                    <a:pt x="2508440" y="1473540"/>
                    <a:pt x="2341249" y="1417724"/>
                    <a:pt x="2057783" y="1449282"/>
                  </a:cubicBezTo>
                  <a:cubicBezTo>
                    <a:pt x="1774317" y="1480840"/>
                    <a:pt x="1713167" y="1423549"/>
                    <a:pt x="1598177" y="1449282"/>
                  </a:cubicBezTo>
                  <a:cubicBezTo>
                    <a:pt x="1483187" y="1475015"/>
                    <a:pt x="1312026" y="1387716"/>
                    <a:pt x="1044560" y="1449282"/>
                  </a:cubicBezTo>
                  <a:cubicBezTo>
                    <a:pt x="777094" y="1510848"/>
                    <a:pt x="698622" y="1420877"/>
                    <a:pt x="522280" y="1449282"/>
                  </a:cubicBezTo>
                  <a:cubicBezTo>
                    <a:pt x="345938" y="1477687"/>
                    <a:pt x="161400" y="1410255"/>
                    <a:pt x="0" y="1449282"/>
                  </a:cubicBezTo>
                  <a:cubicBezTo>
                    <a:pt x="-15531" y="1253069"/>
                    <a:pt x="59470" y="1147307"/>
                    <a:pt x="0" y="937202"/>
                  </a:cubicBezTo>
                  <a:cubicBezTo>
                    <a:pt x="-59470" y="727097"/>
                    <a:pt x="7522" y="682430"/>
                    <a:pt x="0" y="483094"/>
                  </a:cubicBezTo>
                  <a:cubicBezTo>
                    <a:pt x="-7522" y="283758"/>
                    <a:pt x="23822" y="178846"/>
                    <a:pt x="0" y="0"/>
                  </a:cubicBezTo>
                  <a:close/>
                </a:path>
              </a:pathLst>
            </a:custGeom>
            <a:noFill/>
            <a:ln>
              <a:solidFill>
                <a:srgbClr val="7030A0"/>
              </a:solidFill>
              <a:extLst>
                <a:ext uri="{C807C97D-BFC1-408E-A445-0C87EB9F89A2}">
                  <ask:lineSketchStyleProps xmlns:ask="http://schemas.microsoft.com/office/drawing/2018/sketchyshapes" sd="1252202323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4" name="Google Shape;115;p17">
            <a:extLst>
              <a:ext uri="{FF2B5EF4-FFF2-40B4-BE49-F238E27FC236}">
                <a16:creationId xmlns:a16="http://schemas.microsoft.com/office/drawing/2014/main" id="{B47B82E9-2B76-7C5B-6459-9EBA87194BE8}"/>
              </a:ext>
            </a:extLst>
          </p:cNvPr>
          <p:cNvGrpSpPr/>
          <p:nvPr/>
        </p:nvGrpSpPr>
        <p:grpSpPr>
          <a:xfrm>
            <a:off x="5323921" y="150115"/>
            <a:ext cx="3603984" cy="574779"/>
            <a:chOff x="3298724" y="4150116"/>
            <a:chExt cx="3603984" cy="574779"/>
          </a:xfrm>
        </p:grpSpPr>
        <p:sp>
          <p:nvSpPr>
            <p:cNvPr id="2" name="Google Shape;116;p17">
              <a:extLst>
                <a:ext uri="{FF2B5EF4-FFF2-40B4-BE49-F238E27FC236}">
                  <a16:creationId xmlns:a16="http://schemas.microsoft.com/office/drawing/2014/main" id="{DB342A09-60DF-A355-1AAB-67E859EC209F}"/>
                </a:ext>
              </a:extLst>
            </p:cNvPr>
            <p:cNvSpPr txBox="1"/>
            <p:nvPr/>
          </p:nvSpPr>
          <p:spPr>
            <a:xfrm>
              <a:off x="3548799" y="4294038"/>
              <a:ext cx="3353909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sz="1600" b="1" dirty="0">
                  <a:solidFill>
                    <a:schemeClr val="dk1"/>
                  </a:solidFill>
                  <a:latin typeface="+mj-lt"/>
                  <a:ea typeface="Lato"/>
                  <a:cs typeface="Lato"/>
                  <a:sym typeface="Lato"/>
                </a:rPr>
                <a:t>HÁBITOS DE DISCUSSÃO</a:t>
              </a:r>
            </a:p>
          </p:txBody>
        </p:sp>
        <p:pic>
          <p:nvPicPr>
            <p:cNvPr id="5" name="Google Shape;117;p17">
              <a:extLst>
                <a:ext uri="{FF2B5EF4-FFF2-40B4-BE49-F238E27FC236}">
                  <a16:creationId xmlns:a16="http://schemas.microsoft.com/office/drawing/2014/main" id="{7B40A520-C90C-20C2-4995-46B5603C062B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298724" y="4150116"/>
              <a:ext cx="587150" cy="49627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"/>
          <p:cNvSpPr txBox="1">
            <a:spLocks noGrp="1"/>
          </p:cNvSpPr>
          <p:nvPr>
            <p:ph type="subTitle" idx="2"/>
          </p:nvPr>
        </p:nvSpPr>
        <p:spPr>
          <a:xfrm rot="-60000">
            <a:off x="131877" y="179635"/>
            <a:ext cx="1768210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VIVENCIANDO</a:t>
            </a:r>
            <a:endParaRPr/>
          </a:p>
        </p:txBody>
      </p:sp>
      <p:sp>
        <p:nvSpPr>
          <p:cNvPr id="132" name="Google Shape;132;p3"/>
          <p:cNvSpPr txBox="1"/>
          <p:nvPr/>
        </p:nvSpPr>
        <p:spPr>
          <a:xfrm>
            <a:off x="384086" y="997899"/>
            <a:ext cx="8463135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DESAFIO DA CONTAGEM </a:t>
            </a:r>
            <a:r>
              <a:rPr lang="pt-BR" sz="2000" b="1" dirty="0"/>
              <a:t>PARA RESOLVER </a:t>
            </a:r>
            <a:r>
              <a:rPr lang="pt-B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 DUPLAS </a:t>
            </a:r>
            <a:endParaRPr sz="2000" b="1" dirty="0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6DAEAB39-65CE-3CD3-29EB-DEA9908CE8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6298688"/>
              </p:ext>
            </p:extLst>
          </p:nvPr>
        </p:nvGraphicFramePr>
        <p:xfrm>
          <a:off x="1479805" y="1686135"/>
          <a:ext cx="6184389" cy="301986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090863">
                  <a:extLst>
                    <a:ext uri="{9D8B030D-6E8A-4147-A177-3AD203B41FA5}">
                      <a16:colId xmlns:a16="http://schemas.microsoft.com/office/drawing/2014/main" val="3723755715"/>
                    </a:ext>
                  </a:extLst>
                </a:gridCol>
                <a:gridCol w="3093526">
                  <a:extLst>
                    <a:ext uri="{9D8B030D-6E8A-4147-A177-3AD203B41FA5}">
                      <a16:colId xmlns:a16="http://schemas.microsoft.com/office/drawing/2014/main" val="2485799230"/>
                    </a:ext>
                  </a:extLst>
                </a:gridCol>
              </a:tblGrid>
              <a:tr h="43559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OBJETOS E CRIANÇAS  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QUANTIDADE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7521632"/>
                  </a:ext>
                </a:extLst>
              </a:tr>
              <a:tr h="43559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CRIANÇAS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1605060"/>
                  </a:ext>
                </a:extLst>
              </a:tr>
              <a:tr h="43559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CADEIRAS 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3372912"/>
                  </a:ext>
                </a:extLst>
              </a:tr>
              <a:tr h="43559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TESOURAS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768415"/>
                  </a:ext>
                </a:extLst>
              </a:tr>
              <a:tr h="43559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ÓCULOS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262032"/>
                  </a:ext>
                </a:extLst>
              </a:tr>
              <a:tr h="43559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BRINQUEDOS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2360265"/>
                  </a:ext>
                </a:extLst>
              </a:tr>
              <a:tr h="4062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RELÓGIOS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4065027"/>
                  </a:ext>
                </a:extLst>
              </a:tr>
            </a:tbl>
          </a:graphicData>
        </a:graphic>
      </p:graphicFrame>
      <p:sp>
        <p:nvSpPr>
          <p:cNvPr id="2" name="Google Shape;119;p17">
            <a:extLst>
              <a:ext uri="{FF2B5EF4-FFF2-40B4-BE49-F238E27FC236}">
                <a16:creationId xmlns:a16="http://schemas.microsoft.com/office/drawing/2014/main" id="{8017A100-3226-90E5-DA51-64C9DDFE3FBA}"/>
              </a:ext>
            </a:extLst>
          </p:cNvPr>
          <p:cNvSpPr txBox="1">
            <a:spLocks/>
          </p:cNvSpPr>
          <p:nvPr/>
        </p:nvSpPr>
        <p:spPr>
          <a:xfrm rot="897">
            <a:off x="7574015" y="4733952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8A2FB5D-A61B-88CA-31BF-87B764F08B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888" y="289000"/>
            <a:ext cx="480333" cy="49121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CCB636B7-2068-32BE-F3B2-F541387837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650" y="960950"/>
            <a:ext cx="8361716" cy="3691262"/>
          </a:xfrm>
        </p:spPr>
        <p:txBody>
          <a:bodyPr/>
          <a:lstStyle/>
          <a:p>
            <a:pPr marL="342900" lvl="0" indent="-342900" eaLnBrk="0" hangingPunct="0">
              <a:spcBef>
                <a:spcPts val="135"/>
              </a:spcBef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  <a:tabLst>
                <a:tab pos="226695" algn="l"/>
              </a:tabLst>
            </a:pP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QUAL</a:t>
            </a:r>
            <a:r>
              <a:rPr lang="pt-BR" sz="200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DOS</a:t>
            </a:r>
            <a:r>
              <a:rPr lang="pt-BR" sz="20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OBJETOS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ENCONTRAMOS</a:t>
            </a:r>
            <a:r>
              <a:rPr lang="pt-BR" sz="20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EM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MAIOR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QUANTIDADE</a:t>
            </a:r>
            <a:r>
              <a:rPr lang="pt-BR" sz="20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NA</a:t>
            </a:r>
            <a:r>
              <a:rPr lang="pt-BR" sz="20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SALA?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QUANTOS?</a:t>
            </a:r>
          </a:p>
          <a:p>
            <a:pPr marL="342900" lvl="0" indent="-342900" eaLnBrk="0" hangingPunct="0">
              <a:spcBef>
                <a:spcPts val="135"/>
              </a:spcBef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  <a:tabLst>
                <a:tab pos="226695" algn="l"/>
              </a:tabLst>
            </a:pPr>
            <a:endParaRPr lang="pt-BR" spc="-10" dirty="0">
              <a:solidFill>
                <a:srgbClr val="231F20"/>
              </a:solidFill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lvl="0" indent="-342900" eaLnBrk="0" hangingPunct="0">
              <a:spcBef>
                <a:spcPts val="135"/>
              </a:spcBef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  <a:tabLst>
                <a:tab pos="226695" algn="l"/>
              </a:tabLst>
            </a:pP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QUAL</a:t>
            </a:r>
            <a:r>
              <a:rPr lang="pt-BR" sz="200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FOI</a:t>
            </a:r>
            <a:r>
              <a:rPr lang="pt-BR" sz="20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O</a:t>
            </a:r>
            <a:r>
              <a:rPr lang="pt-BR" sz="20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OBJETO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MENOS</a:t>
            </a:r>
            <a:r>
              <a:rPr lang="pt-BR" sz="20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ENCONTRADO</a:t>
            </a:r>
            <a:r>
              <a:rPr lang="pt-BR" sz="20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NA</a:t>
            </a:r>
            <a:r>
              <a:rPr lang="pt-BR" sz="20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SALA?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QUANTOS?</a:t>
            </a:r>
          </a:p>
          <a:p>
            <a:pPr marL="342900" lvl="0" indent="-342900" eaLnBrk="0" hangingPunct="0">
              <a:spcBef>
                <a:spcPts val="135"/>
              </a:spcBef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  <a:tabLst>
                <a:tab pos="226695" algn="l"/>
              </a:tabLst>
            </a:pPr>
            <a:endParaRPr lang="pt-BR" spc="-10" dirty="0">
              <a:solidFill>
                <a:srgbClr val="231F20"/>
              </a:solidFill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lvl="0" indent="-342900" eaLnBrk="0" hangingPunct="0">
              <a:spcBef>
                <a:spcPts val="135"/>
              </a:spcBef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  <a:tabLst>
                <a:tab pos="226695" algn="l"/>
              </a:tabLst>
            </a:pP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NA</a:t>
            </a:r>
            <a:r>
              <a:rPr lang="pt-BR" sz="20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SALA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TEM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MAIS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CRIANÇAS</a:t>
            </a:r>
            <a:r>
              <a:rPr lang="pt-BR" sz="20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OU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CADEIRAS?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OU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A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MESMA</a:t>
            </a:r>
            <a:r>
              <a:rPr lang="pt-BR" sz="20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QUANTIDADE?</a:t>
            </a:r>
          </a:p>
          <a:p>
            <a:pPr marL="342900" lvl="0" indent="-342900" eaLnBrk="0" hangingPunct="0">
              <a:spcBef>
                <a:spcPts val="135"/>
              </a:spcBef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  <a:tabLst>
                <a:tab pos="226695" algn="l"/>
              </a:tabLst>
            </a:pPr>
            <a:endParaRPr lang="pt-BR" spc="-10" dirty="0">
              <a:solidFill>
                <a:srgbClr val="231F20"/>
              </a:solidFill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lvl="0" indent="-342900" eaLnBrk="0" hangingPunct="0">
              <a:spcBef>
                <a:spcPts val="135"/>
              </a:spcBef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  <a:tabLst>
                <a:tab pos="226695" algn="l"/>
              </a:tabLst>
            </a:pP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VOCÊS</a:t>
            </a:r>
            <a:r>
              <a:rPr lang="pt-BR" sz="20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ENCONTRARAM</a:t>
            </a:r>
            <a:r>
              <a:rPr lang="pt-BR" sz="200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MAIS</a:t>
            </a:r>
            <a:r>
              <a:rPr lang="pt-BR" sz="200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TESOURAS</a:t>
            </a:r>
            <a:r>
              <a:rPr lang="pt-BR" sz="200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OU</a:t>
            </a:r>
            <a:r>
              <a:rPr lang="pt-BR" sz="20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MAIS</a:t>
            </a:r>
            <a:r>
              <a:rPr lang="pt-BR" sz="200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ÓCULOS?</a:t>
            </a:r>
            <a:r>
              <a:rPr lang="pt-BR" sz="200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QUANTOS</a:t>
            </a:r>
            <a:r>
              <a:rPr lang="pt-BR" sz="200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A</a:t>
            </a:r>
            <a:r>
              <a:rPr lang="pt-BR" sz="20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MAIS?</a:t>
            </a:r>
            <a:endParaRPr lang="pt-BR" dirty="0"/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5BE8B41F-0302-02A5-FD01-E54B4339D422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 rot="-60000">
            <a:off x="133118" y="179383"/>
            <a:ext cx="1795872" cy="509952"/>
          </a:xfrm>
        </p:spPr>
        <p:txBody>
          <a:bodyPr/>
          <a:lstStyle/>
          <a:p>
            <a:r>
              <a:rPr lang="pt-BR" dirty="0"/>
              <a:t>VIVENCIANDO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31DA286-17D3-3706-8DAC-6D61A5E74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835" y="216267"/>
            <a:ext cx="539361" cy="55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46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"/>
          <p:cNvSpPr txBox="1">
            <a:spLocks noGrp="1"/>
          </p:cNvSpPr>
          <p:nvPr>
            <p:ph type="title"/>
          </p:nvPr>
        </p:nvSpPr>
        <p:spPr>
          <a:xfrm>
            <a:off x="650099" y="680685"/>
            <a:ext cx="7439053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Clr>
                <a:srgbClr val="7030A0"/>
              </a:buClr>
              <a:buSzPct val="100000"/>
            </a:pPr>
            <a:r>
              <a:rPr lang="pt-PT" sz="1800" b="0" dirty="0">
                <a:solidFill>
                  <a:srgbClr val="7030A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1. </a:t>
            </a:r>
            <a:r>
              <a:rPr lang="pt-PT" sz="1800" b="0" dirty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VEJA A COLEÇÃO DE URSINHOS DE PELÚCIA QUE CADA CRIANÇA POSSUI. SEM CONTAR, REGISTRE A QUANTIDADE QUE VOCÊ ACHA QUE CADA CRIANÇA TEM:</a:t>
            </a:r>
            <a:endParaRPr sz="2000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828C8146-43F1-CDBB-4FF9-FB4A047B36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5312425"/>
              </p:ext>
            </p:extLst>
          </p:nvPr>
        </p:nvGraphicFramePr>
        <p:xfrm>
          <a:off x="1342421" y="1724913"/>
          <a:ext cx="6294634" cy="25373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47317">
                  <a:extLst>
                    <a:ext uri="{9D8B030D-6E8A-4147-A177-3AD203B41FA5}">
                      <a16:colId xmlns:a16="http://schemas.microsoft.com/office/drawing/2014/main" val="3647580310"/>
                    </a:ext>
                  </a:extLst>
                </a:gridCol>
                <a:gridCol w="3147317">
                  <a:extLst>
                    <a:ext uri="{9D8B030D-6E8A-4147-A177-3AD203B41FA5}">
                      <a16:colId xmlns:a16="http://schemas.microsoft.com/office/drawing/2014/main" val="363847628"/>
                    </a:ext>
                  </a:extLst>
                </a:gridCol>
              </a:tblGrid>
              <a:tr h="52566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2400" b="1" dirty="0"/>
                        <a:t>GABRIEL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/>
                        <a:t>SAMUEL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826987"/>
                  </a:ext>
                </a:extLst>
              </a:tr>
              <a:tr h="742728"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4637342"/>
                  </a:ext>
                </a:extLst>
              </a:tr>
            </a:tbl>
          </a:graphicData>
        </a:graphic>
      </p:graphicFrame>
      <p:sp>
        <p:nvSpPr>
          <p:cNvPr id="13" name="Graphic 211">
            <a:extLst>
              <a:ext uri="{FF2B5EF4-FFF2-40B4-BE49-F238E27FC236}">
                <a16:creationId xmlns:a16="http://schemas.microsoft.com/office/drawing/2014/main" id="{7C49CCE3-3B0B-3CBE-160B-8489DEC8E98C}"/>
              </a:ext>
            </a:extLst>
          </p:cNvPr>
          <p:cNvSpPr>
            <a:spLocks/>
          </p:cNvSpPr>
          <p:nvPr/>
        </p:nvSpPr>
        <p:spPr>
          <a:xfrm>
            <a:off x="1604645" y="8067675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90" h="180340">
                <a:moveTo>
                  <a:pt x="0" y="179997"/>
                </a:moveTo>
                <a:lnTo>
                  <a:pt x="503999" y="179997"/>
                </a:lnTo>
                <a:lnTo>
                  <a:pt x="50399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12700">
            <a:solidFill>
              <a:srgbClr val="00A6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4F890157-E5DB-6EDC-6B65-51BB73AB05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0" name="Graphic 211">
            <a:extLst>
              <a:ext uri="{FF2B5EF4-FFF2-40B4-BE49-F238E27FC236}">
                <a16:creationId xmlns:a16="http://schemas.microsoft.com/office/drawing/2014/main" id="{04519F9B-F7E8-E038-F1C1-9BD8A5F523F1}"/>
              </a:ext>
            </a:extLst>
          </p:cNvPr>
          <p:cNvSpPr>
            <a:spLocks/>
          </p:cNvSpPr>
          <p:nvPr/>
        </p:nvSpPr>
        <p:spPr>
          <a:xfrm>
            <a:off x="1604645" y="8067675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90" h="180340">
                <a:moveTo>
                  <a:pt x="0" y="179997"/>
                </a:moveTo>
                <a:lnTo>
                  <a:pt x="503999" y="179997"/>
                </a:lnTo>
                <a:lnTo>
                  <a:pt x="50399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12700">
            <a:solidFill>
              <a:srgbClr val="00A6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grpSp>
        <p:nvGrpSpPr>
          <p:cNvPr id="128" name="Agrupar 127">
            <a:extLst>
              <a:ext uri="{FF2B5EF4-FFF2-40B4-BE49-F238E27FC236}">
                <a16:creationId xmlns:a16="http://schemas.microsoft.com/office/drawing/2014/main" id="{E3546277-2FA2-6974-E2B2-2E4287D1D2FD}"/>
              </a:ext>
            </a:extLst>
          </p:cNvPr>
          <p:cNvGrpSpPr/>
          <p:nvPr/>
        </p:nvGrpSpPr>
        <p:grpSpPr>
          <a:xfrm>
            <a:off x="1553498" y="2435032"/>
            <a:ext cx="2816128" cy="1685310"/>
            <a:chOff x="1322797" y="2615837"/>
            <a:chExt cx="2816128" cy="1685310"/>
          </a:xfrm>
        </p:grpSpPr>
        <p:pic>
          <p:nvPicPr>
            <p:cNvPr id="9" name="Imagem 8" descr="Ícone&#10;&#10;Descrição gerada automaticamente">
              <a:extLst>
                <a:ext uri="{FF2B5EF4-FFF2-40B4-BE49-F238E27FC236}">
                  <a16:creationId xmlns:a16="http://schemas.microsoft.com/office/drawing/2014/main" id="{B4103B99-F52C-4B59-751B-54C64F61C3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1322797" y="2622284"/>
              <a:ext cx="489245" cy="571524"/>
            </a:xfrm>
            <a:prstGeom prst="rect">
              <a:avLst/>
            </a:prstGeom>
          </p:spPr>
        </p:pic>
        <p:pic>
          <p:nvPicPr>
            <p:cNvPr id="11" name="Imagem 10" descr="Ícone&#10;&#10;Descrição gerada automaticamente">
              <a:extLst>
                <a:ext uri="{FF2B5EF4-FFF2-40B4-BE49-F238E27FC236}">
                  <a16:creationId xmlns:a16="http://schemas.microsoft.com/office/drawing/2014/main" id="{B2FA4B6F-6BBD-EC19-1C86-7C08E9C5D5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1775122" y="2615837"/>
              <a:ext cx="489245" cy="571524"/>
            </a:xfrm>
            <a:prstGeom prst="rect">
              <a:avLst/>
            </a:prstGeom>
          </p:spPr>
        </p:pic>
        <p:pic>
          <p:nvPicPr>
            <p:cNvPr id="12" name="Imagem 11" descr="Ícone&#10;&#10;Descrição gerada automaticamente">
              <a:extLst>
                <a:ext uri="{FF2B5EF4-FFF2-40B4-BE49-F238E27FC236}">
                  <a16:creationId xmlns:a16="http://schemas.microsoft.com/office/drawing/2014/main" id="{E4C68CDA-0352-BF00-3648-7BDD38B42C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2231379" y="2638657"/>
              <a:ext cx="489245" cy="571524"/>
            </a:xfrm>
            <a:prstGeom prst="rect">
              <a:avLst/>
            </a:prstGeom>
          </p:spPr>
        </p:pic>
        <p:pic>
          <p:nvPicPr>
            <p:cNvPr id="14" name="Imagem 13" descr="Ícone&#10;&#10;Descrição gerada automaticamente">
              <a:extLst>
                <a:ext uri="{FF2B5EF4-FFF2-40B4-BE49-F238E27FC236}">
                  <a16:creationId xmlns:a16="http://schemas.microsoft.com/office/drawing/2014/main" id="{5F3349C2-D657-5D60-9F5A-B85B307C21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2693945" y="2661477"/>
              <a:ext cx="489245" cy="571524"/>
            </a:xfrm>
            <a:prstGeom prst="rect">
              <a:avLst/>
            </a:prstGeom>
          </p:spPr>
        </p:pic>
        <p:pic>
          <p:nvPicPr>
            <p:cNvPr id="15" name="Imagem 14" descr="Ícone&#10;&#10;Descrição gerada automaticamente">
              <a:extLst>
                <a:ext uri="{FF2B5EF4-FFF2-40B4-BE49-F238E27FC236}">
                  <a16:creationId xmlns:a16="http://schemas.microsoft.com/office/drawing/2014/main" id="{9A54EF89-779F-086A-BA5B-BB64E0562B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3162266" y="2622284"/>
              <a:ext cx="489245" cy="571524"/>
            </a:xfrm>
            <a:prstGeom prst="rect">
              <a:avLst/>
            </a:prstGeom>
          </p:spPr>
        </p:pic>
        <p:pic>
          <p:nvPicPr>
            <p:cNvPr id="16" name="Imagem 15" descr="Ícone&#10;&#10;Descrição gerada automaticamente">
              <a:extLst>
                <a:ext uri="{FF2B5EF4-FFF2-40B4-BE49-F238E27FC236}">
                  <a16:creationId xmlns:a16="http://schemas.microsoft.com/office/drawing/2014/main" id="{5EDF0E33-B9BC-8287-E7B9-6F38251E5D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3619316" y="2622284"/>
              <a:ext cx="489245" cy="571524"/>
            </a:xfrm>
            <a:prstGeom prst="rect">
              <a:avLst/>
            </a:prstGeom>
          </p:spPr>
        </p:pic>
        <p:pic>
          <p:nvPicPr>
            <p:cNvPr id="17" name="Imagem 16" descr="Ícone&#10;&#10;Descrição gerada automaticamente">
              <a:extLst>
                <a:ext uri="{FF2B5EF4-FFF2-40B4-BE49-F238E27FC236}">
                  <a16:creationId xmlns:a16="http://schemas.microsoft.com/office/drawing/2014/main" id="{618B76CC-63A7-7B42-157A-DFC9F76B4E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1323354" y="3145369"/>
              <a:ext cx="489245" cy="571524"/>
            </a:xfrm>
            <a:prstGeom prst="rect">
              <a:avLst/>
            </a:prstGeom>
          </p:spPr>
        </p:pic>
        <p:pic>
          <p:nvPicPr>
            <p:cNvPr id="18" name="Imagem 17" descr="Ícone&#10;&#10;Descrição gerada automaticamente">
              <a:extLst>
                <a:ext uri="{FF2B5EF4-FFF2-40B4-BE49-F238E27FC236}">
                  <a16:creationId xmlns:a16="http://schemas.microsoft.com/office/drawing/2014/main" id="{C72A5CAE-971B-A1DD-3658-9BEE8B1377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1775679" y="3138922"/>
              <a:ext cx="489245" cy="571524"/>
            </a:xfrm>
            <a:prstGeom prst="rect">
              <a:avLst/>
            </a:prstGeom>
          </p:spPr>
        </p:pic>
        <p:pic>
          <p:nvPicPr>
            <p:cNvPr id="21" name="Imagem 20" descr="Ícone&#10;&#10;Descrição gerada automaticamente">
              <a:extLst>
                <a:ext uri="{FF2B5EF4-FFF2-40B4-BE49-F238E27FC236}">
                  <a16:creationId xmlns:a16="http://schemas.microsoft.com/office/drawing/2014/main" id="{EBFB40E0-54E4-AB46-F87E-E50FEE0DFA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2231936" y="3161742"/>
              <a:ext cx="489245" cy="571524"/>
            </a:xfrm>
            <a:prstGeom prst="rect">
              <a:avLst/>
            </a:prstGeom>
          </p:spPr>
        </p:pic>
        <p:pic>
          <p:nvPicPr>
            <p:cNvPr id="22" name="Imagem 21" descr="Ícone&#10;&#10;Descrição gerada automaticamente">
              <a:extLst>
                <a:ext uri="{FF2B5EF4-FFF2-40B4-BE49-F238E27FC236}">
                  <a16:creationId xmlns:a16="http://schemas.microsoft.com/office/drawing/2014/main" id="{A14D1420-7F78-7D37-C336-4F19A24EDE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2694502" y="3184562"/>
              <a:ext cx="489245" cy="571524"/>
            </a:xfrm>
            <a:prstGeom prst="rect">
              <a:avLst/>
            </a:prstGeom>
          </p:spPr>
        </p:pic>
        <p:pic>
          <p:nvPicPr>
            <p:cNvPr id="24" name="Imagem 23" descr="Ícone&#10;&#10;Descrição gerada automaticamente">
              <a:extLst>
                <a:ext uri="{FF2B5EF4-FFF2-40B4-BE49-F238E27FC236}">
                  <a16:creationId xmlns:a16="http://schemas.microsoft.com/office/drawing/2014/main" id="{6D1382D8-7F01-3CB1-1213-C11F93A7E0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3162823" y="3145369"/>
              <a:ext cx="489245" cy="571524"/>
            </a:xfrm>
            <a:prstGeom prst="rect">
              <a:avLst/>
            </a:prstGeom>
          </p:spPr>
        </p:pic>
        <p:pic>
          <p:nvPicPr>
            <p:cNvPr id="25" name="Imagem 24" descr="Ícone&#10;&#10;Descrição gerada automaticamente">
              <a:extLst>
                <a:ext uri="{FF2B5EF4-FFF2-40B4-BE49-F238E27FC236}">
                  <a16:creationId xmlns:a16="http://schemas.microsoft.com/office/drawing/2014/main" id="{FD2957E7-B0D8-06C7-818E-CD186BB308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3619873" y="3145369"/>
              <a:ext cx="489245" cy="571524"/>
            </a:xfrm>
            <a:prstGeom prst="rect">
              <a:avLst/>
            </a:prstGeom>
          </p:spPr>
        </p:pic>
        <p:pic>
          <p:nvPicPr>
            <p:cNvPr id="26" name="Imagem 25" descr="Ícone&#10;&#10;Descrição gerada automaticamente">
              <a:extLst>
                <a:ext uri="{FF2B5EF4-FFF2-40B4-BE49-F238E27FC236}">
                  <a16:creationId xmlns:a16="http://schemas.microsoft.com/office/drawing/2014/main" id="{3AF366D6-028B-D057-D728-F19D3CE9CB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1353161" y="3690430"/>
              <a:ext cx="489245" cy="571524"/>
            </a:xfrm>
            <a:prstGeom prst="rect">
              <a:avLst/>
            </a:prstGeom>
          </p:spPr>
        </p:pic>
        <p:pic>
          <p:nvPicPr>
            <p:cNvPr id="27" name="Imagem 26" descr="Ícone&#10;&#10;Descrição gerada automaticamente">
              <a:extLst>
                <a:ext uri="{FF2B5EF4-FFF2-40B4-BE49-F238E27FC236}">
                  <a16:creationId xmlns:a16="http://schemas.microsoft.com/office/drawing/2014/main" id="{9245AC62-FC8F-EA49-9BD3-7FCAEA51D6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1805486" y="3683983"/>
              <a:ext cx="489245" cy="571524"/>
            </a:xfrm>
            <a:prstGeom prst="rect">
              <a:avLst/>
            </a:prstGeom>
          </p:spPr>
        </p:pic>
        <p:pic>
          <p:nvPicPr>
            <p:cNvPr id="28" name="Imagem 27" descr="Ícone&#10;&#10;Descrição gerada automaticamente">
              <a:extLst>
                <a:ext uri="{FF2B5EF4-FFF2-40B4-BE49-F238E27FC236}">
                  <a16:creationId xmlns:a16="http://schemas.microsoft.com/office/drawing/2014/main" id="{738BE497-9B20-F77C-9B16-F9FD6BAC0F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2261743" y="3706803"/>
              <a:ext cx="489245" cy="571524"/>
            </a:xfrm>
            <a:prstGeom prst="rect">
              <a:avLst/>
            </a:prstGeom>
          </p:spPr>
        </p:pic>
        <p:pic>
          <p:nvPicPr>
            <p:cNvPr id="29" name="Imagem 28" descr="Ícone&#10;&#10;Descrição gerada automaticamente">
              <a:extLst>
                <a:ext uri="{FF2B5EF4-FFF2-40B4-BE49-F238E27FC236}">
                  <a16:creationId xmlns:a16="http://schemas.microsoft.com/office/drawing/2014/main" id="{C207AC72-E25F-24EF-A848-99C8379D23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2724309" y="3729623"/>
              <a:ext cx="489245" cy="571524"/>
            </a:xfrm>
            <a:prstGeom prst="rect">
              <a:avLst/>
            </a:prstGeom>
          </p:spPr>
        </p:pic>
        <p:pic>
          <p:nvPicPr>
            <p:cNvPr id="30" name="Imagem 29" descr="Ícone&#10;&#10;Descrição gerada automaticamente">
              <a:extLst>
                <a:ext uri="{FF2B5EF4-FFF2-40B4-BE49-F238E27FC236}">
                  <a16:creationId xmlns:a16="http://schemas.microsoft.com/office/drawing/2014/main" id="{C487EA5F-FBF3-4302-EC0D-DB0DA2034D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3192630" y="3690430"/>
              <a:ext cx="489245" cy="571524"/>
            </a:xfrm>
            <a:prstGeom prst="rect">
              <a:avLst/>
            </a:prstGeom>
          </p:spPr>
        </p:pic>
        <p:pic>
          <p:nvPicPr>
            <p:cNvPr id="31" name="Imagem 30" descr="Ícone&#10;&#10;Descrição gerada automaticamente">
              <a:extLst>
                <a:ext uri="{FF2B5EF4-FFF2-40B4-BE49-F238E27FC236}">
                  <a16:creationId xmlns:a16="http://schemas.microsoft.com/office/drawing/2014/main" id="{3480631B-C53E-32DD-4FB9-41865E0D15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3649680" y="3690430"/>
              <a:ext cx="489245" cy="571524"/>
            </a:xfrm>
            <a:prstGeom prst="rect">
              <a:avLst/>
            </a:prstGeom>
          </p:spPr>
        </p:pic>
      </p:grpSp>
      <p:grpSp>
        <p:nvGrpSpPr>
          <p:cNvPr id="170" name="Agrupar 169">
            <a:extLst>
              <a:ext uri="{FF2B5EF4-FFF2-40B4-BE49-F238E27FC236}">
                <a16:creationId xmlns:a16="http://schemas.microsoft.com/office/drawing/2014/main" id="{E1EA9682-D5C7-72B7-3A9F-AF03765CC265}"/>
              </a:ext>
            </a:extLst>
          </p:cNvPr>
          <p:cNvGrpSpPr/>
          <p:nvPr/>
        </p:nvGrpSpPr>
        <p:grpSpPr>
          <a:xfrm>
            <a:off x="4563914" y="2323931"/>
            <a:ext cx="3032147" cy="1852790"/>
            <a:chOff x="4276123" y="2576945"/>
            <a:chExt cx="3032147" cy="1852790"/>
          </a:xfrm>
        </p:grpSpPr>
        <p:grpSp>
          <p:nvGrpSpPr>
            <p:cNvPr id="144" name="Agrupar 143">
              <a:extLst>
                <a:ext uri="{FF2B5EF4-FFF2-40B4-BE49-F238E27FC236}">
                  <a16:creationId xmlns:a16="http://schemas.microsoft.com/office/drawing/2014/main" id="{9EA04F66-12BA-68CF-3E56-4FF6F60CA3ED}"/>
                </a:ext>
              </a:extLst>
            </p:cNvPr>
            <p:cNvGrpSpPr/>
            <p:nvPr/>
          </p:nvGrpSpPr>
          <p:grpSpPr>
            <a:xfrm>
              <a:off x="4276123" y="3481190"/>
              <a:ext cx="3000143" cy="500310"/>
              <a:chOff x="4305031" y="2583083"/>
              <a:chExt cx="3000143" cy="500310"/>
            </a:xfrm>
          </p:grpSpPr>
          <p:pic>
            <p:nvPicPr>
              <p:cNvPr id="129" name="Imagem 128" descr="Ícone&#10;&#10;Descrição gerada automaticamente">
                <a:extLst>
                  <a:ext uri="{FF2B5EF4-FFF2-40B4-BE49-F238E27FC236}">
                    <a16:creationId xmlns:a16="http://schemas.microsoft.com/office/drawing/2014/main" id="{A5E58A58-D3E9-B072-0399-18B32712CC2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4305031" y="2595995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36" name="Imagem 135" descr="Ícone&#10;&#10;Descrição gerada automaticamente">
                <a:extLst>
                  <a:ext uri="{FF2B5EF4-FFF2-40B4-BE49-F238E27FC236}">
                    <a16:creationId xmlns:a16="http://schemas.microsoft.com/office/drawing/2014/main" id="{7D242800-4442-369F-A3A5-26B2BEE808E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4644363" y="2595995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37" name="Imagem 136" descr="Ícone&#10;&#10;Descrição gerada automaticamente">
                <a:extLst>
                  <a:ext uri="{FF2B5EF4-FFF2-40B4-BE49-F238E27FC236}">
                    <a16:creationId xmlns:a16="http://schemas.microsoft.com/office/drawing/2014/main" id="{90D8161B-EC1D-1B65-6137-405FD7203BE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5014721" y="2583083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38" name="Imagem 137" descr="Ícone&#10;&#10;Descrição gerada automaticamente">
                <a:extLst>
                  <a:ext uri="{FF2B5EF4-FFF2-40B4-BE49-F238E27FC236}">
                    <a16:creationId xmlns:a16="http://schemas.microsoft.com/office/drawing/2014/main" id="{489CF14D-4AC6-874B-C544-9B411CA58CF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5388862" y="2595995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40" name="Imagem 139" descr="Ícone&#10;&#10;Descrição gerada automaticamente">
                <a:extLst>
                  <a:ext uri="{FF2B5EF4-FFF2-40B4-BE49-F238E27FC236}">
                    <a16:creationId xmlns:a16="http://schemas.microsoft.com/office/drawing/2014/main" id="{2CCDE8EF-7FC4-FDB9-0318-EBB088B445F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5758548" y="2583083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41" name="Imagem 140" descr="Ícone&#10;&#10;Descrição gerada automaticamente">
                <a:extLst>
                  <a:ext uri="{FF2B5EF4-FFF2-40B4-BE49-F238E27FC236}">
                    <a16:creationId xmlns:a16="http://schemas.microsoft.com/office/drawing/2014/main" id="{2FE43D69-6C4E-D17B-B668-07D9434B416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6147908" y="2589539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42" name="Imagem 141" descr="Ícone&#10;&#10;Descrição gerada automaticamente">
                <a:extLst>
                  <a:ext uri="{FF2B5EF4-FFF2-40B4-BE49-F238E27FC236}">
                    <a16:creationId xmlns:a16="http://schemas.microsoft.com/office/drawing/2014/main" id="{097D3CDC-61D5-63A8-1E3A-8C6F2AE9790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6514106" y="2597679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43" name="Imagem 142" descr="Ícone&#10;&#10;Descrição gerada automaticamente">
                <a:extLst>
                  <a:ext uri="{FF2B5EF4-FFF2-40B4-BE49-F238E27FC236}">
                    <a16:creationId xmlns:a16="http://schemas.microsoft.com/office/drawing/2014/main" id="{C9CCE151-837B-1B79-FDE8-DD1F3BB533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6896354" y="2605819"/>
                <a:ext cx="408820" cy="477574"/>
              </a:xfrm>
              <a:prstGeom prst="rect">
                <a:avLst/>
              </a:prstGeom>
            </p:spPr>
          </p:pic>
        </p:grpSp>
        <p:grpSp>
          <p:nvGrpSpPr>
            <p:cNvPr id="145" name="Agrupar 144">
              <a:extLst>
                <a:ext uri="{FF2B5EF4-FFF2-40B4-BE49-F238E27FC236}">
                  <a16:creationId xmlns:a16="http://schemas.microsoft.com/office/drawing/2014/main" id="{21255D47-8C96-C657-BB3D-3783BC69C2C4}"/>
                </a:ext>
              </a:extLst>
            </p:cNvPr>
            <p:cNvGrpSpPr/>
            <p:nvPr/>
          </p:nvGrpSpPr>
          <p:grpSpPr>
            <a:xfrm>
              <a:off x="4459222" y="3939249"/>
              <a:ext cx="2251697" cy="490486"/>
              <a:chOff x="4305031" y="2583083"/>
              <a:chExt cx="2251697" cy="490486"/>
            </a:xfrm>
          </p:grpSpPr>
          <p:pic>
            <p:nvPicPr>
              <p:cNvPr id="146" name="Imagem 145" descr="Ícone&#10;&#10;Descrição gerada automaticamente">
                <a:extLst>
                  <a:ext uri="{FF2B5EF4-FFF2-40B4-BE49-F238E27FC236}">
                    <a16:creationId xmlns:a16="http://schemas.microsoft.com/office/drawing/2014/main" id="{5EC9391B-1EB3-977C-AA1E-D8AC27756C9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4305031" y="2595995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47" name="Imagem 146" descr="Ícone&#10;&#10;Descrição gerada automaticamente">
                <a:extLst>
                  <a:ext uri="{FF2B5EF4-FFF2-40B4-BE49-F238E27FC236}">
                    <a16:creationId xmlns:a16="http://schemas.microsoft.com/office/drawing/2014/main" id="{4B62DE1A-1F05-5337-56FA-EE8CF01A4E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4644363" y="2595995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48" name="Imagem 147" descr="Ícone&#10;&#10;Descrição gerada automaticamente">
                <a:extLst>
                  <a:ext uri="{FF2B5EF4-FFF2-40B4-BE49-F238E27FC236}">
                    <a16:creationId xmlns:a16="http://schemas.microsoft.com/office/drawing/2014/main" id="{E1F61F34-963E-AAEA-C811-4D3A8D97CE0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5014721" y="2583083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49" name="Imagem 148" descr="Ícone&#10;&#10;Descrição gerada automaticamente">
                <a:extLst>
                  <a:ext uri="{FF2B5EF4-FFF2-40B4-BE49-F238E27FC236}">
                    <a16:creationId xmlns:a16="http://schemas.microsoft.com/office/drawing/2014/main" id="{049FC8EC-323E-12C5-C0FC-7F6B03EAE87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5388862" y="2595995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50" name="Imagem 149" descr="Ícone&#10;&#10;Descrição gerada automaticamente">
                <a:extLst>
                  <a:ext uri="{FF2B5EF4-FFF2-40B4-BE49-F238E27FC236}">
                    <a16:creationId xmlns:a16="http://schemas.microsoft.com/office/drawing/2014/main" id="{72A84738-8CA0-AE65-49B5-F54201C84D9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5758548" y="2583083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51" name="Imagem 150" descr="Ícone&#10;&#10;Descrição gerada automaticamente">
                <a:extLst>
                  <a:ext uri="{FF2B5EF4-FFF2-40B4-BE49-F238E27FC236}">
                    <a16:creationId xmlns:a16="http://schemas.microsoft.com/office/drawing/2014/main" id="{766DA423-D222-B003-7FD3-5D998003D5F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6147908" y="2589539"/>
                <a:ext cx="408820" cy="477574"/>
              </a:xfrm>
              <a:prstGeom prst="rect">
                <a:avLst/>
              </a:prstGeom>
            </p:spPr>
          </p:pic>
        </p:grpSp>
        <p:grpSp>
          <p:nvGrpSpPr>
            <p:cNvPr id="154" name="Agrupar 153">
              <a:extLst>
                <a:ext uri="{FF2B5EF4-FFF2-40B4-BE49-F238E27FC236}">
                  <a16:creationId xmlns:a16="http://schemas.microsoft.com/office/drawing/2014/main" id="{D94C6C98-9888-FA4F-F86B-97C865C9A92F}"/>
                </a:ext>
              </a:extLst>
            </p:cNvPr>
            <p:cNvGrpSpPr/>
            <p:nvPr/>
          </p:nvGrpSpPr>
          <p:grpSpPr>
            <a:xfrm>
              <a:off x="4308127" y="2576945"/>
              <a:ext cx="3000143" cy="500310"/>
              <a:chOff x="4305031" y="2583083"/>
              <a:chExt cx="3000143" cy="500310"/>
            </a:xfrm>
          </p:grpSpPr>
          <p:pic>
            <p:nvPicPr>
              <p:cNvPr id="155" name="Imagem 154" descr="Ícone&#10;&#10;Descrição gerada automaticamente">
                <a:extLst>
                  <a:ext uri="{FF2B5EF4-FFF2-40B4-BE49-F238E27FC236}">
                    <a16:creationId xmlns:a16="http://schemas.microsoft.com/office/drawing/2014/main" id="{C57BD34A-4E95-A844-109A-4BCB63C121D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4305031" y="2595995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56" name="Imagem 155" descr="Ícone&#10;&#10;Descrição gerada automaticamente">
                <a:extLst>
                  <a:ext uri="{FF2B5EF4-FFF2-40B4-BE49-F238E27FC236}">
                    <a16:creationId xmlns:a16="http://schemas.microsoft.com/office/drawing/2014/main" id="{D36F6B25-8F34-8689-FD6A-7841585F585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4644363" y="2595995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57" name="Imagem 156" descr="Ícone&#10;&#10;Descrição gerada automaticamente">
                <a:extLst>
                  <a:ext uri="{FF2B5EF4-FFF2-40B4-BE49-F238E27FC236}">
                    <a16:creationId xmlns:a16="http://schemas.microsoft.com/office/drawing/2014/main" id="{BE353776-1917-A337-0786-0C511E04AB5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5014721" y="2583083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58" name="Imagem 157" descr="Ícone&#10;&#10;Descrição gerada automaticamente">
                <a:extLst>
                  <a:ext uri="{FF2B5EF4-FFF2-40B4-BE49-F238E27FC236}">
                    <a16:creationId xmlns:a16="http://schemas.microsoft.com/office/drawing/2014/main" id="{908DF40D-841A-B990-C6DA-45C80C43A7F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5388862" y="2595995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59" name="Imagem 158" descr="Ícone&#10;&#10;Descrição gerada automaticamente">
                <a:extLst>
                  <a:ext uri="{FF2B5EF4-FFF2-40B4-BE49-F238E27FC236}">
                    <a16:creationId xmlns:a16="http://schemas.microsoft.com/office/drawing/2014/main" id="{76442603-5A71-9042-DDCE-0B2DF7B1F0F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5758548" y="2583083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60" name="Imagem 159" descr="Ícone&#10;&#10;Descrição gerada automaticamente">
                <a:extLst>
                  <a:ext uri="{FF2B5EF4-FFF2-40B4-BE49-F238E27FC236}">
                    <a16:creationId xmlns:a16="http://schemas.microsoft.com/office/drawing/2014/main" id="{81F03C6A-9262-A532-C4BE-5243BC7BFA5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6147908" y="2589539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61" name="Imagem 160" descr="Ícone&#10;&#10;Descrição gerada automaticamente">
                <a:extLst>
                  <a:ext uri="{FF2B5EF4-FFF2-40B4-BE49-F238E27FC236}">
                    <a16:creationId xmlns:a16="http://schemas.microsoft.com/office/drawing/2014/main" id="{B4BED2F5-65C7-3BC8-8E9B-15B6DB394B0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6514106" y="2597679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62" name="Imagem 161" descr="Ícone&#10;&#10;Descrição gerada automaticamente">
                <a:extLst>
                  <a:ext uri="{FF2B5EF4-FFF2-40B4-BE49-F238E27FC236}">
                    <a16:creationId xmlns:a16="http://schemas.microsoft.com/office/drawing/2014/main" id="{9D117BB2-520B-D24E-6ED3-7C901518AB2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6896354" y="2605819"/>
                <a:ext cx="408820" cy="477574"/>
              </a:xfrm>
              <a:prstGeom prst="rect">
                <a:avLst/>
              </a:prstGeom>
            </p:spPr>
          </p:pic>
        </p:grpSp>
        <p:grpSp>
          <p:nvGrpSpPr>
            <p:cNvPr id="163" name="Agrupar 162">
              <a:extLst>
                <a:ext uri="{FF2B5EF4-FFF2-40B4-BE49-F238E27FC236}">
                  <a16:creationId xmlns:a16="http://schemas.microsoft.com/office/drawing/2014/main" id="{4E3A1C3B-9F00-838E-CFAC-A21C20F9C9FF}"/>
                </a:ext>
              </a:extLst>
            </p:cNvPr>
            <p:cNvGrpSpPr/>
            <p:nvPr/>
          </p:nvGrpSpPr>
          <p:grpSpPr>
            <a:xfrm>
              <a:off x="4502784" y="3042889"/>
              <a:ext cx="2251697" cy="490486"/>
              <a:chOff x="4305031" y="2583083"/>
              <a:chExt cx="2251697" cy="490486"/>
            </a:xfrm>
          </p:grpSpPr>
          <p:pic>
            <p:nvPicPr>
              <p:cNvPr id="164" name="Imagem 163" descr="Ícone&#10;&#10;Descrição gerada automaticamente">
                <a:extLst>
                  <a:ext uri="{FF2B5EF4-FFF2-40B4-BE49-F238E27FC236}">
                    <a16:creationId xmlns:a16="http://schemas.microsoft.com/office/drawing/2014/main" id="{021E1ED2-E0F4-B97F-A721-FB0AD331F8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4305031" y="2595995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65" name="Imagem 164" descr="Ícone&#10;&#10;Descrição gerada automaticamente">
                <a:extLst>
                  <a:ext uri="{FF2B5EF4-FFF2-40B4-BE49-F238E27FC236}">
                    <a16:creationId xmlns:a16="http://schemas.microsoft.com/office/drawing/2014/main" id="{41B2EC7B-F368-B460-B406-921D969744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4644363" y="2595995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66" name="Imagem 165" descr="Ícone&#10;&#10;Descrição gerada automaticamente">
                <a:extLst>
                  <a:ext uri="{FF2B5EF4-FFF2-40B4-BE49-F238E27FC236}">
                    <a16:creationId xmlns:a16="http://schemas.microsoft.com/office/drawing/2014/main" id="{0331F39F-52A3-1EAA-15B6-D107B612305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5014721" y="2583083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67" name="Imagem 166" descr="Ícone&#10;&#10;Descrição gerada automaticamente">
                <a:extLst>
                  <a:ext uri="{FF2B5EF4-FFF2-40B4-BE49-F238E27FC236}">
                    <a16:creationId xmlns:a16="http://schemas.microsoft.com/office/drawing/2014/main" id="{012A05D9-DF14-FAE7-6D2D-90382135E5D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5388862" y="2595995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68" name="Imagem 167" descr="Ícone&#10;&#10;Descrição gerada automaticamente">
                <a:extLst>
                  <a:ext uri="{FF2B5EF4-FFF2-40B4-BE49-F238E27FC236}">
                    <a16:creationId xmlns:a16="http://schemas.microsoft.com/office/drawing/2014/main" id="{C831D7AD-881E-D005-925E-1D257B858C8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5758548" y="2583083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69" name="Imagem 168" descr="Ícone&#10;&#10;Descrição gerada automaticamente">
                <a:extLst>
                  <a:ext uri="{FF2B5EF4-FFF2-40B4-BE49-F238E27FC236}">
                    <a16:creationId xmlns:a16="http://schemas.microsoft.com/office/drawing/2014/main" id="{6CAAE3FB-1A13-A0E4-12AC-97BA81F550E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6147908" y="2589539"/>
                <a:ext cx="408820" cy="477574"/>
              </a:xfrm>
              <a:prstGeom prst="rect">
                <a:avLst/>
              </a:prstGeom>
            </p:spPr>
          </p:pic>
        </p:grpSp>
      </p:grpSp>
      <p:sp>
        <p:nvSpPr>
          <p:cNvPr id="171" name="Retângulo 170">
            <a:extLst>
              <a:ext uri="{FF2B5EF4-FFF2-40B4-BE49-F238E27FC236}">
                <a16:creationId xmlns:a16="http://schemas.microsoft.com/office/drawing/2014/main" id="{3F337B27-9B54-D8A4-EC24-BE17A5104079}"/>
              </a:ext>
            </a:extLst>
          </p:cNvPr>
          <p:cNvSpPr/>
          <p:nvPr/>
        </p:nvSpPr>
        <p:spPr>
          <a:xfrm>
            <a:off x="2462080" y="4352009"/>
            <a:ext cx="930887" cy="48389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2" name="Retângulo 171">
            <a:extLst>
              <a:ext uri="{FF2B5EF4-FFF2-40B4-BE49-F238E27FC236}">
                <a16:creationId xmlns:a16="http://schemas.microsoft.com/office/drawing/2014/main" id="{5D5D41BB-430F-A72D-B31B-76130D5CC6E9}"/>
              </a:ext>
            </a:extLst>
          </p:cNvPr>
          <p:cNvSpPr/>
          <p:nvPr/>
        </p:nvSpPr>
        <p:spPr>
          <a:xfrm>
            <a:off x="5751035" y="4352009"/>
            <a:ext cx="930887" cy="48389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74" name="Imagem 173">
            <a:extLst>
              <a:ext uri="{FF2B5EF4-FFF2-40B4-BE49-F238E27FC236}">
                <a16:creationId xmlns:a16="http://schemas.microsoft.com/office/drawing/2014/main" id="{D4091374-8CC6-E09A-C72E-E557B3D64B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-3896" b="-6630"/>
          <a:stretch/>
        </p:blipFill>
        <p:spPr>
          <a:xfrm>
            <a:off x="304181" y="2375210"/>
            <a:ext cx="898666" cy="2036163"/>
          </a:xfrm>
          <a:prstGeom prst="rect">
            <a:avLst/>
          </a:prstGeom>
        </p:spPr>
      </p:pic>
      <p:pic>
        <p:nvPicPr>
          <p:cNvPr id="175" name="Imagem 174">
            <a:extLst>
              <a:ext uri="{FF2B5EF4-FFF2-40B4-BE49-F238E27FC236}">
                <a16:creationId xmlns:a16="http://schemas.microsoft.com/office/drawing/2014/main" id="{69485613-626B-1FD1-BDC7-C58547B4043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-3080" b="-5775"/>
          <a:stretch/>
        </p:blipFill>
        <p:spPr>
          <a:xfrm>
            <a:off x="7770151" y="2350030"/>
            <a:ext cx="983203" cy="2036163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2ED68D4C-252A-6C37-7BA9-016FD69F9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5116" y="327100"/>
            <a:ext cx="655650" cy="55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119;p17">
            <a:extLst>
              <a:ext uri="{FF2B5EF4-FFF2-40B4-BE49-F238E27FC236}">
                <a16:creationId xmlns:a16="http://schemas.microsoft.com/office/drawing/2014/main" id="{E412D452-953A-3A65-8F96-E2538661247E}"/>
              </a:ext>
            </a:extLst>
          </p:cNvPr>
          <p:cNvSpPr txBox="1">
            <a:spLocks/>
          </p:cNvSpPr>
          <p:nvPr/>
        </p:nvSpPr>
        <p:spPr>
          <a:xfrm rot="897">
            <a:off x="7542207" y="4782419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aphic 211">
            <a:extLst>
              <a:ext uri="{FF2B5EF4-FFF2-40B4-BE49-F238E27FC236}">
                <a16:creationId xmlns:a16="http://schemas.microsoft.com/office/drawing/2014/main" id="{7C49CCE3-3B0B-3CBE-160B-8489DEC8E98C}"/>
              </a:ext>
            </a:extLst>
          </p:cNvPr>
          <p:cNvSpPr>
            <a:spLocks/>
          </p:cNvSpPr>
          <p:nvPr/>
        </p:nvSpPr>
        <p:spPr>
          <a:xfrm>
            <a:off x="1604645" y="8067675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90" h="180340">
                <a:moveTo>
                  <a:pt x="0" y="179997"/>
                </a:moveTo>
                <a:lnTo>
                  <a:pt x="503999" y="179997"/>
                </a:lnTo>
                <a:lnTo>
                  <a:pt x="50399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12700">
            <a:solidFill>
              <a:srgbClr val="00A6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4F890157-E5DB-6EDC-6B65-51BB73AB05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0" name="Graphic 211">
            <a:extLst>
              <a:ext uri="{FF2B5EF4-FFF2-40B4-BE49-F238E27FC236}">
                <a16:creationId xmlns:a16="http://schemas.microsoft.com/office/drawing/2014/main" id="{04519F9B-F7E8-E038-F1C1-9BD8A5F523F1}"/>
              </a:ext>
            </a:extLst>
          </p:cNvPr>
          <p:cNvSpPr>
            <a:spLocks/>
          </p:cNvSpPr>
          <p:nvPr/>
        </p:nvSpPr>
        <p:spPr>
          <a:xfrm>
            <a:off x="1604645" y="8067675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90" h="180340">
                <a:moveTo>
                  <a:pt x="0" y="179997"/>
                </a:moveTo>
                <a:lnTo>
                  <a:pt x="503999" y="179997"/>
                </a:lnTo>
                <a:lnTo>
                  <a:pt x="50399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12700">
            <a:solidFill>
              <a:srgbClr val="00A6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71" name="Retângulo 170">
            <a:extLst>
              <a:ext uri="{FF2B5EF4-FFF2-40B4-BE49-F238E27FC236}">
                <a16:creationId xmlns:a16="http://schemas.microsoft.com/office/drawing/2014/main" id="{3F337B27-9B54-D8A4-EC24-BE17A5104079}"/>
              </a:ext>
            </a:extLst>
          </p:cNvPr>
          <p:cNvSpPr/>
          <p:nvPr/>
        </p:nvSpPr>
        <p:spPr>
          <a:xfrm>
            <a:off x="2615093" y="4034993"/>
            <a:ext cx="930887" cy="48389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2" name="Retângulo 171">
            <a:extLst>
              <a:ext uri="{FF2B5EF4-FFF2-40B4-BE49-F238E27FC236}">
                <a16:creationId xmlns:a16="http://schemas.microsoft.com/office/drawing/2014/main" id="{5D5D41BB-430F-A72D-B31B-76130D5CC6E9}"/>
              </a:ext>
            </a:extLst>
          </p:cNvPr>
          <p:cNvSpPr/>
          <p:nvPr/>
        </p:nvSpPr>
        <p:spPr>
          <a:xfrm>
            <a:off x="5604046" y="4034993"/>
            <a:ext cx="930887" cy="48389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FCA110FF-1FCF-FCFC-DDFF-3BF8202C6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5116" y="327100"/>
            <a:ext cx="655650" cy="55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119;p17">
            <a:extLst>
              <a:ext uri="{FF2B5EF4-FFF2-40B4-BE49-F238E27FC236}">
                <a16:creationId xmlns:a16="http://schemas.microsoft.com/office/drawing/2014/main" id="{9C4899EF-FCB8-F77E-01F2-F4AE383297CB}"/>
              </a:ext>
            </a:extLst>
          </p:cNvPr>
          <p:cNvSpPr txBox="1">
            <a:spLocks/>
          </p:cNvSpPr>
          <p:nvPr/>
        </p:nvSpPr>
        <p:spPr>
          <a:xfrm rot="897">
            <a:off x="7531547" y="4742145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78D3CEC6-7631-5819-A301-6EE624399B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9991530"/>
              </p:ext>
            </p:extLst>
          </p:nvPr>
        </p:nvGraphicFramePr>
        <p:xfrm>
          <a:off x="1619287" y="1005560"/>
          <a:ext cx="5910806" cy="29498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5403">
                  <a:extLst>
                    <a:ext uri="{9D8B030D-6E8A-4147-A177-3AD203B41FA5}">
                      <a16:colId xmlns:a16="http://schemas.microsoft.com/office/drawing/2014/main" val="3647580310"/>
                    </a:ext>
                  </a:extLst>
                </a:gridCol>
                <a:gridCol w="2955403">
                  <a:extLst>
                    <a:ext uri="{9D8B030D-6E8A-4147-A177-3AD203B41FA5}">
                      <a16:colId xmlns:a16="http://schemas.microsoft.com/office/drawing/2014/main" val="363847628"/>
                    </a:ext>
                  </a:extLst>
                </a:gridCol>
              </a:tblGrid>
              <a:tr h="6111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2300" b="1" dirty="0"/>
                        <a:t>RAFAEL</a:t>
                      </a:r>
                    </a:p>
                  </a:txBody>
                  <a:tcPr marL="85864" marR="85864" marT="42932" marB="42932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300" b="1" dirty="0"/>
                        <a:t>MIGUEL</a:t>
                      </a:r>
                    </a:p>
                  </a:txBody>
                  <a:tcPr marL="85864" marR="85864" marT="42932" marB="42932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826987"/>
                  </a:ext>
                </a:extLst>
              </a:tr>
              <a:tr h="2338765">
                <a:tc>
                  <a:txBody>
                    <a:bodyPr/>
                    <a:lstStyle/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</a:txBody>
                  <a:tcPr marL="85864" marR="85864" marT="42932" marB="42932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</a:txBody>
                  <a:tcPr marL="85864" marR="85864" marT="42932" marB="42932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4637342"/>
                  </a:ext>
                </a:extLst>
              </a:tr>
            </a:tbl>
          </a:graphicData>
        </a:graphic>
      </p:graphicFrame>
      <p:grpSp>
        <p:nvGrpSpPr>
          <p:cNvPr id="133" name="Agrupar 132">
            <a:extLst>
              <a:ext uri="{FF2B5EF4-FFF2-40B4-BE49-F238E27FC236}">
                <a16:creationId xmlns:a16="http://schemas.microsoft.com/office/drawing/2014/main" id="{BBD850CC-CA47-D5E9-425F-987553012C94}"/>
              </a:ext>
            </a:extLst>
          </p:cNvPr>
          <p:cNvGrpSpPr/>
          <p:nvPr/>
        </p:nvGrpSpPr>
        <p:grpSpPr>
          <a:xfrm>
            <a:off x="1798965" y="2004183"/>
            <a:ext cx="2613591" cy="1636001"/>
            <a:chOff x="1597783" y="587741"/>
            <a:chExt cx="2880822" cy="1803277"/>
          </a:xfrm>
        </p:grpSpPr>
        <p:pic>
          <p:nvPicPr>
            <p:cNvPr id="134" name="Imagem 133" descr="Ícone&#10;&#10;Descrição gerada automaticamente">
              <a:extLst>
                <a:ext uri="{FF2B5EF4-FFF2-40B4-BE49-F238E27FC236}">
                  <a16:creationId xmlns:a16="http://schemas.microsoft.com/office/drawing/2014/main" id="{C70AA3AA-B907-13A4-ADC0-8AA088968B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1597783" y="602117"/>
              <a:ext cx="489245" cy="571524"/>
            </a:xfrm>
            <a:prstGeom prst="rect">
              <a:avLst/>
            </a:prstGeom>
          </p:spPr>
        </p:pic>
        <p:pic>
          <p:nvPicPr>
            <p:cNvPr id="135" name="Imagem 134" descr="Ícone&#10;&#10;Descrição gerada automaticamente">
              <a:extLst>
                <a:ext uri="{FF2B5EF4-FFF2-40B4-BE49-F238E27FC236}">
                  <a16:creationId xmlns:a16="http://schemas.microsoft.com/office/drawing/2014/main" id="{D1948279-67BD-B73D-5979-CF30FE0C61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2330998" y="587741"/>
              <a:ext cx="489245" cy="571524"/>
            </a:xfrm>
            <a:prstGeom prst="rect">
              <a:avLst/>
            </a:prstGeom>
          </p:spPr>
        </p:pic>
        <p:pic>
          <p:nvPicPr>
            <p:cNvPr id="139" name="Imagem 138" descr="Ícone&#10;&#10;Descrição gerada automaticamente">
              <a:extLst>
                <a:ext uri="{FF2B5EF4-FFF2-40B4-BE49-F238E27FC236}">
                  <a16:creationId xmlns:a16="http://schemas.microsoft.com/office/drawing/2014/main" id="{E775BC3A-9FE6-322D-9EAB-D50846C7E9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2968931" y="618068"/>
              <a:ext cx="489245" cy="571524"/>
            </a:xfrm>
            <a:prstGeom prst="rect">
              <a:avLst/>
            </a:prstGeom>
          </p:spPr>
        </p:pic>
        <p:pic>
          <p:nvPicPr>
            <p:cNvPr id="152" name="Imagem 151" descr="Ícone&#10;&#10;Descrição gerada automaticamente">
              <a:extLst>
                <a:ext uri="{FF2B5EF4-FFF2-40B4-BE49-F238E27FC236}">
                  <a16:creationId xmlns:a16="http://schemas.microsoft.com/office/drawing/2014/main" id="{637B2F4B-E7D7-B3D1-9FB1-5DFB5F8840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3585489" y="599708"/>
              <a:ext cx="489245" cy="571524"/>
            </a:xfrm>
            <a:prstGeom prst="rect">
              <a:avLst/>
            </a:prstGeom>
          </p:spPr>
        </p:pic>
        <p:pic>
          <p:nvPicPr>
            <p:cNvPr id="153" name="Imagem 152" descr="Ícone&#10;&#10;Descrição gerada automaticamente">
              <a:extLst>
                <a:ext uri="{FF2B5EF4-FFF2-40B4-BE49-F238E27FC236}">
                  <a16:creationId xmlns:a16="http://schemas.microsoft.com/office/drawing/2014/main" id="{7F282EFA-BD57-E1B7-5D67-1615A273F9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1940897" y="1196461"/>
              <a:ext cx="489245" cy="571524"/>
            </a:xfrm>
            <a:prstGeom prst="rect">
              <a:avLst/>
            </a:prstGeom>
          </p:spPr>
        </p:pic>
        <p:pic>
          <p:nvPicPr>
            <p:cNvPr id="173" name="Imagem 172" descr="Ícone&#10;&#10;Descrição gerada automaticamente">
              <a:extLst>
                <a:ext uri="{FF2B5EF4-FFF2-40B4-BE49-F238E27FC236}">
                  <a16:creationId xmlns:a16="http://schemas.microsoft.com/office/drawing/2014/main" id="{5F50E524-9FFA-8285-E5EC-31E26C6DB7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2624809" y="1186315"/>
              <a:ext cx="489245" cy="571524"/>
            </a:xfrm>
            <a:prstGeom prst="rect">
              <a:avLst/>
            </a:prstGeom>
          </p:spPr>
        </p:pic>
        <p:pic>
          <p:nvPicPr>
            <p:cNvPr id="176" name="Imagem 175" descr="Ícone&#10;&#10;Descrição gerada automaticamente">
              <a:extLst>
                <a:ext uri="{FF2B5EF4-FFF2-40B4-BE49-F238E27FC236}">
                  <a16:creationId xmlns:a16="http://schemas.microsoft.com/office/drawing/2014/main" id="{DDF60211-BF05-C678-F8C4-027F3653A3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1689920" y="1819494"/>
              <a:ext cx="489245" cy="571524"/>
            </a:xfrm>
            <a:prstGeom prst="rect">
              <a:avLst/>
            </a:prstGeom>
          </p:spPr>
        </p:pic>
        <p:pic>
          <p:nvPicPr>
            <p:cNvPr id="177" name="Imagem 176" descr="Ícone&#10;&#10;Descrição gerada automaticamente">
              <a:extLst>
                <a:ext uri="{FF2B5EF4-FFF2-40B4-BE49-F238E27FC236}">
                  <a16:creationId xmlns:a16="http://schemas.microsoft.com/office/drawing/2014/main" id="{B5975237-C880-1CEC-0535-86A4A2BDE6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2449879" y="1814922"/>
              <a:ext cx="489245" cy="571524"/>
            </a:xfrm>
            <a:prstGeom prst="rect">
              <a:avLst/>
            </a:prstGeom>
          </p:spPr>
        </p:pic>
        <p:pic>
          <p:nvPicPr>
            <p:cNvPr id="178" name="Imagem 177" descr="Ícone&#10;&#10;Descrição gerada automaticamente">
              <a:extLst>
                <a:ext uri="{FF2B5EF4-FFF2-40B4-BE49-F238E27FC236}">
                  <a16:creationId xmlns:a16="http://schemas.microsoft.com/office/drawing/2014/main" id="{B96D9BF4-A51E-BF26-C1AE-B1F73C940E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3155978" y="1807330"/>
              <a:ext cx="489245" cy="571524"/>
            </a:xfrm>
            <a:prstGeom prst="rect">
              <a:avLst/>
            </a:prstGeom>
          </p:spPr>
        </p:pic>
        <p:pic>
          <p:nvPicPr>
            <p:cNvPr id="179" name="Imagem 178" descr="Ícone&#10;&#10;Descrição gerada automaticamente">
              <a:extLst>
                <a:ext uri="{FF2B5EF4-FFF2-40B4-BE49-F238E27FC236}">
                  <a16:creationId xmlns:a16="http://schemas.microsoft.com/office/drawing/2014/main" id="{FC3FBCFF-5E49-83B6-8927-C5B726C2BC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3805421" y="1802036"/>
              <a:ext cx="489245" cy="571524"/>
            </a:xfrm>
            <a:prstGeom prst="rect">
              <a:avLst/>
            </a:prstGeom>
          </p:spPr>
        </p:pic>
        <p:pic>
          <p:nvPicPr>
            <p:cNvPr id="180" name="Imagem 179" descr="Ícone&#10;&#10;Descrição gerada automaticamente">
              <a:extLst>
                <a:ext uri="{FF2B5EF4-FFF2-40B4-BE49-F238E27FC236}">
                  <a16:creationId xmlns:a16="http://schemas.microsoft.com/office/drawing/2014/main" id="{39C3FCEF-8B66-9DCF-FFC1-E2C53D4DE0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3989360" y="1165445"/>
              <a:ext cx="489245" cy="571524"/>
            </a:xfrm>
            <a:prstGeom prst="rect">
              <a:avLst/>
            </a:prstGeom>
          </p:spPr>
        </p:pic>
        <p:pic>
          <p:nvPicPr>
            <p:cNvPr id="181" name="Imagem 180" descr="Ícone&#10;&#10;Descrição gerada automaticamente">
              <a:extLst>
                <a:ext uri="{FF2B5EF4-FFF2-40B4-BE49-F238E27FC236}">
                  <a16:creationId xmlns:a16="http://schemas.microsoft.com/office/drawing/2014/main" id="{B819AA17-D6CC-523B-5750-32A7519740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3275751" y="1174047"/>
              <a:ext cx="489245" cy="571524"/>
            </a:xfrm>
            <a:prstGeom prst="rect">
              <a:avLst/>
            </a:prstGeom>
          </p:spPr>
        </p:pic>
      </p:grpSp>
      <p:grpSp>
        <p:nvGrpSpPr>
          <p:cNvPr id="202" name="Agrupar 201">
            <a:extLst>
              <a:ext uri="{FF2B5EF4-FFF2-40B4-BE49-F238E27FC236}">
                <a16:creationId xmlns:a16="http://schemas.microsoft.com/office/drawing/2014/main" id="{0153D5E5-01FA-4624-E60C-3B34B4418C46}"/>
              </a:ext>
            </a:extLst>
          </p:cNvPr>
          <p:cNvGrpSpPr/>
          <p:nvPr/>
        </p:nvGrpSpPr>
        <p:grpSpPr>
          <a:xfrm>
            <a:off x="4704906" y="2004183"/>
            <a:ext cx="2613589" cy="1637106"/>
            <a:chOff x="4556332" y="1471029"/>
            <a:chExt cx="3029394" cy="1897559"/>
          </a:xfrm>
        </p:grpSpPr>
        <p:grpSp>
          <p:nvGrpSpPr>
            <p:cNvPr id="182" name="Agrupar 181">
              <a:extLst>
                <a:ext uri="{FF2B5EF4-FFF2-40B4-BE49-F238E27FC236}">
                  <a16:creationId xmlns:a16="http://schemas.microsoft.com/office/drawing/2014/main" id="{7F1D2E0A-5CD9-56C8-E94D-921340907C5E}"/>
                </a:ext>
              </a:extLst>
            </p:cNvPr>
            <p:cNvGrpSpPr/>
            <p:nvPr/>
          </p:nvGrpSpPr>
          <p:grpSpPr>
            <a:xfrm>
              <a:off x="4556332" y="1471029"/>
              <a:ext cx="3029394" cy="1897559"/>
              <a:chOff x="5412765" y="1542387"/>
              <a:chExt cx="3029394" cy="1897559"/>
            </a:xfrm>
          </p:grpSpPr>
          <p:grpSp>
            <p:nvGrpSpPr>
              <p:cNvPr id="183" name="Agrupar 182">
                <a:extLst>
                  <a:ext uri="{FF2B5EF4-FFF2-40B4-BE49-F238E27FC236}">
                    <a16:creationId xmlns:a16="http://schemas.microsoft.com/office/drawing/2014/main" id="{86D91622-E728-662B-4273-5C07B1181D4A}"/>
                  </a:ext>
                </a:extLst>
              </p:cNvPr>
              <p:cNvGrpSpPr/>
              <p:nvPr/>
            </p:nvGrpSpPr>
            <p:grpSpPr>
              <a:xfrm>
                <a:off x="5516045" y="1542387"/>
                <a:ext cx="2926114" cy="1740565"/>
                <a:chOff x="1597783" y="543762"/>
                <a:chExt cx="2926114" cy="1740565"/>
              </a:xfrm>
            </p:grpSpPr>
            <p:pic>
              <p:nvPicPr>
                <p:cNvPr id="188" name="Imagem 187" descr="Ícone&#10;&#10;Descrição gerada automaticamente">
                  <a:extLst>
                    <a:ext uri="{FF2B5EF4-FFF2-40B4-BE49-F238E27FC236}">
                      <a16:creationId xmlns:a16="http://schemas.microsoft.com/office/drawing/2014/main" id="{7EBA0955-A610-B4F2-2B56-BB88E7223F6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666" t="8270" r="11197" b="3956"/>
                <a:stretch/>
              </p:blipFill>
              <p:spPr>
                <a:xfrm>
                  <a:off x="1597783" y="602117"/>
                  <a:ext cx="489245" cy="571524"/>
                </a:xfrm>
                <a:prstGeom prst="rect">
                  <a:avLst/>
                </a:prstGeom>
              </p:spPr>
            </p:pic>
            <p:pic>
              <p:nvPicPr>
                <p:cNvPr id="189" name="Imagem 188" descr="Ícone&#10;&#10;Descrição gerada automaticamente">
                  <a:extLst>
                    <a:ext uri="{FF2B5EF4-FFF2-40B4-BE49-F238E27FC236}">
                      <a16:creationId xmlns:a16="http://schemas.microsoft.com/office/drawing/2014/main" id="{3D4788C7-A6C4-E80F-C411-D1723D7082E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666" t="8270" r="11197" b="3956"/>
                <a:stretch/>
              </p:blipFill>
              <p:spPr>
                <a:xfrm>
                  <a:off x="2110648" y="543762"/>
                  <a:ext cx="489245" cy="571524"/>
                </a:xfrm>
                <a:prstGeom prst="rect">
                  <a:avLst/>
                </a:prstGeom>
              </p:spPr>
            </p:pic>
            <p:pic>
              <p:nvPicPr>
                <p:cNvPr id="190" name="Imagem 189" descr="Ícone&#10;&#10;Descrição gerada automaticamente">
                  <a:extLst>
                    <a:ext uri="{FF2B5EF4-FFF2-40B4-BE49-F238E27FC236}">
                      <a16:creationId xmlns:a16="http://schemas.microsoft.com/office/drawing/2014/main" id="{8ECF24BC-9A0D-B228-062E-8FD4B4A11E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666" t="8270" r="11197" b="3956"/>
                <a:stretch/>
              </p:blipFill>
              <p:spPr>
                <a:xfrm>
                  <a:off x="2602757" y="689878"/>
                  <a:ext cx="489245" cy="571524"/>
                </a:xfrm>
                <a:prstGeom prst="rect">
                  <a:avLst/>
                </a:prstGeom>
              </p:spPr>
            </p:pic>
            <p:pic>
              <p:nvPicPr>
                <p:cNvPr id="191" name="Imagem 190" descr="Ícone&#10;&#10;Descrição gerada automaticamente">
                  <a:extLst>
                    <a:ext uri="{FF2B5EF4-FFF2-40B4-BE49-F238E27FC236}">
                      <a16:creationId xmlns:a16="http://schemas.microsoft.com/office/drawing/2014/main" id="{3C9AB845-E2A7-9538-4651-94952FD4D2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666" t="8270" r="11197" b="3956"/>
                <a:stretch/>
              </p:blipFill>
              <p:spPr>
                <a:xfrm>
                  <a:off x="3076183" y="556162"/>
                  <a:ext cx="489245" cy="571524"/>
                </a:xfrm>
                <a:prstGeom prst="rect">
                  <a:avLst/>
                </a:prstGeom>
              </p:spPr>
            </p:pic>
            <p:pic>
              <p:nvPicPr>
                <p:cNvPr id="192" name="Imagem 191" descr="Ícone&#10;&#10;Descrição gerada automaticamente">
                  <a:extLst>
                    <a:ext uri="{FF2B5EF4-FFF2-40B4-BE49-F238E27FC236}">
                      <a16:creationId xmlns:a16="http://schemas.microsoft.com/office/drawing/2014/main" id="{24D22552-4D2F-596D-8EA7-37A8779FD1D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666" t="8270" r="11197" b="3956"/>
                <a:stretch/>
              </p:blipFill>
              <p:spPr>
                <a:xfrm>
                  <a:off x="1904729" y="1080293"/>
                  <a:ext cx="489245" cy="571524"/>
                </a:xfrm>
                <a:prstGeom prst="rect">
                  <a:avLst/>
                </a:prstGeom>
              </p:spPr>
            </p:pic>
            <p:pic>
              <p:nvPicPr>
                <p:cNvPr id="193" name="Imagem 192" descr="Ícone&#10;&#10;Descrição gerada automaticamente">
                  <a:extLst>
                    <a:ext uri="{FF2B5EF4-FFF2-40B4-BE49-F238E27FC236}">
                      <a16:creationId xmlns:a16="http://schemas.microsoft.com/office/drawing/2014/main" id="{ED3D65CB-214A-8034-F709-AB8F63D9908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666" t="8270" r="11197" b="3956"/>
                <a:stretch/>
              </p:blipFill>
              <p:spPr>
                <a:xfrm>
                  <a:off x="3263764" y="1157824"/>
                  <a:ext cx="489245" cy="571524"/>
                </a:xfrm>
                <a:prstGeom prst="rect">
                  <a:avLst/>
                </a:prstGeom>
              </p:spPr>
            </p:pic>
            <p:pic>
              <p:nvPicPr>
                <p:cNvPr id="194" name="Imagem 193" descr="Ícone&#10;&#10;Descrição gerada automaticamente">
                  <a:extLst>
                    <a:ext uri="{FF2B5EF4-FFF2-40B4-BE49-F238E27FC236}">
                      <a16:creationId xmlns:a16="http://schemas.microsoft.com/office/drawing/2014/main" id="{BB274CD8-C46D-2443-5681-317895741D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666" t="8270" r="11197" b="3956"/>
                <a:stretch/>
              </p:blipFill>
              <p:spPr>
                <a:xfrm>
                  <a:off x="2355270" y="1264611"/>
                  <a:ext cx="489245" cy="571524"/>
                </a:xfrm>
                <a:prstGeom prst="rect">
                  <a:avLst/>
                </a:prstGeom>
              </p:spPr>
            </p:pic>
            <p:pic>
              <p:nvPicPr>
                <p:cNvPr id="195" name="Imagem 194" descr="Ícone&#10;&#10;Descrição gerada automaticamente">
                  <a:extLst>
                    <a:ext uri="{FF2B5EF4-FFF2-40B4-BE49-F238E27FC236}">
                      <a16:creationId xmlns:a16="http://schemas.microsoft.com/office/drawing/2014/main" id="{5D354344-63C4-3999-1E36-47208783241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666" t="8270" r="11197" b="3956"/>
                <a:stretch/>
              </p:blipFill>
              <p:spPr>
                <a:xfrm>
                  <a:off x="2811539" y="1214748"/>
                  <a:ext cx="489245" cy="571524"/>
                </a:xfrm>
                <a:prstGeom prst="rect">
                  <a:avLst/>
                </a:prstGeom>
              </p:spPr>
            </p:pic>
            <p:pic>
              <p:nvPicPr>
                <p:cNvPr id="196" name="Imagem 195" descr="Ícone&#10;&#10;Descrição gerada automaticamente">
                  <a:extLst>
                    <a:ext uri="{FF2B5EF4-FFF2-40B4-BE49-F238E27FC236}">
                      <a16:creationId xmlns:a16="http://schemas.microsoft.com/office/drawing/2014/main" id="{DC77A398-0C10-B76C-52AD-814BF257DE6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666" t="8270" r="11197" b="3956"/>
                <a:stretch/>
              </p:blipFill>
              <p:spPr>
                <a:xfrm>
                  <a:off x="3465535" y="1712803"/>
                  <a:ext cx="489245" cy="571524"/>
                </a:xfrm>
                <a:prstGeom prst="rect">
                  <a:avLst/>
                </a:prstGeom>
              </p:spPr>
            </p:pic>
            <p:pic>
              <p:nvPicPr>
                <p:cNvPr id="197" name="Imagem 196" descr="Ícone&#10;&#10;Descrição gerada automaticamente">
                  <a:extLst>
                    <a:ext uri="{FF2B5EF4-FFF2-40B4-BE49-F238E27FC236}">
                      <a16:creationId xmlns:a16="http://schemas.microsoft.com/office/drawing/2014/main" id="{831DFD93-C8C0-766F-2976-21E985E29E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666" t="8270" r="11197" b="3956"/>
                <a:stretch/>
              </p:blipFill>
              <p:spPr>
                <a:xfrm>
                  <a:off x="3927562" y="1157824"/>
                  <a:ext cx="489245" cy="571524"/>
                </a:xfrm>
                <a:prstGeom prst="rect">
                  <a:avLst/>
                </a:prstGeom>
              </p:spPr>
            </p:pic>
            <p:pic>
              <p:nvPicPr>
                <p:cNvPr id="198" name="Imagem 197" descr="Ícone&#10;&#10;Descrição gerada automaticamente">
                  <a:extLst>
                    <a:ext uri="{FF2B5EF4-FFF2-40B4-BE49-F238E27FC236}">
                      <a16:creationId xmlns:a16="http://schemas.microsoft.com/office/drawing/2014/main" id="{4E6587F8-4016-A468-F5C8-7BA0FAC76F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666" t="8270" r="11197" b="3956"/>
                <a:stretch/>
              </p:blipFill>
              <p:spPr>
                <a:xfrm>
                  <a:off x="4034652" y="600867"/>
                  <a:ext cx="489245" cy="571524"/>
                </a:xfrm>
                <a:prstGeom prst="rect">
                  <a:avLst/>
                </a:prstGeom>
              </p:spPr>
            </p:pic>
            <p:pic>
              <p:nvPicPr>
                <p:cNvPr id="199" name="Imagem 198" descr="Ícone&#10;&#10;Descrição gerada automaticamente">
                  <a:extLst>
                    <a:ext uri="{FF2B5EF4-FFF2-40B4-BE49-F238E27FC236}">
                      <a16:creationId xmlns:a16="http://schemas.microsoft.com/office/drawing/2014/main" id="{8D7475B0-54C4-ED06-11F6-A6C5AA5154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666" t="8270" r="11197" b="3956"/>
                <a:stretch/>
              </p:blipFill>
              <p:spPr>
                <a:xfrm>
                  <a:off x="3545407" y="680468"/>
                  <a:ext cx="489245" cy="571524"/>
                </a:xfrm>
                <a:prstGeom prst="rect">
                  <a:avLst/>
                </a:prstGeom>
              </p:spPr>
            </p:pic>
          </p:grpSp>
          <p:pic>
            <p:nvPicPr>
              <p:cNvPr id="184" name="Imagem 183" descr="Ícone&#10;&#10;Descrição gerada automaticamente">
                <a:extLst>
                  <a:ext uri="{FF2B5EF4-FFF2-40B4-BE49-F238E27FC236}">
                    <a16:creationId xmlns:a16="http://schemas.microsoft.com/office/drawing/2014/main" id="{8E270C2C-5673-8714-E30F-22C889121F8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5412765" y="2282870"/>
                <a:ext cx="489245" cy="571524"/>
              </a:xfrm>
              <a:prstGeom prst="rect">
                <a:avLst/>
              </a:prstGeom>
            </p:spPr>
          </p:pic>
          <p:pic>
            <p:nvPicPr>
              <p:cNvPr id="185" name="Imagem 184" descr="Ícone&#10;&#10;Descrição gerada automaticamente">
                <a:extLst>
                  <a:ext uri="{FF2B5EF4-FFF2-40B4-BE49-F238E27FC236}">
                    <a16:creationId xmlns:a16="http://schemas.microsoft.com/office/drawing/2014/main" id="{6B11BF9F-2C5E-6A38-649C-4DE67CC4733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5459488" y="2868422"/>
                <a:ext cx="489245" cy="571524"/>
              </a:xfrm>
              <a:prstGeom prst="rect">
                <a:avLst/>
              </a:prstGeom>
            </p:spPr>
          </p:pic>
          <p:pic>
            <p:nvPicPr>
              <p:cNvPr id="186" name="Imagem 185" descr="Ícone&#10;&#10;Descrição gerada automaticamente">
                <a:extLst>
                  <a:ext uri="{FF2B5EF4-FFF2-40B4-BE49-F238E27FC236}">
                    <a16:creationId xmlns:a16="http://schemas.microsoft.com/office/drawing/2014/main" id="{9BB1172B-9DDE-322C-0CEC-F0AFEC77694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6383223" y="2831775"/>
                <a:ext cx="489245" cy="571524"/>
              </a:xfrm>
              <a:prstGeom prst="rect">
                <a:avLst/>
              </a:prstGeom>
            </p:spPr>
          </p:pic>
          <p:pic>
            <p:nvPicPr>
              <p:cNvPr id="187" name="Imagem 186" descr="Ícone&#10;&#10;Descrição gerada automaticamente">
                <a:extLst>
                  <a:ext uri="{FF2B5EF4-FFF2-40B4-BE49-F238E27FC236}">
                    <a16:creationId xmlns:a16="http://schemas.microsoft.com/office/drawing/2014/main" id="{FEDB61DD-87F7-DCC3-54A6-6CCC07D8486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6845126" y="2774851"/>
                <a:ext cx="489245" cy="571524"/>
              </a:xfrm>
              <a:prstGeom prst="rect">
                <a:avLst/>
              </a:prstGeom>
            </p:spPr>
          </p:pic>
        </p:grpSp>
        <p:pic>
          <p:nvPicPr>
            <p:cNvPr id="200" name="Imagem 199" descr="Ícone&#10;&#10;Descrição gerada automaticamente">
              <a:extLst>
                <a:ext uri="{FF2B5EF4-FFF2-40B4-BE49-F238E27FC236}">
                  <a16:creationId xmlns:a16="http://schemas.microsoft.com/office/drawing/2014/main" id="{4A375A70-3FDB-3217-4447-CAD54F1AC0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5057151" y="2652392"/>
              <a:ext cx="489245" cy="571524"/>
            </a:xfrm>
            <a:prstGeom prst="rect">
              <a:avLst/>
            </a:prstGeom>
          </p:spPr>
        </p:pic>
        <p:pic>
          <p:nvPicPr>
            <p:cNvPr id="201" name="Imagem 200" descr="Ícone&#10;&#10;Descrição gerada automaticamente">
              <a:extLst>
                <a:ext uri="{FF2B5EF4-FFF2-40B4-BE49-F238E27FC236}">
                  <a16:creationId xmlns:a16="http://schemas.microsoft.com/office/drawing/2014/main" id="{579FA760-78E8-F494-0AE8-71968B5F69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7011925" y="2749133"/>
              <a:ext cx="489245" cy="571524"/>
            </a:xfrm>
            <a:prstGeom prst="rect">
              <a:avLst/>
            </a:prstGeom>
          </p:spPr>
        </p:pic>
      </p:grpSp>
      <p:pic>
        <p:nvPicPr>
          <p:cNvPr id="130" name="Imagem 129">
            <a:extLst>
              <a:ext uri="{FF2B5EF4-FFF2-40B4-BE49-F238E27FC236}">
                <a16:creationId xmlns:a16="http://schemas.microsoft.com/office/drawing/2014/main" id="{ED75A1A4-1CED-B4DC-4014-DB78BD5B0E4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44" r="444"/>
          <a:stretch/>
        </p:blipFill>
        <p:spPr>
          <a:xfrm>
            <a:off x="7410886" y="1792066"/>
            <a:ext cx="1442870" cy="2470372"/>
          </a:xfrm>
          <a:prstGeom prst="rect">
            <a:avLst/>
          </a:prstGeom>
        </p:spPr>
      </p:pic>
      <p:pic>
        <p:nvPicPr>
          <p:cNvPr id="132" name="Imagem 131">
            <a:extLst>
              <a:ext uri="{FF2B5EF4-FFF2-40B4-BE49-F238E27FC236}">
                <a16:creationId xmlns:a16="http://schemas.microsoft.com/office/drawing/2014/main" id="{69C8C729-BA28-60BA-B77A-DF4A0CF37DD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37" r="137"/>
          <a:stretch/>
        </p:blipFill>
        <p:spPr>
          <a:xfrm>
            <a:off x="372357" y="1737839"/>
            <a:ext cx="982114" cy="252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391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"/>
          <p:cNvSpPr txBox="1">
            <a:spLocks noGrp="1"/>
          </p:cNvSpPr>
          <p:nvPr>
            <p:ph type="title"/>
          </p:nvPr>
        </p:nvSpPr>
        <p:spPr>
          <a:xfrm>
            <a:off x="557876" y="1106381"/>
            <a:ext cx="8224193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Clr>
                <a:srgbClr val="7030A0"/>
              </a:buClr>
              <a:buSzPct val="100000"/>
            </a:pPr>
            <a:r>
              <a:rPr lang="pt-PT" sz="1800" b="0" dirty="0">
                <a:solidFill>
                  <a:srgbClr val="7030A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1. </a:t>
            </a:r>
            <a:r>
              <a:rPr lang="pt-PT" sz="1800" b="0" dirty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VEJA A COLEÇÃO DE URSINHOS DE PELÚCIA QUE CADA CRIANÇA POSSUI. SEM CONTAR, REGISTRE A QUANTIDADE QUE VOCÊ ACHA QUE CADA CRIANÇA TEM:</a:t>
            </a:r>
            <a:endParaRPr sz="2000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828C8146-43F1-CDBB-4FF9-FB4A047B36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0785006"/>
              </p:ext>
            </p:extLst>
          </p:nvPr>
        </p:nvGraphicFramePr>
        <p:xfrm>
          <a:off x="1821654" y="2178067"/>
          <a:ext cx="5329690" cy="21684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4845">
                  <a:extLst>
                    <a:ext uri="{9D8B030D-6E8A-4147-A177-3AD203B41FA5}">
                      <a16:colId xmlns:a16="http://schemas.microsoft.com/office/drawing/2014/main" val="3647580310"/>
                    </a:ext>
                  </a:extLst>
                </a:gridCol>
                <a:gridCol w="2664845">
                  <a:extLst>
                    <a:ext uri="{9D8B030D-6E8A-4147-A177-3AD203B41FA5}">
                      <a16:colId xmlns:a16="http://schemas.microsoft.com/office/drawing/2014/main" val="363847628"/>
                    </a:ext>
                  </a:extLst>
                </a:gridCol>
              </a:tblGrid>
              <a:tr h="4450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2000" b="1" dirty="0"/>
                        <a:t>GABRIEL</a:t>
                      </a:r>
                    </a:p>
                  </a:txBody>
                  <a:tcPr marL="77423" marR="77423" marT="38711" marB="38711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SAMUEL</a:t>
                      </a:r>
                    </a:p>
                  </a:txBody>
                  <a:tcPr marL="77423" marR="77423" marT="38711" marB="38711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826987"/>
                  </a:ext>
                </a:extLst>
              </a:tr>
              <a:tr h="1703297">
                <a:tc>
                  <a:txBody>
                    <a:bodyPr/>
                    <a:lstStyle/>
                    <a:p>
                      <a:endParaRPr lang="pt-BR" sz="1200" dirty="0"/>
                    </a:p>
                    <a:p>
                      <a:endParaRPr lang="pt-BR" sz="1200" dirty="0"/>
                    </a:p>
                    <a:p>
                      <a:endParaRPr lang="pt-BR" sz="1200" dirty="0"/>
                    </a:p>
                    <a:p>
                      <a:endParaRPr lang="pt-BR" sz="1200" dirty="0"/>
                    </a:p>
                    <a:p>
                      <a:endParaRPr lang="pt-BR" sz="1200" dirty="0"/>
                    </a:p>
                    <a:p>
                      <a:endParaRPr lang="pt-BR" sz="1200" dirty="0"/>
                    </a:p>
                    <a:p>
                      <a:endParaRPr lang="pt-BR" sz="1200" dirty="0"/>
                    </a:p>
                    <a:p>
                      <a:endParaRPr lang="pt-BR" sz="1200" dirty="0"/>
                    </a:p>
                    <a:p>
                      <a:endParaRPr lang="pt-BR" sz="1200" dirty="0"/>
                    </a:p>
                  </a:txBody>
                  <a:tcPr marL="77423" marR="77423" marT="38711" marB="38711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 dirty="0"/>
                    </a:p>
                    <a:p>
                      <a:endParaRPr lang="pt-BR" sz="1200" dirty="0"/>
                    </a:p>
                    <a:p>
                      <a:endParaRPr lang="pt-BR" sz="1200" dirty="0"/>
                    </a:p>
                    <a:p>
                      <a:endParaRPr lang="pt-BR" sz="1200" dirty="0"/>
                    </a:p>
                  </a:txBody>
                  <a:tcPr marL="77423" marR="77423" marT="38711" marB="38711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4637342"/>
                  </a:ext>
                </a:extLst>
              </a:tr>
            </a:tbl>
          </a:graphicData>
        </a:graphic>
      </p:graphicFrame>
      <p:sp>
        <p:nvSpPr>
          <p:cNvPr id="13" name="Graphic 211">
            <a:extLst>
              <a:ext uri="{FF2B5EF4-FFF2-40B4-BE49-F238E27FC236}">
                <a16:creationId xmlns:a16="http://schemas.microsoft.com/office/drawing/2014/main" id="{7C49CCE3-3B0B-3CBE-160B-8489DEC8E98C}"/>
              </a:ext>
            </a:extLst>
          </p:cNvPr>
          <p:cNvSpPr>
            <a:spLocks/>
          </p:cNvSpPr>
          <p:nvPr/>
        </p:nvSpPr>
        <p:spPr>
          <a:xfrm>
            <a:off x="1604645" y="8067675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90" h="180340">
                <a:moveTo>
                  <a:pt x="0" y="179997"/>
                </a:moveTo>
                <a:lnTo>
                  <a:pt x="503999" y="179997"/>
                </a:lnTo>
                <a:lnTo>
                  <a:pt x="50399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12700">
            <a:solidFill>
              <a:srgbClr val="00A6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4F890157-E5DB-6EDC-6B65-51BB73AB05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0" name="Graphic 211">
            <a:extLst>
              <a:ext uri="{FF2B5EF4-FFF2-40B4-BE49-F238E27FC236}">
                <a16:creationId xmlns:a16="http://schemas.microsoft.com/office/drawing/2014/main" id="{04519F9B-F7E8-E038-F1C1-9BD8A5F523F1}"/>
              </a:ext>
            </a:extLst>
          </p:cNvPr>
          <p:cNvSpPr>
            <a:spLocks/>
          </p:cNvSpPr>
          <p:nvPr/>
        </p:nvSpPr>
        <p:spPr>
          <a:xfrm>
            <a:off x="1604645" y="8067675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90" h="180340">
                <a:moveTo>
                  <a:pt x="0" y="179997"/>
                </a:moveTo>
                <a:lnTo>
                  <a:pt x="503999" y="179997"/>
                </a:lnTo>
                <a:lnTo>
                  <a:pt x="50399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12700">
            <a:solidFill>
              <a:srgbClr val="00A6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grpSp>
        <p:nvGrpSpPr>
          <p:cNvPr id="128" name="Agrupar 127">
            <a:extLst>
              <a:ext uri="{FF2B5EF4-FFF2-40B4-BE49-F238E27FC236}">
                <a16:creationId xmlns:a16="http://schemas.microsoft.com/office/drawing/2014/main" id="{E3546277-2FA2-6974-E2B2-2E4287D1D2FD}"/>
              </a:ext>
            </a:extLst>
          </p:cNvPr>
          <p:cNvGrpSpPr/>
          <p:nvPr/>
        </p:nvGrpSpPr>
        <p:grpSpPr>
          <a:xfrm>
            <a:off x="1949404" y="2749762"/>
            <a:ext cx="2384426" cy="1426958"/>
            <a:chOff x="1322797" y="2615837"/>
            <a:chExt cx="2816128" cy="1685310"/>
          </a:xfrm>
        </p:grpSpPr>
        <p:pic>
          <p:nvPicPr>
            <p:cNvPr id="9" name="Imagem 8" descr="Ícone&#10;&#10;Descrição gerada automaticamente">
              <a:extLst>
                <a:ext uri="{FF2B5EF4-FFF2-40B4-BE49-F238E27FC236}">
                  <a16:creationId xmlns:a16="http://schemas.microsoft.com/office/drawing/2014/main" id="{B4103B99-F52C-4B59-751B-54C64F61C3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1322797" y="2622284"/>
              <a:ext cx="489245" cy="571524"/>
            </a:xfrm>
            <a:prstGeom prst="rect">
              <a:avLst/>
            </a:prstGeom>
          </p:spPr>
        </p:pic>
        <p:pic>
          <p:nvPicPr>
            <p:cNvPr id="11" name="Imagem 10" descr="Ícone&#10;&#10;Descrição gerada automaticamente">
              <a:extLst>
                <a:ext uri="{FF2B5EF4-FFF2-40B4-BE49-F238E27FC236}">
                  <a16:creationId xmlns:a16="http://schemas.microsoft.com/office/drawing/2014/main" id="{B2FA4B6F-6BBD-EC19-1C86-7C08E9C5D5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1775122" y="2615837"/>
              <a:ext cx="489245" cy="571524"/>
            </a:xfrm>
            <a:prstGeom prst="rect">
              <a:avLst/>
            </a:prstGeom>
          </p:spPr>
        </p:pic>
        <p:pic>
          <p:nvPicPr>
            <p:cNvPr id="12" name="Imagem 11" descr="Ícone&#10;&#10;Descrição gerada automaticamente">
              <a:extLst>
                <a:ext uri="{FF2B5EF4-FFF2-40B4-BE49-F238E27FC236}">
                  <a16:creationId xmlns:a16="http://schemas.microsoft.com/office/drawing/2014/main" id="{E4C68CDA-0352-BF00-3648-7BDD38B42C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2231379" y="2638657"/>
              <a:ext cx="489245" cy="571524"/>
            </a:xfrm>
            <a:prstGeom prst="rect">
              <a:avLst/>
            </a:prstGeom>
          </p:spPr>
        </p:pic>
        <p:pic>
          <p:nvPicPr>
            <p:cNvPr id="14" name="Imagem 13" descr="Ícone&#10;&#10;Descrição gerada automaticamente">
              <a:extLst>
                <a:ext uri="{FF2B5EF4-FFF2-40B4-BE49-F238E27FC236}">
                  <a16:creationId xmlns:a16="http://schemas.microsoft.com/office/drawing/2014/main" id="{5F3349C2-D657-5D60-9F5A-B85B307C21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2693945" y="2661477"/>
              <a:ext cx="489245" cy="571524"/>
            </a:xfrm>
            <a:prstGeom prst="rect">
              <a:avLst/>
            </a:prstGeom>
          </p:spPr>
        </p:pic>
        <p:pic>
          <p:nvPicPr>
            <p:cNvPr id="15" name="Imagem 14" descr="Ícone&#10;&#10;Descrição gerada automaticamente">
              <a:extLst>
                <a:ext uri="{FF2B5EF4-FFF2-40B4-BE49-F238E27FC236}">
                  <a16:creationId xmlns:a16="http://schemas.microsoft.com/office/drawing/2014/main" id="{9A54EF89-779F-086A-BA5B-BB64E0562B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3162266" y="2622284"/>
              <a:ext cx="489245" cy="571524"/>
            </a:xfrm>
            <a:prstGeom prst="rect">
              <a:avLst/>
            </a:prstGeom>
          </p:spPr>
        </p:pic>
        <p:pic>
          <p:nvPicPr>
            <p:cNvPr id="16" name="Imagem 15" descr="Ícone&#10;&#10;Descrição gerada automaticamente">
              <a:extLst>
                <a:ext uri="{FF2B5EF4-FFF2-40B4-BE49-F238E27FC236}">
                  <a16:creationId xmlns:a16="http://schemas.microsoft.com/office/drawing/2014/main" id="{5EDF0E33-B9BC-8287-E7B9-6F38251E5D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3619316" y="2622284"/>
              <a:ext cx="489245" cy="571524"/>
            </a:xfrm>
            <a:prstGeom prst="rect">
              <a:avLst/>
            </a:prstGeom>
          </p:spPr>
        </p:pic>
        <p:pic>
          <p:nvPicPr>
            <p:cNvPr id="17" name="Imagem 16" descr="Ícone&#10;&#10;Descrição gerada automaticamente">
              <a:extLst>
                <a:ext uri="{FF2B5EF4-FFF2-40B4-BE49-F238E27FC236}">
                  <a16:creationId xmlns:a16="http://schemas.microsoft.com/office/drawing/2014/main" id="{618B76CC-63A7-7B42-157A-DFC9F76B4E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1323354" y="3145369"/>
              <a:ext cx="489245" cy="571524"/>
            </a:xfrm>
            <a:prstGeom prst="rect">
              <a:avLst/>
            </a:prstGeom>
          </p:spPr>
        </p:pic>
        <p:pic>
          <p:nvPicPr>
            <p:cNvPr id="18" name="Imagem 17" descr="Ícone&#10;&#10;Descrição gerada automaticamente">
              <a:extLst>
                <a:ext uri="{FF2B5EF4-FFF2-40B4-BE49-F238E27FC236}">
                  <a16:creationId xmlns:a16="http://schemas.microsoft.com/office/drawing/2014/main" id="{C72A5CAE-971B-A1DD-3658-9BEE8B1377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1775679" y="3138922"/>
              <a:ext cx="489245" cy="571524"/>
            </a:xfrm>
            <a:prstGeom prst="rect">
              <a:avLst/>
            </a:prstGeom>
          </p:spPr>
        </p:pic>
        <p:pic>
          <p:nvPicPr>
            <p:cNvPr id="21" name="Imagem 20" descr="Ícone&#10;&#10;Descrição gerada automaticamente">
              <a:extLst>
                <a:ext uri="{FF2B5EF4-FFF2-40B4-BE49-F238E27FC236}">
                  <a16:creationId xmlns:a16="http://schemas.microsoft.com/office/drawing/2014/main" id="{EBFB40E0-54E4-AB46-F87E-E50FEE0DFA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2231936" y="3161742"/>
              <a:ext cx="489245" cy="571524"/>
            </a:xfrm>
            <a:prstGeom prst="rect">
              <a:avLst/>
            </a:prstGeom>
          </p:spPr>
        </p:pic>
        <p:pic>
          <p:nvPicPr>
            <p:cNvPr id="22" name="Imagem 21" descr="Ícone&#10;&#10;Descrição gerada automaticamente">
              <a:extLst>
                <a:ext uri="{FF2B5EF4-FFF2-40B4-BE49-F238E27FC236}">
                  <a16:creationId xmlns:a16="http://schemas.microsoft.com/office/drawing/2014/main" id="{A14D1420-7F78-7D37-C336-4F19A24EDE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2694502" y="3184562"/>
              <a:ext cx="489245" cy="571524"/>
            </a:xfrm>
            <a:prstGeom prst="rect">
              <a:avLst/>
            </a:prstGeom>
          </p:spPr>
        </p:pic>
        <p:pic>
          <p:nvPicPr>
            <p:cNvPr id="24" name="Imagem 23" descr="Ícone&#10;&#10;Descrição gerada automaticamente">
              <a:extLst>
                <a:ext uri="{FF2B5EF4-FFF2-40B4-BE49-F238E27FC236}">
                  <a16:creationId xmlns:a16="http://schemas.microsoft.com/office/drawing/2014/main" id="{6D1382D8-7F01-3CB1-1213-C11F93A7E0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3162823" y="3145369"/>
              <a:ext cx="489245" cy="571524"/>
            </a:xfrm>
            <a:prstGeom prst="rect">
              <a:avLst/>
            </a:prstGeom>
          </p:spPr>
        </p:pic>
        <p:pic>
          <p:nvPicPr>
            <p:cNvPr id="25" name="Imagem 24" descr="Ícone&#10;&#10;Descrição gerada automaticamente">
              <a:extLst>
                <a:ext uri="{FF2B5EF4-FFF2-40B4-BE49-F238E27FC236}">
                  <a16:creationId xmlns:a16="http://schemas.microsoft.com/office/drawing/2014/main" id="{FD2957E7-B0D8-06C7-818E-CD186BB308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3619873" y="3145369"/>
              <a:ext cx="489245" cy="571524"/>
            </a:xfrm>
            <a:prstGeom prst="rect">
              <a:avLst/>
            </a:prstGeom>
          </p:spPr>
        </p:pic>
        <p:pic>
          <p:nvPicPr>
            <p:cNvPr id="26" name="Imagem 25" descr="Ícone&#10;&#10;Descrição gerada automaticamente">
              <a:extLst>
                <a:ext uri="{FF2B5EF4-FFF2-40B4-BE49-F238E27FC236}">
                  <a16:creationId xmlns:a16="http://schemas.microsoft.com/office/drawing/2014/main" id="{3AF366D6-028B-D057-D728-F19D3CE9CB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1353161" y="3690430"/>
              <a:ext cx="489245" cy="571524"/>
            </a:xfrm>
            <a:prstGeom prst="rect">
              <a:avLst/>
            </a:prstGeom>
          </p:spPr>
        </p:pic>
        <p:pic>
          <p:nvPicPr>
            <p:cNvPr id="27" name="Imagem 26" descr="Ícone&#10;&#10;Descrição gerada automaticamente">
              <a:extLst>
                <a:ext uri="{FF2B5EF4-FFF2-40B4-BE49-F238E27FC236}">
                  <a16:creationId xmlns:a16="http://schemas.microsoft.com/office/drawing/2014/main" id="{9245AC62-FC8F-EA49-9BD3-7FCAEA51D6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1805486" y="3683983"/>
              <a:ext cx="489245" cy="571524"/>
            </a:xfrm>
            <a:prstGeom prst="rect">
              <a:avLst/>
            </a:prstGeom>
          </p:spPr>
        </p:pic>
        <p:pic>
          <p:nvPicPr>
            <p:cNvPr id="28" name="Imagem 27" descr="Ícone&#10;&#10;Descrição gerada automaticamente">
              <a:extLst>
                <a:ext uri="{FF2B5EF4-FFF2-40B4-BE49-F238E27FC236}">
                  <a16:creationId xmlns:a16="http://schemas.microsoft.com/office/drawing/2014/main" id="{738BE497-9B20-F77C-9B16-F9FD6BAC0F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2261743" y="3706803"/>
              <a:ext cx="489245" cy="571524"/>
            </a:xfrm>
            <a:prstGeom prst="rect">
              <a:avLst/>
            </a:prstGeom>
          </p:spPr>
        </p:pic>
        <p:pic>
          <p:nvPicPr>
            <p:cNvPr id="29" name="Imagem 28" descr="Ícone&#10;&#10;Descrição gerada automaticamente">
              <a:extLst>
                <a:ext uri="{FF2B5EF4-FFF2-40B4-BE49-F238E27FC236}">
                  <a16:creationId xmlns:a16="http://schemas.microsoft.com/office/drawing/2014/main" id="{C207AC72-E25F-24EF-A848-99C8379D23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2724309" y="3729623"/>
              <a:ext cx="489245" cy="571524"/>
            </a:xfrm>
            <a:prstGeom prst="rect">
              <a:avLst/>
            </a:prstGeom>
          </p:spPr>
        </p:pic>
        <p:pic>
          <p:nvPicPr>
            <p:cNvPr id="30" name="Imagem 29" descr="Ícone&#10;&#10;Descrição gerada automaticamente">
              <a:extLst>
                <a:ext uri="{FF2B5EF4-FFF2-40B4-BE49-F238E27FC236}">
                  <a16:creationId xmlns:a16="http://schemas.microsoft.com/office/drawing/2014/main" id="{C487EA5F-FBF3-4302-EC0D-DB0DA2034D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3192630" y="3690430"/>
              <a:ext cx="489245" cy="571524"/>
            </a:xfrm>
            <a:prstGeom prst="rect">
              <a:avLst/>
            </a:prstGeom>
          </p:spPr>
        </p:pic>
        <p:pic>
          <p:nvPicPr>
            <p:cNvPr id="31" name="Imagem 30" descr="Ícone&#10;&#10;Descrição gerada automaticamente">
              <a:extLst>
                <a:ext uri="{FF2B5EF4-FFF2-40B4-BE49-F238E27FC236}">
                  <a16:creationId xmlns:a16="http://schemas.microsoft.com/office/drawing/2014/main" id="{3480631B-C53E-32DD-4FB9-41865E0D15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3649680" y="3690430"/>
              <a:ext cx="489245" cy="571524"/>
            </a:xfrm>
            <a:prstGeom prst="rect">
              <a:avLst/>
            </a:prstGeom>
          </p:spPr>
        </p:pic>
      </p:grpSp>
      <p:grpSp>
        <p:nvGrpSpPr>
          <p:cNvPr id="170" name="Agrupar 169">
            <a:extLst>
              <a:ext uri="{FF2B5EF4-FFF2-40B4-BE49-F238E27FC236}">
                <a16:creationId xmlns:a16="http://schemas.microsoft.com/office/drawing/2014/main" id="{E1EA9682-D5C7-72B7-3A9F-AF03765CC265}"/>
              </a:ext>
            </a:extLst>
          </p:cNvPr>
          <p:cNvGrpSpPr/>
          <p:nvPr/>
        </p:nvGrpSpPr>
        <p:grpSpPr>
          <a:xfrm>
            <a:off x="4551705" y="2687346"/>
            <a:ext cx="2567331" cy="1568765"/>
            <a:chOff x="4276123" y="2576945"/>
            <a:chExt cx="3032147" cy="1852790"/>
          </a:xfrm>
        </p:grpSpPr>
        <p:grpSp>
          <p:nvGrpSpPr>
            <p:cNvPr id="144" name="Agrupar 143">
              <a:extLst>
                <a:ext uri="{FF2B5EF4-FFF2-40B4-BE49-F238E27FC236}">
                  <a16:creationId xmlns:a16="http://schemas.microsoft.com/office/drawing/2014/main" id="{9EA04F66-12BA-68CF-3E56-4FF6F60CA3ED}"/>
                </a:ext>
              </a:extLst>
            </p:cNvPr>
            <p:cNvGrpSpPr/>
            <p:nvPr/>
          </p:nvGrpSpPr>
          <p:grpSpPr>
            <a:xfrm>
              <a:off x="4276123" y="3481190"/>
              <a:ext cx="3000143" cy="500310"/>
              <a:chOff x="4305031" y="2583083"/>
              <a:chExt cx="3000143" cy="500310"/>
            </a:xfrm>
          </p:grpSpPr>
          <p:pic>
            <p:nvPicPr>
              <p:cNvPr id="129" name="Imagem 128" descr="Ícone&#10;&#10;Descrição gerada automaticamente">
                <a:extLst>
                  <a:ext uri="{FF2B5EF4-FFF2-40B4-BE49-F238E27FC236}">
                    <a16:creationId xmlns:a16="http://schemas.microsoft.com/office/drawing/2014/main" id="{A5E58A58-D3E9-B072-0399-18B32712CC2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4305031" y="2595995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36" name="Imagem 135" descr="Ícone&#10;&#10;Descrição gerada automaticamente">
                <a:extLst>
                  <a:ext uri="{FF2B5EF4-FFF2-40B4-BE49-F238E27FC236}">
                    <a16:creationId xmlns:a16="http://schemas.microsoft.com/office/drawing/2014/main" id="{7D242800-4442-369F-A3A5-26B2BEE808E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4644363" y="2595995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37" name="Imagem 136" descr="Ícone&#10;&#10;Descrição gerada automaticamente">
                <a:extLst>
                  <a:ext uri="{FF2B5EF4-FFF2-40B4-BE49-F238E27FC236}">
                    <a16:creationId xmlns:a16="http://schemas.microsoft.com/office/drawing/2014/main" id="{90D8161B-EC1D-1B65-6137-405FD7203BE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5014721" y="2583083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38" name="Imagem 137" descr="Ícone&#10;&#10;Descrição gerada automaticamente">
                <a:extLst>
                  <a:ext uri="{FF2B5EF4-FFF2-40B4-BE49-F238E27FC236}">
                    <a16:creationId xmlns:a16="http://schemas.microsoft.com/office/drawing/2014/main" id="{489CF14D-4AC6-874B-C544-9B411CA58CF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5388862" y="2595995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40" name="Imagem 139" descr="Ícone&#10;&#10;Descrição gerada automaticamente">
                <a:extLst>
                  <a:ext uri="{FF2B5EF4-FFF2-40B4-BE49-F238E27FC236}">
                    <a16:creationId xmlns:a16="http://schemas.microsoft.com/office/drawing/2014/main" id="{2CCDE8EF-7FC4-FDB9-0318-EBB088B445F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5758548" y="2583083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41" name="Imagem 140" descr="Ícone&#10;&#10;Descrição gerada automaticamente">
                <a:extLst>
                  <a:ext uri="{FF2B5EF4-FFF2-40B4-BE49-F238E27FC236}">
                    <a16:creationId xmlns:a16="http://schemas.microsoft.com/office/drawing/2014/main" id="{2FE43D69-6C4E-D17B-B668-07D9434B416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6147908" y="2589539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42" name="Imagem 141" descr="Ícone&#10;&#10;Descrição gerada automaticamente">
                <a:extLst>
                  <a:ext uri="{FF2B5EF4-FFF2-40B4-BE49-F238E27FC236}">
                    <a16:creationId xmlns:a16="http://schemas.microsoft.com/office/drawing/2014/main" id="{097D3CDC-61D5-63A8-1E3A-8C6F2AE9790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6514106" y="2597679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43" name="Imagem 142" descr="Ícone&#10;&#10;Descrição gerada automaticamente">
                <a:extLst>
                  <a:ext uri="{FF2B5EF4-FFF2-40B4-BE49-F238E27FC236}">
                    <a16:creationId xmlns:a16="http://schemas.microsoft.com/office/drawing/2014/main" id="{C9CCE151-837B-1B79-FDE8-DD1F3BB533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6896354" y="2605819"/>
                <a:ext cx="408820" cy="477574"/>
              </a:xfrm>
              <a:prstGeom prst="rect">
                <a:avLst/>
              </a:prstGeom>
            </p:spPr>
          </p:pic>
        </p:grpSp>
        <p:grpSp>
          <p:nvGrpSpPr>
            <p:cNvPr id="145" name="Agrupar 144">
              <a:extLst>
                <a:ext uri="{FF2B5EF4-FFF2-40B4-BE49-F238E27FC236}">
                  <a16:creationId xmlns:a16="http://schemas.microsoft.com/office/drawing/2014/main" id="{21255D47-8C96-C657-BB3D-3783BC69C2C4}"/>
                </a:ext>
              </a:extLst>
            </p:cNvPr>
            <p:cNvGrpSpPr/>
            <p:nvPr/>
          </p:nvGrpSpPr>
          <p:grpSpPr>
            <a:xfrm>
              <a:off x="4459222" y="3939249"/>
              <a:ext cx="2251697" cy="490486"/>
              <a:chOff x="4305031" y="2583083"/>
              <a:chExt cx="2251697" cy="490486"/>
            </a:xfrm>
          </p:grpSpPr>
          <p:pic>
            <p:nvPicPr>
              <p:cNvPr id="146" name="Imagem 145" descr="Ícone&#10;&#10;Descrição gerada automaticamente">
                <a:extLst>
                  <a:ext uri="{FF2B5EF4-FFF2-40B4-BE49-F238E27FC236}">
                    <a16:creationId xmlns:a16="http://schemas.microsoft.com/office/drawing/2014/main" id="{5EC9391B-1EB3-977C-AA1E-D8AC27756C9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4305031" y="2595995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47" name="Imagem 146" descr="Ícone&#10;&#10;Descrição gerada automaticamente">
                <a:extLst>
                  <a:ext uri="{FF2B5EF4-FFF2-40B4-BE49-F238E27FC236}">
                    <a16:creationId xmlns:a16="http://schemas.microsoft.com/office/drawing/2014/main" id="{4B62DE1A-1F05-5337-56FA-EE8CF01A4E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4644363" y="2595995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48" name="Imagem 147" descr="Ícone&#10;&#10;Descrição gerada automaticamente">
                <a:extLst>
                  <a:ext uri="{FF2B5EF4-FFF2-40B4-BE49-F238E27FC236}">
                    <a16:creationId xmlns:a16="http://schemas.microsoft.com/office/drawing/2014/main" id="{E1F61F34-963E-AAEA-C811-4D3A8D97CE0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5014721" y="2583083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49" name="Imagem 148" descr="Ícone&#10;&#10;Descrição gerada automaticamente">
                <a:extLst>
                  <a:ext uri="{FF2B5EF4-FFF2-40B4-BE49-F238E27FC236}">
                    <a16:creationId xmlns:a16="http://schemas.microsoft.com/office/drawing/2014/main" id="{049FC8EC-323E-12C5-C0FC-7F6B03EAE87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5388862" y="2595995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50" name="Imagem 149" descr="Ícone&#10;&#10;Descrição gerada automaticamente">
                <a:extLst>
                  <a:ext uri="{FF2B5EF4-FFF2-40B4-BE49-F238E27FC236}">
                    <a16:creationId xmlns:a16="http://schemas.microsoft.com/office/drawing/2014/main" id="{72A84738-8CA0-AE65-49B5-F54201C84D9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5758548" y="2583083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51" name="Imagem 150" descr="Ícone&#10;&#10;Descrição gerada automaticamente">
                <a:extLst>
                  <a:ext uri="{FF2B5EF4-FFF2-40B4-BE49-F238E27FC236}">
                    <a16:creationId xmlns:a16="http://schemas.microsoft.com/office/drawing/2014/main" id="{766DA423-D222-B003-7FD3-5D998003D5F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6147908" y="2589539"/>
                <a:ext cx="408820" cy="477574"/>
              </a:xfrm>
              <a:prstGeom prst="rect">
                <a:avLst/>
              </a:prstGeom>
            </p:spPr>
          </p:pic>
        </p:grpSp>
        <p:grpSp>
          <p:nvGrpSpPr>
            <p:cNvPr id="154" name="Agrupar 153">
              <a:extLst>
                <a:ext uri="{FF2B5EF4-FFF2-40B4-BE49-F238E27FC236}">
                  <a16:creationId xmlns:a16="http://schemas.microsoft.com/office/drawing/2014/main" id="{D94C6C98-9888-FA4F-F86B-97C865C9A92F}"/>
                </a:ext>
              </a:extLst>
            </p:cNvPr>
            <p:cNvGrpSpPr/>
            <p:nvPr/>
          </p:nvGrpSpPr>
          <p:grpSpPr>
            <a:xfrm>
              <a:off x="4308127" y="2576945"/>
              <a:ext cx="3000143" cy="500310"/>
              <a:chOff x="4305031" y="2583083"/>
              <a:chExt cx="3000143" cy="500310"/>
            </a:xfrm>
          </p:grpSpPr>
          <p:pic>
            <p:nvPicPr>
              <p:cNvPr id="155" name="Imagem 154" descr="Ícone&#10;&#10;Descrição gerada automaticamente">
                <a:extLst>
                  <a:ext uri="{FF2B5EF4-FFF2-40B4-BE49-F238E27FC236}">
                    <a16:creationId xmlns:a16="http://schemas.microsoft.com/office/drawing/2014/main" id="{C57BD34A-4E95-A844-109A-4BCB63C121D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4305031" y="2595995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56" name="Imagem 155" descr="Ícone&#10;&#10;Descrição gerada automaticamente">
                <a:extLst>
                  <a:ext uri="{FF2B5EF4-FFF2-40B4-BE49-F238E27FC236}">
                    <a16:creationId xmlns:a16="http://schemas.microsoft.com/office/drawing/2014/main" id="{D36F6B25-8F34-8689-FD6A-7841585F585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4644363" y="2595995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57" name="Imagem 156" descr="Ícone&#10;&#10;Descrição gerada automaticamente">
                <a:extLst>
                  <a:ext uri="{FF2B5EF4-FFF2-40B4-BE49-F238E27FC236}">
                    <a16:creationId xmlns:a16="http://schemas.microsoft.com/office/drawing/2014/main" id="{BE353776-1917-A337-0786-0C511E04AB5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5014721" y="2583083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58" name="Imagem 157" descr="Ícone&#10;&#10;Descrição gerada automaticamente">
                <a:extLst>
                  <a:ext uri="{FF2B5EF4-FFF2-40B4-BE49-F238E27FC236}">
                    <a16:creationId xmlns:a16="http://schemas.microsoft.com/office/drawing/2014/main" id="{908DF40D-841A-B990-C6DA-45C80C43A7F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5388862" y="2595995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59" name="Imagem 158" descr="Ícone&#10;&#10;Descrição gerada automaticamente">
                <a:extLst>
                  <a:ext uri="{FF2B5EF4-FFF2-40B4-BE49-F238E27FC236}">
                    <a16:creationId xmlns:a16="http://schemas.microsoft.com/office/drawing/2014/main" id="{76442603-5A71-9042-DDCE-0B2DF7B1F0F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5758548" y="2583083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60" name="Imagem 159" descr="Ícone&#10;&#10;Descrição gerada automaticamente">
                <a:extLst>
                  <a:ext uri="{FF2B5EF4-FFF2-40B4-BE49-F238E27FC236}">
                    <a16:creationId xmlns:a16="http://schemas.microsoft.com/office/drawing/2014/main" id="{81F03C6A-9262-A532-C4BE-5243BC7BFA5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6147908" y="2589539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61" name="Imagem 160" descr="Ícone&#10;&#10;Descrição gerada automaticamente">
                <a:extLst>
                  <a:ext uri="{FF2B5EF4-FFF2-40B4-BE49-F238E27FC236}">
                    <a16:creationId xmlns:a16="http://schemas.microsoft.com/office/drawing/2014/main" id="{B4BED2F5-65C7-3BC8-8E9B-15B6DB394B0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6514106" y="2597679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62" name="Imagem 161" descr="Ícone&#10;&#10;Descrição gerada automaticamente">
                <a:extLst>
                  <a:ext uri="{FF2B5EF4-FFF2-40B4-BE49-F238E27FC236}">
                    <a16:creationId xmlns:a16="http://schemas.microsoft.com/office/drawing/2014/main" id="{9D117BB2-520B-D24E-6ED3-7C901518AB2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6896354" y="2605819"/>
                <a:ext cx="408820" cy="477574"/>
              </a:xfrm>
              <a:prstGeom prst="rect">
                <a:avLst/>
              </a:prstGeom>
            </p:spPr>
          </p:pic>
        </p:grpSp>
        <p:grpSp>
          <p:nvGrpSpPr>
            <p:cNvPr id="163" name="Agrupar 162">
              <a:extLst>
                <a:ext uri="{FF2B5EF4-FFF2-40B4-BE49-F238E27FC236}">
                  <a16:creationId xmlns:a16="http://schemas.microsoft.com/office/drawing/2014/main" id="{4E3A1C3B-9F00-838E-CFAC-A21C20F9C9FF}"/>
                </a:ext>
              </a:extLst>
            </p:cNvPr>
            <p:cNvGrpSpPr/>
            <p:nvPr/>
          </p:nvGrpSpPr>
          <p:grpSpPr>
            <a:xfrm>
              <a:off x="4502784" y="3042889"/>
              <a:ext cx="2251697" cy="490486"/>
              <a:chOff x="4305031" y="2583083"/>
              <a:chExt cx="2251697" cy="490486"/>
            </a:xfrm>
          </p:grpSpPr>
          <p:pic>
            <p:nvPicPr>
              <p:cNvPr id="164" name="Imagem 163" descr="Ícone&#10;&#10;Descrição gerada automaticamente">
                <a:extLst>
                  <a:ext uri="{FF2B5EF4-FFF2-40B4-BE49-F238E27FC236}">
                    <a16:creationId xmlns:a16="http://schemas.microsoft.com/office/drawing/2014/main" id="{021E1ED2-E0F4-B97F-A721-FB0AD331F8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4305031" y="2595995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65" name="Imagem 164" descr="Ícone&#10;&#10;Descrição gerada automaticamente">
                <a:extLst>
                  <a:ext uri="{FF2B5EF4-FFF2-40B4-BE49-F238E27FC236}">
                    <a16:creationId xmlns:a16="http://schemas.microsoft.com/office/drawing/2014/main" id="{41B2EC7B-F368-B460-B406-921D969744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4644363" y="2595995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66" name="Imagem 165" descr="Ícone&#10;&#10;Descrição gerada automaticamente">
                <a:extLst>
                  <a:ext uri="{FF2B5EF4-FFF2-40B4-BE49-F238E27FC236}">
                    <a16:creationId xmlns:a16="http://schemas.microsoft.com/office/drawing/2014/main" id="{0331F39F-52A3-1EAA-15B6-D107B612305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5014721" y="2583083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67" name="Imagem 166" descr="Ícone&#10;&#10;Descrição gerada automaticamente">
                <a:extLst>
                  <a:ext uri="{FF2B5EF4-FFF2-40B4-BE49-F238E27FC236}">
                    <a16:creationId xmlns:a16="http://schemas.microsoft.com/office/drawing/2014/main" id="{012A05D9-DF14-FAE7-6D2D-90382135E5D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5388862" y="2595995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68" name="Imagem 167" descr="Ícone&#10;&#10;Descrição gerada automaticamente">
                <a:extLst>
                  <a:ext uri="{FF2B5EF4-FFF2-40B4-BE49-F238E27FC236}">
                    <a16:creationId xmlns:a16="http://schemas.microsoft.com/office/drawing/2014/main" id="{C831D7AD-881E-D005-925E-1D257B858C8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5758548" y="2583083"/>
                <a:ext cx="408820" cy="477574"/>
              </a:xfrm>
              <a:prstGeom prst="rect">
                <a:avLst/>
              </a:prstGeom>
            </p:spPr>
          </p:pic>
          <p:pic>
            <p:nvPicPr>
              <p:cNvPr id="169" name="Imagem 168" descr="Ícone&#10;&#10;Descrição gerada automaticamente">
                <a:extLst>
                  <a:ext uri="{FF2B5EF4-FFF2-40B4-BE49-F238E27FC236}">
                    <a16:creationId xmlns:a16="http://schemas.microsoft.com/office/drawing/2014/main" id="{6CAAE3FB-1A13-A0E4-12AC-97BA81F550E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6147908" y="2589539"/>
                <a:ext cx="408820" cy="477574"/>
              </a:xfrm>
              <a:prstGeom prst="rect">
                <a:avLst/>
              </a:prstGeom>
            </p:spPr>
          </p:pic>
        </p:grpSp>
      </p:grpSp>
      <p:sp>
        <p:nvSpPr>
          <p:cNvPr id="171" name="Retângulo 170">
            <a:extLst>
              <a:ext uri="{FF2B5EF4-FFF2-40B4-BE49-F238E27FC236}">
                <a16:creationId xmlns:a16="http://schemas.microsoft.com/office/drawing/2014/main" id="{3F337B27-9B54-D8A4-EC24-BE17A5104079}"/>
              </a:ext>
            </a:extLst>
          </p:cNvPr>
          <p:cNvSpPr/>
          <p:nvPr/>
        </p:nvSpPr>
        <p:spPr>
          <a:xfrm>
            <a:off x="2627874" y="4432700"/>
            <a:ext cx="3717250" cy="48389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RESPOSTA PESSOAL.</a:t>
            </a:r>
          </a:p>
        </p:txBody>
      </p:sp>
      <p:pic>
        <p:nvPicPr>
          <p:cNvPr id="174" name="Imagem 173">
            <a:extLst>
              <a:ext uri="{FF2B5EF4-FFF2-40B4-BE49-F238E27FC236}">
                <a16:creationId xmlns:a16="http://schemas.microsoft.com/office/drawing/2014/main" id="{D4091374-8CC6-E09A-C72E-E557B3D64B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-3896" b="-6630"/>
          <a:stretch/>
        </p:blipFill>
        <p:spPr>
          <a:xfrm>
            <a:off x="441943" y="2687346"/>
            <a:ext cx="760904" cy="1724027"/>
          </a:xfrm>
          <a:prstGeom prst="rect">
            <a:avLst/>
          </a:prstGeom>
        </p:spPr>
      </p:pic>
      <p:pic>
        <p:nvPicPr>
          <p:cNvPr id="175" name="Imagem 174">
            <a:extLst>
              <a:ext uri="{FF2B5EF4-FFF2-40B4-BE49-F238E27FC236}">
                <a16:creationId xmlns:a16="http://schemas.microsoft.com/office/drawing/2014/main" id="{69485613-626B-1FD1-BDC7-C58547B4043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-3080" b="-5775"/>
          <a:stretch/>
        </p:blipFill>
        <p:spPr>
          <a:xfrm>
            <a:off x="7770151" y="2350030"/>
            <a:ext cx="983203" cy="2036163"/>
          </a:xfrm>
          <a:prstGeom prst="rect">
            <a:avLst/>
          </a:prstGeom>
        </p:spPr>
      </p:pic>
      <p:sp>
        <p:nvSpPr>
          <p:cNvPr id="3" name="Google Shape;119;p17">
            <a:extLst>
              <a:ext uri="{FF2B5EF4-FFF2-40B4-BE49-F238E27FC236}">
                <a16:creationId xmlns:a16="http://schemas.microsoft.com/office/drawing/2014/main" id="{E412D452-953A-3A65-8F96-E2538661247E}"/>
              </a:ext>
            </a:extLst>
          </p:cNvPr>
          <p:cNvSpPr txBox="1">
            <a:spLocks/>
          </p:cNvSpPr>
          <p:nvPr/>
        </p:nvSpPr>
        <p:spPr>
          <a:xfrm rot="897">
            <a:off x="7568183" y="4733763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sp>
        <p:nvSpPr>
          <p:cNvPr id="2" name="Google Shape;153;g1ff587d7e5b_0_0">
            <a:extLst>
              <a:ext uri="{FF2B5EF4-FFF2-40B4-BE49-F238E27FC236}">
                <a16:creationId xmlns:a16="http://schemas.microsoft.com/office/drawing/2014/main" id="{FDC9177B-598C-1F46-F243-9490E42CA3A4}"/>
              </a:ext>
            </a:extLst>
          </p:cNvPr>
          <p:cNvSpPr txBox="1">
            <a:spLocks/>
          </p:cNvSpPr>
          <p:nvPr/>
        </p:nvSpPr>
        <p:spPr>
          <a:xfrm>
            <a:off x="1809422" y="139992"/>
            <a:ext cx="2762578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7D25ADBE-09B6-7DFC-7B58-9A5B272FB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507" y="255238"/>
            <a:ext cx="514458" cy="571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100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aphic 211">
            <a:extLst>
              <a:ext uri="{FF2B5EF4-FFF2-40B4-BE49-F238E27FC236}">
                <a16:creationId xmlns:a16="http://schemas.microsoft.com/office/drawing/2014/main" id="{7C49CCE3-3B0B-3CBE-160B-8489DEC8E98C}"/>
              </a:ext>
            </a:extLst>
          </p:cNvPr>
          <p:cNvSpPr>
            <a:spLocks/>
          </p:cNvSpPr>
          <p:nvPr/>
        </p:nvSpPr>
        <p:spPr>
          <a:xfrm>
            <a:off x="1604645" y="8067675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90" h="180340">
                <a:moveTo>
                  <a:pt x="0" y="179997"/>
                </a:moveTo>
                <a:lnTo>
                  <a:pt x="503999" y="179997"/>
                </a:lnTo>
                <a:lnTo>
                  <a:pt x="50399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12700">
            <a:solidFill>
              <a:srgbClr val="00A6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4F890157-E5DB-6EDC-6B65-51BB73AB05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0" name="Graphic 211">
            <a:extLst>
              <a:ext uri="{FF2B5EF4-FFF2-40B4-BE49-F238E27FC236}">
                <a16:creationId xmlns:a16="http://schemas.microsoft.com/office/drawing/2014/main" id="{04519F9B-F7E8-E038-F1C1-9BD8A5F523F1}"/>
              </a:ext>
            </a:extLst>
          </p:cNvPr>
          <p:cNvSpPr>
            <a:spLocks/>
          </p:cNvSpPr>
          <p:nvPr/>
        </p:nvSpPr>
        <p:spPr>
          <a:xfrm>
            <a:off x="1604645" y="8067675"/>
            <a:ext cx="504190" cy="180340"/>
          </a:xfrm>
          <a:custGeom>
            <a:avLst/>
            <a:gdLst/>
            <a:ahLst/>
            <a:cxnLst/>
            <a:rect l="l" t="t" r="r" b="b"/>
            <a:pathLst>
              <a:path w="504190" h="180340">
                <a:moveTo>
                  <a:pt x="0" y="179997"/>
                </a:moveTo>
                <a:lnTo>
                  <a:pt x="503999" y="179997"/>
                </a:lnTo>
                <a:lnTo>
                  <a:pt x="503999" y="0"/>
                </a:lnTo>
                <a:lnTo>
                  <a:pt x="0" y="0"/>
                </a:lnTo>
                <a:lnTo>
                  <a:pt x="0" y="179997"/>
                </a:lnTo>
                <a:close/>
              </a:path>
            </a:pathLst>
          </a:custGeom>
          <a:ln w="12700">
            <a:solidFill>
              <a:srgbClr val="00A6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FCA110FF-1FCF-FCFC-DDFF-3BF8202C6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5116" y="327100"/>
            <a:ext cx="655650" cy="55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119;p17">
            <a:extLst>
              <a:ext uri="{FF2B5EF4-FFF2-40B4-BE49-F238E27FC236}">
                <a16:creationId xmlns:a16="http://schemas.microsoft.com/office/drawing/2014/main" id="{9C4899EF-FCB8-F77E-01F2-F4AE383297CB}"/>
              </a:ext>
            </a:extLst>
          </p:cNvPr>
          <p:cNvSpPr txBox="1">
            <a:spLocks/>
          </p:cNvSpPr>
          <p:nvPr/>
        </p:nvSpPr>
        <p:spPr>
          <a:xfrm rot="897">
            <a:off x="7531547" y="4742145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78D3CEC6-7631-5819-A301-6EE624399BB1}"/>
              </a:ext>
            </a:extLst>
          </p:cNvPr>
          <p:cNvGraphicFramePr>
            <a:graphicFrameLocks noGrp="1"/>
          </p:cNvGraphicFramePr>
          <p:nvPr/>
        </p:nvGraphicFramePr>
        <p:xfrm>
          <a:off x="1619287" y="1005560"/>
          <a:ext cx="5910806" cy="29498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5403">
                  <a:extLst>
                    <a:ext uri="{9D8B030D-6E8A-4147-A177-3AD203B41FA5}">
                      <a16:colId xmlns:a16="http://schemas.microsoft.com/office/drawing/2014/main" val="3647580310"/>
                    </a:ext>
                  </a:extLst>
                </a:gridCol>
                <a:gridCol w="2955403">
                  <a:extLst>
                    <a:ext uri="{9D8B030D-6E8A-4147-A177-3AD203B41FA5}">
                      <a16:colId xmlns:a16="http://schemas.microsoft.com/office/drawing/2014/main" val="363847628"/>
                    </a:ext>
                  </a:extLst>
                </a:gridCol>
              </a:tblGrid>
              <a:tr h="6111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2300" b="1" dirty="0"/>
                        <a:t>RAFAEL</a:t>
                      </a:r>
                    </a:p>
                  </a:txBody>
                  <a:tcPr marL="85864" marR="85864" marT="42932" marB="42932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300" b="1" dirty="0"/>
                        <a:t>MIGUEL</a:t>
                      </a:r>
                    </a:p>
                  </a:txBody>
                  <a:tcPr marL="85864" marR="85864" marT="42932" marB="42932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826987"/>
                  </a:ext>
                </a:extLst>
              </a:tr>
              <a:tr h="2338765">
                <a:tc>
                  <a:txBody>
                    <a:bodyPr/>
                    <a:lstStyle/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</a:txBody>
                  <a:tcPr marL="85864" marR="85864" marT="42932" marB="42932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  <a:p>
                      <a:endParaRPr lang="pt-BR" sz="1300" dirty="0"/>
                    </a:p>
                  </a:txBody>
                  <a:tcPr marL="85864" marR="85864" marT="42932" marB="42932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4637342"/>
                  </a:ext>
                </a:extLst>
              </a:tr>
            </a:tbl>
          </a:graphicData>
        </a:graphic>
      </p:graphicFrame>
      <p:grpSp>
        <p:nvGrpSpPr>
          <p:cNvPr id="133" name="Agrupar 132">
            <a:extLst>
              <a:ext uri="{FF2B5EF4-FFF2-40B4-BE49-F238E27FC236}">
                <a16:creationId xmlns:a16="http://schemas.microsoft.com/office/drawing/2014/main" id="{BBD850CC-CA47-D5E9-425F-987553012C94}"/>
              </a:ext>
            </a:extLst>
          </p:cNvPr>
          <p:cNvGrpSpPr/>
          <p:nvPr/>
        </p:nvGrpSpPr>
        <p:grpSpPr>
          <a:xfrm>
            <a:off x="1798965" y="2004183"/>
            <a:ext cx="2613591" cy="1636001"/>
            <a:chOff x="1597783" y="587741"/>
            <a:chExt cx="2880822" cy="1803277"/>
          </a:xfrm>
        </p:grpSpPr>
        <p:pic>
          <p:nvPicPr>
            <p:cNvPr id="134" name="Imagem 133" descr="Ícone&#10;&#10;Descrição gerada automaticamente">
              <a:extLst>
                <a:ext uri="{FF2B5EF4-FFF2-40B4-BE49-F238E27FC236}">
                  <a16:creationId xmlns:a16="http://schemas.microsoft.com/office/drawing/2014/main" id="{C70AA3AA-B907-13A4-ADC0-8AA088968B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1597783" y="602117"/>
              <a:ext cx="489245" cy="571524"/>
            </a:xfrm>
            <a:prstGeom prst="rect">
              <a:avLst/>
            </a:prstGeom>
          </p:spPr>
        </p:pic>
        <p:pic>
          <p:nvPicPr>
            <p:cNvPr id="135" name="Imagem 134" descr="Ícone&#10;&#10;Descrição gerada automaticamente">
              <a:extLst>
                <a:ext uri="{FF2B5EF4-FFF2-40B4-BE49-F238E27FC236}">
                  <a16:creationId xmlns:a16="http://schemas.microsoft.com/office/drawing/2014/main" id="{D1948279-67BD-B73D-5979-CF30FE0C61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2330998" y="587741"/>
              <a:ext cx="489245" cy="571524"/>
            </a:xfrm>
            <a:prstGeom prst="rect">
              <a:avLst/>
            </a:prstGeom>
          </p:spPr>
        </p:pic>
        <p:pic>
          <p:nvPicPr>
            <p:cNvPr id="139" name="Imagem 138" descr="Ícone&#10;&#10;Descrição gerada automaticamente">
              <a:extLst>
                <a:ext uri="{FF2B5EF4-FFF2-40B4-BE49-F238E27FC236}">
                  <a16:creationId xmlns:a16="http://schemas.microsoft.com/office/drawing/2014/main" id="{E775BC3A-9FE6-322D-9EAB-D50846C7E9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2968931" y="618068"/>
              <a:ext cx="489245" cy="571524"/>
            </a:xfrm>
            <a:prstGeom prst="rect">
              <a:avLst/>
            </a:prstGeom>
          </p:spPr>
        </p:pic>
        <p:pic>
          <p:nvPicPr>
            <p:cNvPr id="152" name="Imagem 151" descr="Ícone&#10;&#10;Descrição gerada automaticamente">
              <a:extLst>
                <a:ext uri="{FF2B5EF4-FFF2-40B4-BE49-F238E27FC236}">
                  <a16:creationId xmlns:a16="http://schemas.microsoft.com/office/drawing/2014/main" id="{637B2F4B-E7D7-B3D1-9FB1-5DFB5F8840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3585489" y="599708"/>
              <a:ext cx="489245" cy="571524"/>
            </a:xfrm>
            <a:prstGeom prst="rect">
              <a:avLst/>
            </a:prstGeom>
          </p:spPr>
        </p:pic>
        <p:pic>
          <p:nvPicPr>
            <p:cNvPr id="153" name="Imagem 152" descr="Ícone&#10;&#10;Descrição gerada automaticamente">
              <a:extLst>
                <a:ext uri="{FF2B5EF4-FFF2-40B4-BE49-F238E27FC236}">
                  <a16:creationId xmlns:a16="http://schemas.microsoft.com/office/drawing/2014/main" id="{7F282EFA-BD57-E1B7-5D67-1615A273F9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1940897" y="1196461"/>
              <a:ext cx="489245" cy="571524"/>
            </a:xfrm>
            <a:prstGeom prst="rect">
              <a:avLst/>
            </a:prstGeom>
          </p:spPr>
        </p:pic>
        <p:pic>
          <p:nvPicPr>
            <p:cNvPr id="173" name="Imagem 172" descr="Ícone&#10;&#10;Descrição gerada automaticamente">
              <a:extLst>
                <a:ext uri="{FF2B5EF4-FFF2-40B4-BE49-F238E27FC236}">
                  <a16:creationId xmlns:a16="http://schemas.microsoft.com/office/drawing/2014/main" id="{5F50E524-9FFA-8285-E5EC-31E26C6DB7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2624809" y="1186315"/>
              <a:ext cx="489245" cy="571524"/>
            </a:xfrm>
            <a:prstGeom prst="rect">
              <a:avLst/>
            </a:prstGeom>
          </p:spPr>
        </p:pic>
        <p:pic>
          <p:nvPicPr>
            <p:cNvPr id="176" name="Imagem 175" descr="Ícone&#10;&#10;Descrição gerada automaticamente">
              <a:extLst>
                <a:ext uri="{FF2B5EF4-FFF2-40B4-BE49-F238E27FC236}">
                  <a16:creationId xmlns:a16="http://schemas.microsoft.com/office/drawing/2014/main" id="{DDF60211-BF05-C678-F8C4-027F3653A3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1689920" y="1819494"/>
              <a:ext cx="489245" cy="571524"/>
            </a:xfrm>
            <a:prstGeom prst="rect">
              <a:avLst/>
            </a:prstGeom>
          </p:spPr>
        </p:pic>
        <p:pic>
          <p:nvPicPr>
            <p:cNvPr id="177" name="Imagem 176" descr="Ícone&#10;&#10;Descrição gerada automaticamente">
              <a:extLst>
                <a:ext uri="{FF2B5EF4-FFF2-40B4-BE49-F238E27FC236}">
                  <a16:creationId xmlns:a16="http://schemas.microsoft.com/office/drawing/2014/main" id="{B5975237-C880-1CEC-0535-86A4A2BDE6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2449879" y="1814922"/>
              <a:ext cx="489245" cy="571524"/>
            </a:xfrm>
            <a:prstGeom prst="rect">
              <a:avLst/>
            </a:prstGeom>
          </p:spPr>
        </p:pic>
        <p:pic>
          <p:nvPicPr>
            <p:cNvPr id="178" name="Imagem 177" descr="Ícone&#10;&#10;Descrição gerada automaticamente">
              <a:extLst>
                <a:ext uri="{FF2B5EF4-FFF2-40B4-BE49-F238E27FC236}">
                  <a16:creationId xmlns:a16="http://schemas.microsoft.com/office/drawing/2014/main" id="{B96D9BF4-A51E-BF26-C1AE-B1F73C940E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3155978" y="1807330"/>
              <a:ext cx="489245" cy="571524"/>
            </a:xfrm>
            <a:prstGeom prst="rect">
              <a:avLst/>
            </a:prstGeom>
          </p:spPr>
        </p:pic>
        <p:pic>
          <p:nvPicPr>
            <p:cNvPr id="179" name="Imagem 178" descr="Ícone&#10;&#10;Descrição gerada automaticamente">
              <a:extLst>
                <a:ext uri="{FF2B5EF4-FFF2-40B4-BE49-F238E27FC236}">
                  <a16:creationId xmlns:a16="http://schemas.microsoft.com/office/drawing/2014/main" id="{FC3FBCFF-5E49-83B6-8927-C5B726C2BC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3805421" y="1802036"/>
              <a:ext cx="489245" cy="571524"/>
            </a:xfrm>
            <a:prstGeom prst="rect">
              <a:avLst/>
            </a:prstGeom>
          </p:spPr>
        </p:pic>
        <p:pic>
          <p:nvPicPr>
            <p:cNvPr id="180" name="Imagem 179" descr="Ícone&#10;&#10;Descrição gerada automaticamente">
              <a:extLst>
                <a:ext uri="{FF2B5EF4-FFF2-40B4-BE49-F238E27FC236}">
                  <a16:creationId xmlns:a16="http://schemas.microsoft.com/office/drawing/2014/main" id="{39C3FCEF-8B66-9DCF-FFC1-E2C53D4DE0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3989360" y="1165445"/>
              <a:ext cx="489245" cy="571524"/>
            </a:xfrm>
            <a:prstGeom prst="rect">
              <a:avLst/>
            </a:prstGeom>
          </p:spPr>
        </p:pic>
        <p:pic>
          <p:nvPicPr>
            <p:cNvPr id="181" name="Imagem 180" descr="Ícone&#10;&#10;Descrição gerada automaticamente">
              <a:extLst>
                <a:ext uri="{FF2B5EF4-FFF2-40B4-BE49-F238E27FC236}">
                  <a16:creationId xmlns:a16="http://schemas.microsoft.com/office/drawing/2014/main" id="{B819AA17-D6CC-523B-5750-32A7519740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3275751" y="1174047"/>
              <a:ext cx="489245" cy="571524"/>
            </a:xfrm>
            <a:prstGeom prst="rect">
              <a:avLst/>
            </a:prstGeom>
          </p:spPr>
        </p:pic>
      </p:grpSp>
      <p:grpSp>
        <p:nvGrpSpPr>
          <p:cNvPr id="202" name="Agrupar 201">
            <a:extLst>
              <a:ext uri="{FF2B5EF4-FFF2-40B4-BE49-F238E27FC236}">
                <a16:creationId xmlns:a16="http://schemas.microsoft.com/office/drawing/2014/main" id="{0153D5E5-01FA-4624-E60C-3B34B4418C46}"/>
              </a:ext>
            </a:extLst>
          </p:cNvPr>
          <p:cNvGrpSpPr/>
          <p:nvPr/>
        </p:nvGrpSpPr>
        <p:grpSpPr>
          <a:xfrm>
            <a:off x="4704906" y="2004183"/>
            <a:ext cx="2613589" cy="1637106"/>
            <a:chOff x="4556332" y="1471029"/>
            <a:chExt cx="3029394" cy="1897559"/>
          </a:xfrm>
        </p:grpSpPr>
        <p:grpSp>
          <p:nvGrpSpPr>
            <p:cNvPr id="182" name="Agrupar 181">
              <a:extLst>
                <a:ext uri="{FF2B5EF4-FFF2-40B4-BE49-F238E27FC236}">
                  <a16:creationId xmlns:a16="http://schemas.microsoft.com/office/drawing/2014/main" id="{7F1D2E0A-5CD9-56C8-E94D-921340907C5E}"/>
                </a:ext>
              </a:extLst>
            </p:cNvPr>
            <p:cNvGrpSpPr/>
            <p:nvPr/>
          </p:nvGrpSpPr>
          <p:grpSpPr>
            <a:xfrm>
              <a:off x="4556332" y="1471029"/>
              <a:ext cx="3029394" cy="1897559"/>
              <a:chOff x="5412765" y="1542387"/>
              <a:chExt cx="3029394" cy="1897559"/>
            </a:xfrm>
          </p:grpSpPr>
          <p:grpSp>
            <p:nvGrpSpPr>
              <p:cNvPr id="183" name="Agrupar 182">
                <a:extLst>
                  <a:ext uri="{FF2B5EF4-FFF2-40B4-BE49-F238E27FC236}">
                    <a16:creationId xmlns:a16="http://schemas.microsoft.com/office/drawing/2014/main" id="{86D91622-E728-662B-4273-5C07B1181D4A}"/>
                  </a:ext>
                </a:extLst>
              </p:cNvPr>
              <p:cNvGrpSpPr/>
              <p:nvPr/>
            </p:nvGrpSpPr>
            <p:grpSpPr>
              <a:xfrm>
                <a:off x="5516045" y="1542387"/>
                <a:ext cx="2926114" cy="1740565"/>
                <a:chOff x="1597783" y="543762"/>
                <a:chExt cx="2926114" cy="1740565"/>
              </a:xfrm>
            </p:grpSpPr>
            <p:pic>
              <p:nvPicPr>
                <p:cNvPr id="188" name="Imagem 187" descr="Ícone&#10;&#10;Descrição gerada automaticamente">
                  <a:extLst>
                    <a:ext uri="{FF2B5EF4-FFF2-40B4-BE49-F238E27FC236}">
                      <a16:creationId xmlns:a16="http://schemas.microsoft.com/office/drawing/2014/main" id="{7EBA0955-A610-B4F2-2B56-BB88E7223F6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666" t="8270" r="11197" b="3956"/>
                <a:stretch/>
              </p:blipFill>
              <p:spPr>
                <a:xfrm>
                  <a:off x="1597783" y="602117"/>
                  <a:ext cx="489245" cy="571524"/>
                </a:xfrm>
                <a:prstGeom prst="rect">
                  <a:avLst/>
                </a:prstGeom>
              </p:spPr>
            </p:pic>
            <p:pic>
              <p:nvPicPr>
                <p:cNvPr id="189" name="Imagem 188" descr="Ícone&#10;&#10;Descrição gerada automaticamente">
                  <a:extLst>
                    <a:ext uri="{FF2B5EF4-FFF2-40B4-BE49-F238E27FC236}">
                      <a16:creationId xmlns:a16="http://schemas.microsoft.com/office/drawing/2014/main" id="{3D4788C7-A6C4-E80F-C411-D1723D7082E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666" t="8270" r="11197" b="3956"/>
                <a:stretch/>
              </p:blipFill>
              <p:spPr>
                <a:xfrm>
                  <a:off x="2110648" y="543762"/>
                  <a:ext cx="489245" cy="571524"/>
                </a:xfrm>
                <a:prstGeom prst="rect">
                  <a:avLst/>
                </a:prstGeom>
              </p:spPr>
            </p:pic>
            <p:pic>
              <p:nvPicPr>
                <p:cNvPr id="190" name="Imagem 189" descr="Ícone&#10;&#10;Descrição gerada automaticamente">
                  <a:extLst>
                    <a:ext uri="{FF2B5EF4-FFF2-40B4-BE49-F238E27FC236}">
                      <a16:creationId xmlns:a16="http://schemas.microsoft.com/office/drawing/2014/main" id="{8ECF24BC-9A0D-B228-062E-8FD4B4A11E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666" t="8270" r="11197" b="3956"/>
                <a:stretch/>
              </p:blipFill>
              <p:spPr>
                <a:xfrm>
                  <a:off x="2602757" y="689878"/>
                  <a:ext cx="489245" cy="571524"/>
                </a:xfrm>
                <a:prstGeom prst="rect">
                  <a:avLst/>
                </a:prstGeom>
              </p:spPr>
            </p:pic>
            <p:pic>
              <p:nvPicPr>
                <p:cNvPr id="191" name="Imagem 190" descr="Ícone&#10;&#10;Descrição gerada automaticamente">
                  <a:extLst>
                    <a:ext uri="{FF2B5EF4-FFF2-40B4-BE49-F238E27FC236}">
                      <a16:creationId xmlns:a16="http://schemas.microsoft.com/office/drawing/2014/main" id="{3C9AB845-E2A7-9538-4651-94952FD4D2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666" t="8270" r="11197" b="3956"/>
                <a:stretch/>
              </p:blipFill>
              <p:spPr>
                <a:xfrm>
                  <a:off x="3076183" y="556162"/>
                  <a:ext cx="489245" cy="571524"/>
                </a:xfrm>
                <a:prstGeom prst="rect">
                  <a:avLst/>
                </a:prstGeom>
              </p:spPr>
            </p:pic>
            <p:pic>
              <p:nvPicPr>
                <p:cNvPr id="192" name="Imagem 191" descr="Ícone&#10;&#10;Descrição gerada automaticamente">
                  <a:extLst>
                    <a:ext uri="{FF2B5EF4-FFF2-40B4-BE49-F238E27FC236}">
                      <a16:creationId xmlns:a16="http://schemas.microsoft.com/office/drawing/2014/main" id="{24D22552-4D2F-596D-8EA7-37A8779FD1D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666" t="8270" r="11197" b="3956"/>
                <a:stretch/>
              </p:blipFill>
              <p:spPr>
                <a:xfrm>
                  <a:off x="1904729" y="1080293"/>
                  <a:ext cx="489245" cy="571524"/>
                </a:xfrm>
                <a:prstGeom prst="rect">
                  <a:avLst/>
                </a:prstGeom>
              </p:spPr>
            </p:pic>
            <p:pic>
              <p:nvPicPr>
                <p:cNvPr id="193" name="Imagem 192" descr="Ícone&#10;&#10;Descrição gerada automaticamente">
                  <a:extLst>
                    <a:ext uri="{FF2B5EF4-FFF2-40B4-BE49-F238E27FC236}">
                      <a16:creationId xmlns:a16="http://schemas.microsoft.com/office/drawing/2014/main" id="{ED3D65CB-214A-8034-F709-AB8F63D9908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666" t="8270" r="11197" b="3956"/>
                <a:stretch/>
              </p:blipFill>
              <p:spPr>
                <a:xfrm>
                  <a:off x="3263764" y="1157824"/>
                  <a:ext cx="489245" cy="571524"/>
                </a:xfrm>
                <a:prstGeom prst="rect">
                  <a:avLst/>
                </a:prstGeom>
              </p:spPr>
            </p:pic>
            <p:pic>
              <p:nvPicPr>
                <p:cNvPr id="194" name="Imagem 193" descr="Ícone&#10;&#10;Descrição gerada automaticamente">
                  <a:extLst>
                    <a:ext uri="{FF2B5EF4-FFF2-40B4-BE49-F238E27FC236}">
                      <a16:creationId xmlns:a16="http://schemas.microsoft.com/office/drawing/2014/main" id="{BB274CD8-C46D-2443-5681-317895741D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666" t="8270" r="11197" b="3956"/>
                <a:stretch/>
              </p:blipFill>
              <p:spPr>
                <a:xfrm>
                  <a:off x="2355270" y="1264611"/>
                  <a:ext cx="489245" cy="571524"/>
                </a:xfrm>
                <a:prstGeom prst="rect">
                  <a:avLst/>
                </a:prstGeom>
              </p:spPr>
            </p:pic>
            <p:pic>
              <p:nvPicPr>
                <p:cNvPr id="195" name="Imagem 194" descr="Ícone&#10;&#10;Descrição gerada automaticamente">
                  <a:extLst>
                    <a:ext uri="{FF2B5EF4-FFF2-40B4-BE49-F238E27FC236}">
                      <a16:creationId xmlns:a16="http://schemas.microsoft.com/office/drawing/2014/main" id="{5D354344-63C4-3999-1E36-47208783241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666" t="8270" r="11197" b="3956"/>
                <a:stretch/>
              </p:blipFill>
              <p:spPr>
                <a:xfrm>
                  <a:off x="2811539" y="1214748"/>
                  <a:ext cx="489245" cy="571524"/>
                </a:xfrm>
                <a:prstGeom prst="rect">
                  <a:avLst/>
                </a:prstGeom>
              </p:spPr>
            </p:pic>
            <p:pic>
              <p:nvPicPr>
                <p:cNvPr id="196" name="Imagem 195" descr="Ícone&#10;&#10;Descrição gerada automaticamente">
                  <a:extLst>
                    <a:ext uri="{FF2B5EF4-FFF2-40B4-BE49-F238E27FC236}">
                      <a16:creationId xmlns:a16="http://schemas.microsoft.com/office/drawing/2014/main" id="{DC77A398-0C10-B76C-52AD-814BF257DE6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666" t="8270" r="11197" b="3956"/>
                <a:stretch/>
              </p:blipFill>
              <p:spPr>
                <a:xfrm>
                  <a:off x="3465535" y="1712803"/>
                  <a:ext cx="489245" cy="571524"/>
                </a:xfrm>
                <a:prstGeom prst="rect">
                  <a:avLst/>
                </a:prstGeom>
              </p:spPr>
            </p:pic>
            <p:pic>
              <p:nvPicPr>
                <p:cNvPr id="197" name="Imagem 196" descr="Ícone&#10;&#10;Descrição gerada automaticamente">
                  <a:extLst>
                    <a:ext uri="{FF2B5EF4-FFF2-40B4-BE49-F238E27FC236}">
                      <a16:creationId xmlns:a16="http://schemas.microsoft.com/office/drawing/2014/main" id="{831DFD93-C8C0-766F-2976-21E985E29E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666" t="8270" r="11197" b="3956"/>
                <a:stretch/>
              </p:blipFill>
              <p:spPr>
                <a:xfrm>
                  <a:off x="3927562" y="1157824"/>
                  <a:ext cx="489245" cy="571524"/>
                </a:xfrm>
                <a:prstGeom prst="rect">
                  <a:avLst/>
                </a:prstGeom>
              </p:spPr>
            </p:pic>
            <p:pic>
              <p:nvPicPr>
                <p:cNvPr id="198" name="Imagem 197" descr="Ícone&#10;&#10;Descrição gerada automaticamente">
                  <a:extLst>
                    <a:ext uri="{FF2B5EF4-FFF2-40B4-BE49-F238E27FC236}">
                      <a16:creationId xmlns:a16="http://schemas.microsoft.com/office/drawing/2014/main" id="{4E6587F8-4016-A468-F5C8-7BA0FAC76F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666" t="8270" r="11197" b="3956"/>
                <a:stretch/>
              </p:blipFill>
              <p:spPr>
                <a:xfrm>
                  <a:off x="4034652" y="600867"/>
                  <a:ext cx="489245" cy="571524"/>
                </a:xfrm>
                <a:prstGeom prst="rect">
                  <a:avLst/>
                </a:prstGeom>
              </p:spPr>
            </p:pic>
            <p:pic>
              <p:nvPicPr>
                <p:cNvPr id="199" name="Imagem 198" descr="Ícone&#10;&#10;Descrição gerada automaticamente">
                  <a:extLst>
                    <a:ext uri="{FF2B5EF4-FFF2-40B4-BE49-F238E27FC236}">
                      <a16:creationId xmlns:a16="http://schemas.microsoft.com/office/drawing/2014/main" id="{8D7475B0-54C4-ED06-11F6-A6C5AA5154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666" t="8270" r="11197" b="3956"/>
                <a:stretch/>
              </p:blipFill>
              <p:spPr>
                <a:xfrm>
                  <a:off x="3545407" y="680468"/>
                  <a:ext cx="489245" cy="571524"/>
                </a:xfrm>
                <a:prstGeom prst="rect">
                  <a:avLst/>
                </a:prstGeom>
              </p:spPr>
            </p:pic>
          </p:grpSp>
          <p:pic>
            <p:nvPicPr>
              <p:cNvPr id="184" name="Imagem 183" descr="Ícone&#10;&#10;Descrição gerada automaticamente">
                <a:extLst>
                  <a:ext uri="{FF2B5EF4-FFF2-40B4-BE49-F238E27FC236}">
                    <a16:creationId xmlns:a16="http://schemas.microsoft.com/office/drawing/2014/main" id="{8E270C2C-5673-8714-E30F-22C889121F8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5412765" y="2282870"/>
                <a:ext cx="489245" cy="571524"/>
              </a:xfrm>
              <a:prstGeom prst="rect">
                <a:avLst/>
              </a:prstGeom>
            </p:spPr>
          </p:pic>
          <p:pic>
            <p:nvPicPr>
              <p:cNvPr id="185" name="Imagem 184" descr="Ícone&#10;&#10;Descrição gerada automaticamente">
                <a:extLst>
                  <a:ext uri="{FF2B5EF4-FFF2-40B4-BE49-F238E27FC236}">
                    <a16:creationId xmlns:a16="http://schemas.microsoft.com/office/drawing/2014/main" id="{6B11BF9F-2C5E-6A38-649C-4DE67CC4733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5459488" y="2868422"/>
                <a:ext cx="489245" cy="571524"/>
              </a:xfrm>
              <a:prstGeom prst="rect">
                <a:avLst/>
              </a:prstGeom>
            </p:spPr>
          </p:pic>
          <p:pic>
            <p:nvPicPr>
              <p:cNvPr id="186" name="Imagem 185" descr="Ícone&#10;&#10;Descrição gerada automaticamente">
                <a:extLst>
                  <a:ext uri="{FF2B5EF4-FFF2-40B4-BE49-F238E27FC236}">
                    <a16:creationId xmlns:a16="http://schemas.microsoft.com/office/drawing/2014/main" id="{9BB1172B-9DDE-322C-0CEC-F0AFEC77694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6383223" y="2831775"/>
                <a:ext cx="489245" cy="571524"/>
              </a:xfrm>
              <a:prstGeom prst="rect">
                <a:avLst/>
              </a:prstGeom>
            </p:spPr>
          </p:pic>
          <p:pic>
            <p:nvPicPr>
              <p:cNvPr id="187" name="Imagem 186" descr="Ícone&#10;&#10;Descrição gerada automaticamente">
                <a:extLst>
                  <a:ext uri="{FF2B5EF4-FFF2-40B4-BE49-F238E27FC236}">
                    <a16:creationId xmlns:a16="http://schemas.microsoft.com/office/drawing/2014/main" id="{FEDB61DD-87F7-DCC3-54A6-6CCC07D8486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666" t="8270" r="11197" b="3956"/>
              <a:stretch/>
            </p:blipFill>
            <p:spPr>
              <a:xfrm>
                <a:off x="6845126" y="2774851"/>
                <a:ext cx="489245" cy="571524"/>
              </a:xfrm>
              <a:prstGeom prst="rect">
                <a:avLst/>
              </a:prstGeom>
            </p:spPr>
          </p:pic>
        </p:grpSp>
        <p:pic>
          <p:nvPicPr>
            <p:cNvPr id="200" name="Imagem 199" descr="Ícone&#10;&#10;Descrição gerada automaticamente">
              <a:extLst>
                <a:ext uri="{FF2B5EF4-FFF2-40B4-BE49-F238E27FC236}">
                  <a16:creationId xmlns:a16="http://schemas.microsoft.com/office/drawing/2014/main" id="{4A375A70-3FDB-3217-4447-CAD54F1AC0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5057151" y="2652392"/>
              <a:ext cx="489245" cy="571524"/>
            </a:xfrm>
            <a:prstGeom prst="rect">
              <a:avLst/>
            </a:prstGeom>
          </p:spPr>
        </p:pic>
        <p:pic>
          <p:nvPicPr>
            <p:cNvPr id="201" name="Imagem 200" descr="Ícone&#10;&#10;Descrição gerada automaticamente">
              <a:extLst>
                <a:ext uri="{FF2B5EF4-FFF2-40B4-BE49-F238E27FC236}">
                  <a16:creationId xmlns:a16="http://schemas.microsoft.com/office/drawing/2014/main" id="{579FA760-78E8-F494-0AE8-71968B5F69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13666" t="8270" r="11197" b="3956"/>
            <a:stretch/>
          </p:blipFill>
          <p:spPr>
            <a:xfrm>
              <a:off x="7011925" y="2749133"/>
              <a:ext cx="489245" cy="571524"/>
            </a:xfrm>
            <a:prstGeom prst="rect">
              <a:avLst/>
            </a:prstGeom>
          </p:spPr>
        </p:pic>
      </p:grpSp>
      <p:pic>
        <p:nvPicPr>
          <p:cNvPr id="130" name="Imagem 129">
            <a:extLst>
              <a:ext uri="{FF2B5EF4-FFF2-40B4-BE49-F238E27FC236}">
                <a16:creationId xmlns:a16="http://schemas.microsoft.com/office/drawing/2014/main" id="{ED75A1A4-1CED-B4DC-4014-DB78BD5B0E4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44" r="444"/>
          <a:stretch/>
        </p:blipFill>
        <p:spPr>
          <a:xfrm>
            <a:off x="7410886" y="1792066"/>
            <a:ext cx="1442870" cy="2470372"/>
          </a:xfrm>
          <a:prstGeom prst="rect">
            <a:avLst/>
          </a:prstGeom>
        </p:spPr>
      </p:pic>
      <p:pic>
        <p:nvPicPr>
          <p:cNvPr id="132" name="Imagem 131">
            <a:extLst>
              <a:ext uri="{FF2B5EF4-FFF2-40B4-BE49-F238E27FC236}">
                <a16:creationId xmlns:a16="http://schemas.microsoft.com/office/drawing/2014/main" id="{69C8C729-BA28-60BA-B77A-DF4A0CF37DD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37" r="137"/>
          <a:stretch/>
        </p:blipFill>
        <p:spPr>
          <a:xfrm>
            <a:off x="372357" y="1737839"/>
            <a:ext cx="982114" cy="2524598"/>
          </a:xfrm>
          <a:prstGeom prst="rect">
            <a:avLst/>
          </a:prstGeom>
        </p:spPr>
      </p:pic>
      <p:sp>
        <p:nvSpPr>
          <p:cNvPr id="2" name="Google Shape;153;g1ff587d7e5b_0_0">
            <a:extLst>
              <a:ext uri="{FF2B5EF4-FFF2-40B4-BE49-F238E27FC236}">
                <a16:creationId xmlns:a16="http://schemas.microsoft.com/office/drawing/2014/main" id="{34171E7A-2BE8-3190-9210-7451F63C7BEC}"/>
              </a:ext>
            </a:extLst>
          </p:cNvPr>
          <p:cNvSpPr txBox="1">
            <a:spLocks/>
          </p:cNvSpPr>
          <p:nvPr/>
        </p:nvSpPr>
        <p:spPr>
          <a:xfrm>
            <a:off x="1809422" y="139992"/>
            <a:ext cx="2762578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1176A0-607C-6969-91DC-AA4519B08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507" y="255238"/>
            <a:ext cx="514458" cy="571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FAC5AB46-AB3F-3186-9C91-DB3E84F2D1EB}"/>
              </a:ext>
            </a:extLst>
          </p:cNvPr>
          <p:cNvSpPr/>
          <p:nvPr/>
        </p:nvSpPr>
        <p:spPr>
          <a:xfrm>
            <a:off x="2730722" y="4014489"/>
            <a:ext cx="3717250" cy="48389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RESPOSTA PESSOAL.</a:t>
            </a:r>
          </a:p>
        </p:txBody>
      </p:sp>
    </p:spTree>
    <p:extLst>
      <p:ext uri="{BB962C8B-B14F-4D97-AF65-F5344CB8AC3E}">
        <p14:creationId xmlns:p14="http://schemas.microsoft.com/office/powerpoint/2010/main" val="3151082893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5" ma:contentTypeDescription="Crie um novo documento." ma:contentTypeScope="" ma:versionID="8be0c53f8159811f2ebfb5b8c4e5c077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5a24e8a8d305135857aa5cc5cf0c6ecb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Props1.xml><?xml version="1.0" encoding="utf-8"?>
<ds:datastoreItem xmlns:ds="http://schemas.openxmlformats.org/officeDocument/2006/customXml" ds:itemID="{7F486BE6-6DF0-4F7F-BC3D-2BABFD588CD0}"/>
</file>

<file path=customXml/itemProps2.xml><?xml version="1.0" encoding="utf-8"?>
<ds:datastoreItem xmlns:ds="http://schemas.openxmlformats.org/officeDocument/2006/customXml" ds:itemID="{E6DA7078-61CC-4F83-8A99-5A34D45A52E2}"/>
</file>

<file path=customXml/itemProps3.xml><?xml version="1.0" encoding="utf-8"?>
<ds:datastoreItem xmlns:ds="http://schemas.openxmlformats.org/officeDocument/2006/customXml" ds:itemID="{DF2E1EC9-E545-40DD-8F34-78FBE2F46AA8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</TotalTime>
  <Words>1899</Words>
  <Application>Microsoft Office PowerPoint</Application>
  <PresentationFormat>Apresentação na tela (16:9)</PresentationFormat>
  <Paragraphs>304</Paragraphs>
  <Slides>27</Slides>
  <Notes>27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6" baseType="lpstr">
      <vt:lpstr>Grandstander SemiBold</vt:lpstr>
      <vt:lpstr>Grandstander</vt:lpstr>
      <vt:lpstr>Verdana</vt:lpstr>
      <vt:lpstr>Calibri</vt:lpstr>
      <vt:lpstr>Wingdings</vt:lpstr>
      <vt:lpstr>Arial</vt:lpstr>
      <vt:lpstr>Grandstander Medium</vt:lpstr>
      <vt:lpstr>Lato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1. VEJA A COLEÇÃO DE URSINHOS DE PELÚCIA QUE CADA CRIANÇA POSSUI. SEM CONTAR, REGISTRE A QUANTIDADE QUE VOCÊ ACHA QUE CADA CRIANÇA TEM:</vt:lpstr>
      <vt:lpstr>Apresentação do PowerPoint</vt:lpstr>
      <vt:lpstr>1. VEJA A COLEÇÃO DE URSINHOS DE PELÚCIA QUE CADA CRIANÇA POSSUI. SEM CONTAR, REGISTRE A QUANTIDADE QUE VOCÊ ACHA QUE CADA CRIANÇA TEM:</vt:lpstr>
      <vt:lpstr>Apresentação do PowerPoint</vt:lpstr>
      <vt:lpstr>AGORA CONTE A QUANTIDADE DE URSINHOS DE CADA CRIANÇA E REGISTRE ABAIXO:</vt:lpstr>
      <vt:lpstr>Apresentação do PowerPoint</vt:lpstr>
      <vt:lpstr>AGORA CONTE A QUANTIDADE DE URSINHOS DE CADA CRIANÇA E REGISTRE ABAIXO:</vt:lpstr>
      <vt:lpstr>Apresentação do PowerPoint</vt:lpstr>
      <vt:lpstr>Apresentação do PowerPoint</vt:lpstr>
      <vt:lpstr>Apresentação do PowerPoint</vt:lpstr>
      <vt:lpstr>2. VOCÊ SABIA QUE OS URSOS GOSTAM DE COMER MEL? OBSERVE OS URSOS E OS POTES DE MEL:</vt:lpstr>
      <vt:lpstr>2. VOCÊ SABIA QUE OS URSOS GOSTAM DE COMER MEL? OBSERVE OS URSOS E OS POTES DE MEL:</vt:lpstr>
      <vt:lpstr>Apresentação do PowerPoint</vt:lpstr>
      <vt:lpstr>Apresentação do PowerPoint</vt:lpstr>
      <vt:lpstr>3. COMPLETE A TABELA.</vt:lpstr>
      <vt:lpstr>3. COMPLETE A TABELA.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Walter Junior</dc:creator>
  <cp:lastModifiedBy>Viviane Da Costa Batista Pereira</cp:lastModifiedBy>
  <cp:revision>22</cp:revision>
  <dcterms:modified xsi:type="dcterms:W3CDTF">2024-11-22T14:15:47Z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