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48" r:id="rId4"/>
  </p:sldMasterIdLst>
  <p:notesMasterIdLst>
    <p:notesMasterId r:id="rId25"/>
  </p:notesMasterIdLst>
  <p:sldIdLst>
    <p:sldId id="287" r:id="rId5"/>
    <p:sldId id="288" r:id="rId6"/>
    <p:sldId id="258" r:id="rId7"/>
    <p:sldId id="280" r:id="rId8"/>
    <p:sldId id="261" r:id="rId9"/>
    <p:sldId id="282" r:id="rId10"/>
    <p:sldId id="263" r:id="rId11"/>
    <p:sldId id="286" r:id="rId12"/>
    <p:sldId id="265" r:id="rId13"/>
    <p:sldId id="266" r:id="rId14"/>
    <p:sldId id="267" r:id="rId15"/>
    <p:sldId id="285" r:id="rId16"/>
    <p:sldId id="269" r:id="rId17"/>
    <p:sldId id="283" r:id="rId18"/>
    <p:sldId id="271" r:id="rId19"/>
    <p:sldId id="273" r:id="rId20"/>
    <p:sldId id="274" r:id="rId21"/>
    <p:sldId id="275" r:id="rId22"/>
    <p:sldId id="276" r:id="rId23"/>
    <p:sldId id="279" r:id="rId24"/>
  </p:sldIdLst>
  <p:sldSz cx="10160000" cy="5715000"/>
  <p:notesSz cx="6858000" cy="9144000"/>
  <p:embeddedFontLst>
    <p:embeddedFont>
      <p:font typeface="Grandstander" panose="020B0604020202020204" charset="0"/>
      <p:regular r:id="rId26"/>
      <p:bold r:id="rId27"/>
      <p:italic r:id="rId28"/>
      <p:boldItalic r:id="rId29"/>
    </p:embeddedFont>
    <p:embeddedFont>
      <p:font typeface="Grandstander Medium" panose="020B0604020202020204" charset="0"/>
      <p:regular r:id="rId30"/>
      <p:bold r:id="rId31"/>
      <p:italic r:id="rId32"/>
      <p:boldItalic r:id="rId33"/>
    </p:embeddedFont>
    <p:embeddedFont>
      <p:font typeface="Grandstander SemiBold" panose="020B0604020202020204" charset="0"/>
      <p:regular r:id="rId34"/>
      <p:bold r:id="rId35"/>
      <p:italic r:id="rId36"/>
      <p:boldItalic r:id="rId37"/>
    </p:embeddedFont>
    <p:embeddedFont>
      <p:font typeface="Lato" panose="020F0502020204030203" pitchFamily="34" charset="0"/>
      <p:regular r:id="rId38"/>
      <p:bold r:id="rId39"/>
      <p:italic r:id="rId40"/>
      <p:boldItalic r:id="rId41"/>
    </p:embeddedFont>
    <p:embeddedFont>
      <p:font typeface="Segoe UI" panose="020B0502040204020203" pitchFamily="34" charset="0"/>
      <p:regular r:id="rId42"/>
      <p:bold r:id="rId43"/>
      <p:italic r:id="rId44"/>
      <p:boldItalic r:id="rId45"/>
    </p:embeddedFont>
    <p:embeddedFont>
      <p:font typeface="Verdana" panose="020B0604030504040204" pitchFamily="34" charset="0"/>
      <p:regular r:id="rId46"/>
      <p:bold r:id="rId47"/>
      <p:italic r:id="rId48"/>
      <p:boldItalic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400">
          <p15:clr>
            <a:srgbClr val="A4A3A4"/>
          </p15:clr>
        </p15:guide>
        <p15:guide id="2" pos="1620">
          <p15:clr>
            <a:srgbClr val="A4A3A4"/>
          </p15:clr>
        </p15:guide>
      </p15:notes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3" roundtripDataSignature="AMtx7mg5h4XsTuYafOEvJ2lDsouPLiyXP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820308-9795-B143-8AEC-D6AB0587632B}" name="Monica Galati" initials="MG" userId="1c5d80ad35b29d38" providerId="Windows Live"/>
  <p188:author id="{B9B3898B-BEA6-4698-A095-EA4D965FA10C}" name="Eduardo de Sousa" initials="Ed" userId="c693e2f88b2a38b3"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9DAD"/>
    <a:srgbClr val="5BBC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BB7FE9-9DC5-40A6-9710-275B87531EDD}" v="6" dt="2024-12-05T17:31:39.568"/>
  </p1510:revLst>
</p1510:revInfo>
</file>

<file path=ppt/tableStyles.xml><?xml version="1.0" encoding="utf-8"?>
<a:tblStyleLst xmlns:a="http://schemas.openxmlformats.org/drawingml/2006/main" def="{E08A62CC-9147-41B7-AA91-95A55AD083D6}">
  <a:tblStyle styleId="{E08A62CC-9147-41B7-AA91-95A55AD083D6}"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3"/>
    <p:restoredTop sz="74332" autoAdjust="0"/>
  </p:normalViewPr>
  <p:slideViewPr>
    <p:cSldViewPr snapToGrid="0">
      <p:cViewPr varScale="1">
        <p:scale>
          <a:sx n="74" d="100"/>
          <a:sy n="74" d="100"/>
        </p:scale>
        <p:origin x="54" y="588"/>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100" d="100"/>
          <a:sy n="100" d="100"/>
        </p:scale>
        <p:origin x="0" y="0"/>
      </p:cViewPr>
      <p:guideLst>
        <p:guide orient="horz" pos="2400"/>
        <p:guide pos="162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17.xml"/><Relationship Id="rId34" Type="http://schemas.openxmlformats.org/officeDocument/2006/relationships/font" Target="fonts/font9.fntdata"/><Relationship Id="rId42" Type="http://schemas.openxmlformats.org/officeDocument/2006/relationships/font" Target="fonts/font17.fntdata"/><Relationship Id="rId47" Type="http://schemas.openxmlformats.org/officeDocument/2006/relationships/font" Target="fonts/font22.fntdata"/><Relationship Id="rId55"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font" Target="fonts/font21.fntdata"/><Relationship Id="rId59"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4.fntdata"/><Relationship Id="rId41" Type="http://schemas.openxmlformats.org/officeDocument/2006/relationships/font" Target="fonts/font16.fntdata"/><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font" Target="fonts/font20.fntdata"/><Relationship Id="rId53" Type="http://customschemas.google.com/relationships/presentationmetadata" Target="metadata"/><Relationship Id="rId58"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3.fntdata"/><Relationship Id="rId36" Type="http://schemas.openxmlformats.org/officeDocument/2006/relationships/font" Target="fonts/font11.fntdata"/><Relationship Id="rId49" Type="http://schemas.openxmlformats.org/officeDocument/2006/relationships/font" Target="fonts/font24.fntdata"/><Relationship Id="rId57"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6.fntdata"/><Relationship Id="rId44" Type="http://schemas.openxmlformats.org/officeDocument/2006/relationships/font" Target="fonts/font19.fntdata"/><Relationship Id="rId60"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font" Target="fonts/font18.fntdata"/><Relationship Id="rId48" Type="http://schemas.openxmlformats.org/officeDocument/2006/relationships/font" Target="fonts/font23.fntdata"/><Relationship Id="rId56"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yce Andrade Souza De Aguiar" userId="6e2b048a-bead-44fd-9e92-f86f28b9ace1" providerId="ADAL" clId="{CFBB7FE9-9DC5-40A6-9710-275B87531EDD}"/>
    <pc:docChg chg="custSel delSld modSld">
      <pc:chgData name="Joyce Andrade Souza De Aguiar" userId="6e2b048a-bead-44fd-9e92-f86f28b9ace1" providerId="ADAL" clId="{CFBB7FE9-9DC5-40A6-9710-275B87531EDD}" dt="2024-12-05T18:42:50.984" v="479" actId="20577"/>
      <pc:docMkLst>
        <pc:docMk/>
      </pc:docMkLst>
      <pc:sldChg chg="modSp mod">
        <pc:chgData name="Joyce Andrade Souza De Aguiar" userId="6e2b048a-bead-44fd-9e92-f86f28b9ace1" providerId="ADAL" clId="{CFBB7FE9-9DC5-40A6-9710-275B87531EDD}" dt="2024-12-05T17:26:27.855" v="357" actId="1076"/>
        <pc:sldMkLst>
          <pc:docMk/>
          <pc:sldMk cId="0" sldId="261"/>
        </pc:sldMkLst>
        <pc:spChg chg="mod">
          <ac:chgData name="Joyce Andrade Souza De Aguiar" userId="6e2b048a-bead-44fd-9e92-f86f28b9ace1" providerId="ADAL" clId="{CFBB7FE9-9DC5-40A6-9710-275B87531EDD}" dt="2024-12-05T17:26:27.855" v="357" actId="1076"/>
          <ac:spMkLst>
            <pc:docMk/>
            <pc:sldMk cId="0" sldId="261"/>
            <ac:spMk id="2" creationId="{591CAFBF-B3FB-9E10-3C46-57DF9613F92C}"/>
          </ac:spMkLst>
        </pc:spChg>
        <pc:picChg chg="mod">
          <ac:chgData name="Joyce Andrade Souza De Aguiar" userId="6e2b048a-bead-44fd-9e92-f86f28b9ace1" providerId="ADAL" clId="{CFBB7FE9-9DC5-40A6-9710-275B87531EDD}" dt="2024-12-05T17:26:24.935" v="356" actId="1076"/>
          <ac:picMkLst>
            <pc:docMk/>
            <pc:sldMk cId="0" sldId="261"/>
            <ac:picMk id="3078" creationId="{B7E053C6-E674-CB79-6513-C65DB79643D9}"/>
          </ac:picMkLst>
        </pc:picChg>
        <pc:picChg chg="mod">
          <ac:chgData name="Joyce Andrade Souza De Aguiar" userId="6e2b048a-bead-44fd-9e92-f86f28b9ace1" providerId="ADAL" clId="{CFBB7FE9-9DC5-40A6-9710-275B87531EDD}" dt="2024-12-05T17:26:24.935" v="356" actId="1076"/>
          <ac:picMkLst>
            <pc:docMk/>
            <pc:sldMk cId="0" sldId="261"/>
            <ac:picMk id="3080" creationId="{BC14325A-DC9A-715C-B0DC-ED47D2E66D49}"/>
          </ac:picMkLst>
        </pc:picChg>
      </pc:sldChg>
      <pc:sldChg chg="modSp mod">
        <pc:chgData name="Joyce Andrade Souza De Aguiar" userId="6e2b048a-bead-44fd-9e92-f86f28b9ace1" providerId="ADAL" clId="{CFBB7FE9-9DC5-40A6-9710-275B87531EDD}" dt="2024-12-05T17:29:48.463" v="398" actId="20577"/>
        <pc:sldMkLst>
          <pc:docMk/>
          <pc:sldMk cId="0" sldId="263"/>
        </pc:sldMkLst>
        <pc:spChg chg="mod">
          <ac:chgData name="Joyce Andrade Souza De Aguiar" userId="6e2b048a-bead-44fd-9e92-f86f28b9ace1" providerId="ADAL" clId="{CFBB7FE9-9DC5-40A6-9710-275B87531EDD}" dt="2024-12-05T17:29:48.463" v="398" actId="20577"/>
          <ac:spMkLst>
            <pc:docMk/>
            <pc:sldMk cId="0" sldId="263"/>
            <ac:spMk id="2" creationId="{1DF5F8A8-09D4-AD58-78C4-ECA35FCED5DF}"/>
          </ac:spMkLst>
        </pc:spChg>
        <pc:spChg chg="mod">
          <ac:chgData name="Joyce Andrade Souza De Aguiar" userId="6e2b048a-bead-44fd-9e92-f86f28b9ace1" providerId="ADAL" clId="{CFBB7FE9-9DC5-40A6-9710-275B87531EDD}" dt="2024-12-05T17:29:22.106" v="384" actId="14100"/>
          <ac:spMkLst>
            <pc:docMk/>
            <pc:sldMk cId="0" sldId="263"/>
            <ac:spMk id="205" creationId="{00000000-0000-0000-0000-000000000000}"/>
          </ac:spMkLst>
        </pc:spChg>
        <pc:picChg chg="mod">
          <ac:chgData name="Joyce Andrade Souza De Aguiar" userId="6e2b048a-bead-44fd-9e92-f86f28b9ace1" providerId="ADAL" clId="{CFBB7FE9-9DC5-40A6-9710-275B87531EDD}" dt="2024-12-05T17:29:11.672" v="381" actId="167"/>
          <ac:picMkLst>
            <pc:docMk/>
            <pc:sldMk cId="0" sldId="263"/>
            <ac:picMk id="5122" creationId="{F2229589-9349-4FC5-769A-B97F80470460}"/>
          </ac:picMkLst>
        </pc:picChg>
      </pc:sldChg>
      <pc:sldChg chg="del">
        <pc:chgData name="Joyce Andrade Souza De Aguiar" userId="6e2b048a-bead-44fd-9e92-f86f28b9ace1" providerId="ADAL" clId="{CFBB7FE9-9DC5-40A6-9710-275B87531EDD}" dt="2024-12-05T17:30:06.799" v="399" actId="47"/>
        <pc:sldMkLst>
          <pc:docMk/>
          <pc:sldMk cId="0" sldId="264"/>
        </pc:sldMkLst>
      </pc:sldChg>
      <pc:sldChg chg="addSp delSp modSp mod modNotesTx">
        <pc:chgData name="Joyce Andrade Souza De Aguiar" userId="6e2b048a-bead-44fd-9e92-f86f28b9ace1" providerId="ADAL" clId="{CFBB7FE9-9DC5-40A6-9710-275B87531EDD}" dt="2024-12-05T17:36:15.383" v="432" actId="1076"/>
        <pc:sldMkLst>
          <pc:docMk/>
          <pc:sldMk cId="0" sldId="265"/>
        </pc:sldMkLst>
        <pc:spChg chg="mod">
          <ac:chgData name="Joyce Andrade Souza De Aguiar" userId="6e2b048a-bead-44fd-9e92-f86f28b9ace1" providerId="ADAL" clId="{CFBB7FE9-9DC5-40A6-9710-275B87531EDD}" dt="2024-12-05T17:36:07.866" v="429" actId="1076"/>
          <ac:spMkLst>
            <pc:docMk/>
            <pc:sldMk cId="0" sldId="265"/>
            <ac:spMk id="221" creationId="{00000000-0000-0000-0000-000000000000}"/>
          </ac:spMkLst>
        </pc:spChg>
        <pc:spChg chg="del">
          <ac:chgData name="Joyce Andrade Souza De Aguiar" userId="6e2b048a-bead-44fd-9e92-f86f28b9ace1" providerId="ADAL" clId="{CFBB7FE9-9DC5-40A6-9710-275B87531EDD}" dt="2024-12-05T17:33:27.140" v="427" actId="478"/>
          <ac:spMkLst>
            <pc:docMk/>
            <pc:sldMk cId="0" sldId="265"/>
            <ac:spMk id="224" creationId="{00000000-0000-0000-0000-000000000000}"/>
          </ac:spMkLst>
        </pc:spChg>
        <pc:picChg chg="add mod">
          <ac:chgData name="Joyce Andrade Souza De Aguiar" userId="6e2b048a-bead-44fd-9e92-f86f28b9ace1" providerId="ADAL" clId="{CFBB7FE9-9DC5-40A6-9710-275B87531EDD}" dt="2024-12-05T17:36:15.383" v="432" actId="1076"/>
          <ac:picMkLst>
            <pc:docMk/>
            <pc:sldMk cId="0" sldId="265"/>
            <ac:picMk id="3" creationId="{F4D9F27C-AEEC-7679-AA96-BB6C40F07BF4}"/>
          </ac:picMkLst>
        </pc:picChg>
        <pc:picChg chg="del">
          <ac:chgData name="Joyce Andrade Souza De Aguiar" userId="6e2b048a-bead-44fd-9e92-f86f28b9ace1" providerId="ADAL" clId="{CFBB7FE9-9DC5-40A6-9710-275B87531EDD}" dt="2024-12-05T17:33:25.476" v="426" actId="478"/>
          <ac:picMkLst>
            <pc:docMk/>
            <pc:sldMk cId="0" sldId="265"/>
            <ac:picMk id="223" creationId="{00000000-0000-0000-0000-000000000000}"/>
          </ac:picMkLst>
        </pc:picChg>
      </pc:sldChg>
      <pc:sldChg chg="modSp mod">
        <pc:chgData name="Joyce Andrade Souza De Aguiar" userId="6e2b048a-bead-44fd-9e92-f86f28b9ace1" providerId="ADAL" clId="{CFBB7FE9-9DC5-40A6-9710-275B87531EDD}" dt="2024-12-05T18:42:50.984" v="479" actId="20577"/>
        <pc:sldMkLst>
          <pc:docMk/>
          <pc:sldMk cId="0" sldId="273"/>
        </pc:sldMkLst>
        <pc:spChg chg="mod">
          <ac:chgData name="Joyce Andrade Souza De Aguiar" userId="6e2b048a-bead-44fd-9e92-f86f28b9ace1" providerId="ADAL" clId="{CFBB7FE9-9DC5-40A6-9710-275B87531EDD}" dt="2024-12-05T18:42:50.984" v="479" actId="20577"/>
          <ac:spMkLst>
            <pc:docMk/>
            <pc:sldMk cId="0" sldId="273"/>
            <ac:spMk id="297" creationId="{00000000-0000-0000-0000-000000000000}"/>
          </ac:spMkLst>
        </pc:spChg>
      </pc:sldChg>
      <pc:sldChg chg="modSp mod modNotesTx">
        <pc:chgData name="Joyce Andrade Souza De Aguiar" userId="6e2b048a-bead-44fd-9e92-f86f28b9ace1" providerId="ADAL" clId="{CFBB7FE9-9DC5-40A6-9710-275B87531EDD}" dt="2024-12-05T17:25:50.113" v="348"/>
        <pc:sldMkLst>
          <pc:docMk/>
          <pc:sldMk cId="3728871899" sldId="280"/>
        </pc:sldMkLst>
        <pc:spChg chg="mod">
          <ac:chgData name="Joyce Andrade Souza De Aguiar" userId="6e2b048a-bead-44fd-9e92-f86f28b9ace1" providerId="ADAL" clId="{CFBB7FE9-9DC5-40A6-9710-275B87531EDD}" dt="2024-12-05T17:22:45.674" v="11" actId="14100"/>
          <ac:spMkLst>
            <pc:docMk/>
            <pc:sldMk cId="3728871899" sldId="280"/>
            <ac:spMk id="2" creationId="{1CBD1946-FE0D-555C-6764-B761D2F73DD3}"/>
          </ac:spMkLst>
        </pc:spChg>
        <pc:picChg chg="mod">
          <ac:chgData name="Joyce Andrade Souza De Aguiar" userId="6e2b048a-bead-44fd-9e92-f86f28b9ace1" providerId="ADAL" clId="{CFBB7FE9-9DC5-40A6-9710-275B87531EDD}" dt="2024-12-05T17:22:47.494" v="12" actId="1076"/>
          <ac:picMkLst>
            <pc:docMk/>
            <pc:sldMk cId="3728871899" sldId="280"/>
            <ac:picMk id="3" creationId="{7C5DE336-869E-16AE-8812-2EDF9B88BACE}"/>
          </ac:picMkLst>
        </pc:picChg>
      </pc:sldChg>
      <pc:sldChg chg="modSp mod">
        <pc:chgData name="Joyce Andrade Souza De Aguiar" userId="6e2b048a-bead-44fd-9e92-f86f28b9ace1" providerId="ADAL" clId="{CFBB7FE9-9DC5-40A6-9710-275B87531EDD}" dt="2024-12-05T17:29:38.481" v="390" actId="6549"/>
        <pc:sldMkLst>
          <pc:docMk/>
          <pc:sldMk cId="3293788821" sldId="282"/>
        </pc:sldMkLst>
        <pc:spChg chg="mod">
          <ac:chgData name="Joyce Andrade Souza De Aguiar" userId="6e2b048a-bead-44fd-9e92-f86f28b9ace1" providerId="ADAL" clId="{CFBB7FE9-9DC5-40A6-9710-275B87531EDD}" dt="2024-12-05T17:29:38.481" v="390" actId="6549"/>
          <ac:spMkLst>
            <pc:docMk/>
            <pc:sldMk cId="3293788821" sldId="282"/>
            <ac:spMk id="2" creationId="{B7EF0A0A-BE24-FCDC-B314-3A7CA1679091}"/>
          </ac:spMkLst>
        </pc:spChg>
        <pc:spChg chg="mod">
          <ac:chgData name="Joyce Andrade Souza De Aguiar" userId="6e2b048a-bead-44fd-9e92-f86f28b9ace1" providerId="ADAL" clId="{CFBB7FE9-9DC5-40A6-9710-275B87531EDD}" dt="2024-12-05T17:28:05.476" v="373" actId="1076"/>
          <ac:spMkLst>
            <pc:docMk/>
            <pc:sldMk cId="3293788821" sldId="282"/>
            <ac:spMk id="183" creationId="{00000000-0000-0000-0000-000000000000}"/>
          </ac:spMkLst>
        </pc:spChg>
        <pc:picChg chg="mod">
          <ac:chgData name="Joyce Andrade Souza De Aguiar" userId="6e2b048a-bead-44fd-9e92-f86f28b9ace1" providerId="ADAL" clId="{CFBB7FE9-9DC5-40A6-9710-275B87531EDD}" dt="2024-12-05T17:27:20.741" v="365" actId="167"/>
          <ac:picMkLst>
            <pc:docMk/>
            <pc:sldMk cId="3293788821" sldId="282"/>
            <ac:picMk id="4098" creationId="{919A2101-6DC2-01B3-28FD-1874624D8703}"/>
          </ac:picMkLst>
        </pc:picChg>
      </pc:sldChg>
      <pc:sldChg chg="modSp mod">
        <pc:chgData name="Joyce Andrade Souza De Aguiar" userId="6e2b048a-bead-44fd-9e92-f86f28b9ace1" providerId="ADAL" clId="{CFBB7FE9-9DC5-40A6-9710-275B87531EDD}" dt="2024-12-05T17:31:45.354" v="425" actId="113"/>
        <pc:sldMkLst>
          <pc:docMk/>
          <pc:sldMk cId="236539719" sldId="286"/>
        </pc:sldMkLst>
        <pc:spChg chg="mod">
          <ac:chgData name="Joyce Andrade Souza De Aguiar" userId="6e2b048a-bead-44fd-9e92-f86f28b9ace1" providerId="ADAL" clId="{CFBB7FE9-9DC5-40A6-9710-275B87531EDD}" dt="2024-12-05T17:31:45.354" v="425" actId="113"/>
          <ac:spMkLst>
            <pc:docMk/>
            <pc:sldMk cId="236539719" sldId="286"/>
            <ac:spMk id="4" creationId="{7DFC39E5-F8CF-3572-5899-20F474B95CD0}"/>
          </ac:spMkLst>
        </pc:spChg>
        <pc:picChg chg="mod">
          <ac:chgData name="Joyce Andrade Souza De Aguiar" userId="6e2b048a-bead-44fd-9e92-f86f28b9ace1" providerId="ADAL" clId="{CFBB7FE9-9DC5-40A6-9710-275B87531EDD}" dt="2024-12-05T17:31:39.568" v="423" actId="1076"/>
          <ac:picMkLst>
            <pc:docMk/>
            <pc:sldMk cId="236539719" sldId="286"/>
            <ac:picMk id="8194" creationId="{1F78343F-78F3-6A1E-DCF6-659E723AF629}"/>
          </ac:picMkLst>
        </pc:picChg>
      </pc:sldChg>
      <pc:sldChg chg="modSp mod">
        <pc:chgData name="Joyce Andrade Souza De Aguiar" userId="6e2b048a-bead-44fd-9e92-f86f28b9ace1" providerId="ADAL" clId="{CFBB7FE9-9DC5-40A6-9710-275B87531EDD}" dt="2024-12-05T18:42:15.802" v="470" actId="6549"/>
        <pc:sldMkLst>
          <pc:docMk/>
          <pc:sldMk cId="0" sldId="288"/>
        </pc:sldMkLst>
        <pc:spChg chg="mod">
          <ac:chgData name="Joyce Andrade Souza De Aguiar" userId="6e2b048a-bead-44fd-9e92-f86f28b9ace1" providerId="ADAL" clId="{CFBB7FE9-9DC5-40A6-9710-275B87531EDD}" dt="2024-12-05T18:42:15.802" v="470" actId="6549"/>
          <ac:spMkLst>
            <pc:docMk/>
            <pc:sldMk cId="0" sldId="288"/>
            <ac:spMk id="3" creationId="{8F4F315A-90BB-87C5-1F83-95FEEDF591B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5054120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8" name="Google Shape;98;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4102962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1e34a714cbd_0_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2200"/>
              <a:buFont typeface="Arial"/>
              <a:buNone/>
            </a:pPr>
            <a:r>
              <a:rPr lang="pt-BR" dirty="0"/>
              <a:t>https://www.gettyimages.com.br/detail/foto/elderly-man-on-an-organic-lettuce-plantation-imagem-royalty-free/1319439685</a:t>
            </a:r>
            <a:endParaRPr dirty="0"/>
          </a:p>
        </p:txBody>
      </p:sp>
      <p:sp>
        <p:nvSpPr>
          <p:cNvPr id="230" name="Google Shape;230;g1e34a714cbd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764736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1e38ab1f0c0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2" name="Google Shape;242;g1e38ab1f0c0_0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pt-BR" b="1" dirty="0"/>
              <a:t>Caro professor, oriente os estudantes a preencher de acordo com as suas experiências pessoais ou com base no local onde está localizada a escola. </a:t>
            </a:r>
            <a:endParaRPr b="1" dirty="0"/>
          </a:p>
        </p:txBody>
      </p:sp>
    </p:spTree>
    <p:extLst>
      <p:ext uri="{BB962C8B-B14F-4D97-AF65-F5344CB8AC3E}">
        <p14:creationId xmlns:p14="http://schemas.microsoft.com/office/powerpoint/2010/main" val="11102438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1e38ab1f0c0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2" name="Google Shape;242;g1e38ab1f0c0_0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pt-BR" sz="1100" b="1" dirty="0"/>
              <a:t>oriente os estudantes a preencherem de acordo com as suas experiências pessoais ou com base no local onde está localizada a escola. </a:t>
            </a:r>
          </a:p>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701287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8" name="Google Shape;258;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2200"/>
              <a:buFont typeface="Arial"/>
              <a:buNone/>
            </a:pPr>
            <a:r>
              <a:rPr lang="pt-BR" dirty="0"/>
              <a:t>https://www.gettyimages.com.br/detail/foto/movement-of-consumers-and-vehicles-on-sao-luiz-imagem-royalty-free/1268938753?phrase=cidade++marilia&amp;adppopup=true</a:t>
            </a:r>
          </a:p>
          <a:p>
            <a:pPr marL="0" lvl="0" indent="0" algn="l" rtl="0">
              <a:lnSpc>
                <a:spcPct val="100000"/>
              </a:lnSpc>
              <a:spcBef>
                <a:spcPts val="0"/>
              </a:spcBef>
              <a:spcAft>
                <a:spcPts val="0"/>
              </a:spcAft>
              <a:buClr>
                <a:schemeClr val="dk1"/>
              </a:buClr>
              <a:buSzPts val="2200"/>
              <a:buFont typeface="Arial"/>
              <a:buNone/>
            </a:pPr>
            <a:r>
              <a:rPr lang="pt-BR" dirty="0"/>
              <a:t>https://www.gettyimages.com.br/detail/foto/itaja-goias-brazil-small-vegetable-garden-in-imagem-royalty-free/2150071483?phrase=planta%C3%A7%C3%B5es++Brasil+verduras+&amp;adppopup=true</a:t>
            </a:r>
            <a:endParaRPr dirty="0"/>
          </a:p>
        </p:txBody>
      </p:sp>
    </p:spTree>
    <p:extLst>
      <p:ext uri="{BB962C8B-B14F-4D97-AF65-F5344CB8AC3E}">
        <p14:creationId xmlns:p14="http://schemas.microsoft.com/office/powerpoint/2010/main" val="20634591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8" name="Google Shape;258;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2200"/>
              <a:buFont typeface="Arial"/>
              <a:buNone/>
            </a:pPr>
            <a:endParaRPr dirty="0"/>
          </a:p>
        </p:txBody>
      </p:sp>
    </p:spTree>
    <p:extLst>
      <p:ext uri="{BB962C8B-B14F-4D97-AF65-F5344CB8AC3E}">
        <p14:creationId xmlns:p14="http://schemas.microsoft.com/office/powerpoint/2010/main" val="35729290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1e38ab1f0c0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9" name="Google Shape;279;g1e38ab1f0c0_0_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pt-BR" b="1" dirty="0"/>
              <a:t>Caro professor, caso haja estudantes que não residem no mesmo município, utilize como referência o município onde a escola.</a:t>
            </a:r>
            <a:endParaRPr b="1" dirty="0"/>
          </a:p>
        </p:txBody>
      </p:sp>
    </p:spTree>
    <p:extLst>
      <p:ext uri="{BB962C8B-B14F-4D97-AF65-F5344CB8AC3E}">
        <p14:creationId xmlns:p14="http://schemas.microsoft.com/office/powerpoint/2010/main" val="300558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5" name="Google Shape;295;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21065534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1" name="Google Shape;301;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r>
              <a:rPr lang="pt-BR" dirty="0"/>
              <a:t>https://www.gettyimages.com.br/detail/foto/afro-child-smiling-portrait-imagem-royalty-free/1088112874?phrase=menina%2Bbrasileira%2B%2B9%2Banos%2B</a:t>
            </a:r>
            <a:endParaRPr dirty="0"/>
          </a:p>
        </p:txBody>
      </p:sp>
    </p:spTree>
    <p:extLst>
      <p:ext uri="{BB962C8B-B14F-4D97-AF65-F5344CB8AC3E}">
        <p14:creationId xmlns:p14="http://schemas.microsoft.com/office/powerpoint/2010/main" val="14291019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8" name="Google Shape;308;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4600042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3" name="Google Shape;313;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1435816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9c09b808c8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 name="Google Shape;108;g29c09b808c8_0_20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pt-BR" sz="1800" dirty="0">
                <a:solidFill>
                  <a:srgbClr val="000000"/>
                </a:solidFill>
                <a:effectLst/>
                <a:latin typeface="Calibri" panose="020F0502020204030204" pitchFamily="34" charset="0"/>
                <a:ea typeface="Calibri" panose="020F0502020204030204" pitchFamily="34" charset="0"/>
              </a:rPr>
              <a:t>Habilidades da aula: (EF03HI01A) - Identificar e respeitar os grupos populacionais que formam a cidade, o município e a região, as relações estabelecidas entre eles e os eventos que marcam a formação da cidade, como fenômenos migratórios (vida rural/vida urbana), desmatamentos, estabelecimento de grandes empresas etc.</a:t>
            </a:r>
            <a:endParaRPr lang="pt-BR" sz="1800" dirty="0">
              <a:effectLst/>
              <a:latin typeface="Calibri" panose="020F0502020204030204" pitchFamily="34" charset="0"/>
              <a:ea typeface="Calibri" panose="020F0502020204030204" pitchFamily="34" charset="0"/>
            </a:endParaRPr>
          </a:p>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2794025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2209ad037b2_0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g2209ad037b2_0_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72728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2" name="Google Shape;15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pt-BR" dirty="0"/>
              <a:t>https://www.gettyimages.com.br/detail/foto/pensive-child-looks-away-imagem-royalty-free/1467278076</a:t>
            </a:r>
            <a:endParaRPr dirty="0"/>
          </a:p>
        </p:txBody>
      </p:sp>
    </p:spTree>
    <p:extLst>
      <p:ext uri="{BB962C8B-B14F-4D97-AF65-F5344CB8AC3E}">
        <p14:creationId xmlns:p14="http://schemas.microsoft.com/office/powerpoint/2010/main" val="15196744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2" name="Google Shape;15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pt-BR" dirty="0"/>
              <a:t>Caro professor,</a:t>
            </a:r>
          </a:p>
          <a:p>
            <a:pPr marL="0" lvl="0" indent="0" algn="l" rtl="0">
              <a:lnSpc>
                <a:spcPct val="100000"/>
              </a:lnSpc>
              <a:spcBef>
                <a:spcPts val="0"/>
              </a:spcBef>
              <a:spcAft>
                <a:spcPts val="0"/>
              </a:spcAft>
              <a:buSzPts val="1100"/>
              <a:buNone/>
            </a:pPr>
            <a:endParaRPr lang="pt-BR" dirty="0"/>
          </a:p>
          <a:p>
            <a:pPr marL="0" lvl="0" indent="0" algn="l" rtl="0">
              <a:lnSpc>
                <a:spcPct val="100000"/>
              </a:lnSpc>
              <a:spcBef>
                <a:spcPts val="0"/>
              </a:spcBef>
              <a:spcAft>
                <a:spcPts val="0"/>
              </a:spcAft>
              <a:buSzPts val="1100"/>
              <a:buNone/>
            </a:pPr>
            <a:r>
              <a:rPr lang="pt-BR" dirty="0"/>
              <a:t>Amplie a discussão abordando municípios próximos ao bairro onde a escola está localizada. Isso ajudará a enriquecer a conversa e a valorizar os conhecimentos dos estudantes, que talvez já tenham visitado esses lugares ou tenham parentes e conhecidos vivendo neles.</a:t>
            </a:r>
          </a:p>
          <a:p>
            <a:pPr marL="0" lvl="0" indent="0" algn="l" rtl="0">
              <a:lnSpc>
                <a:spcPct val="100000"/>
              </a:lnSpc>
              <a:spcBef>
                <a:spcPts val="0"/>
              </a:spcBef>
              <a:spcAft>
                <a:spcPts val="0"/>
              </a:spcAft>
              <a:buSzPts val="1100"/>
              <a:buNone/>
            </a:pPr>
            <a:endParaRPr lang="pt-BR" dirty="0"/>
          </a:p>
          <a:p>
            <a:pPr marL="0" lvl="0" indent="0" algn="l" rtl="0">
              <a:lnSpc>
                <a:spcPct val="100000"/>
              </a:lnSpc>
              <a:spcBef>
                <a:spcPts val="0"/>
              </a:spcBef>
              <a:spcAft>
                <a:spcPts val="0"/>
              </a:spcAft>
              <a:buSzPts val="1100"/>
              <a:buNone/>
            </a:pPr>
            <a:endParaRPr lang="pt-BR" dirty="0"/>
          </a:p>
          <a:p>
            <a:pPr marL="0" lvl="0" indent="0" algn="l" rtl="0">
              <a:lnSpc>
                <a:spcPct val="100000"/>
              </a:lnSpc>
              <a:spcBef>
                <a:spcPts val="0"/>
              </a:spcBef>
              <a:spcAft>
                <a:spcPts val="0"/>
              </a:spcAft>
              <a:buSzPts val="1100"/>
              <a:buNone/>
            </a:pPr>
            <a:endParaRPr lang="pt-BR" dirty="0"/>
          </a:p>
          <a:p>
            <a:pPr marL="0" lvl="0" indent="0" algn="l" rtl="0">
              <a:lnSpc>
                <a:spcPct val="100000"/>
              </a:lnSpc>
              <a:spcBef>
                <a:spcPts val="0"/>
              </a:spcBef>
              <a:spcAft>
                <a:spcPts val="0"/>
              </a:spcAft>
              <a:buSzPts val="1100"/>
              <a:buNone/>
            </a:pPr>
            <a:r>
              <a:rPr lang="pt-BR" dirty="0"/>
              <a:t>https://www.gettyimages.com.br/detail/ilustra%C3%A7%C3%A3o/brazil-states-and-municipalities-vector-high-ilustra%C3%A7%C3%A3o-royalty-free/1388989596?phrase=mapa+brasil+cidades&amp;adppopup=true</a:t>
            </a:r>
            <a:endParaRPr dirty="0"/>
          </a:p>
        </p:txBody>
      </p:sp>
    </p:spTree>
    <p:extLst>
      <p:ext uri="{BB962C8B-B14F-4D97-AF65-F5344CB8AC3E}">
        <p14:creationId xmlns:p14="http://schemas.microsoft.com/office/powerpoint/2010/main" val="17787151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pt-BR" dirty="0"/>
              <a:t>https://www.gettyimages.com.br/detail/foto/aerial-view-of-countryside-of-sao-paulo-and-imagem-royalty-free/670975200?phrase=Presidente+Prudente&amp;adppopup=true</a:t>
            </a:r>
          </a:p>
          <a:p>
            <a:pPr marL="0" lvl="0" indent="0" algn="l" rtl="0">
              <a:lnSpc>
                <a:spcPct val="100000"/>
              </a:lnSpc>
              <a:spcBef>
                <a:spcPts val="0"/>
              </a:spcBef>
              <a:spcAft>
                <a:spcPts val="0"/>
              </a:spcAft>
              <a:buSzPts val="1100"/>
              <a:buNone/>
            </a:pPr>
            <a:r>
              <a:rPr lang="pt-BR" dirty="0"/>
              <a:t>https://pt.wikipedia.org/wiki/Presidente_Prudente#/media/Ficheiro:Prefeitura_de_Presidente_Prudente.JPG</a:t>
            </a:r>
            <a:endParaRPr dirty="0"/>
          </a:p>
        </p:txBody>
      </p:sp>
      <p:sp>
        <p:nvSpPr>
          <p:cNvPr id="181" name="Google Shape;18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425042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pt-BR" b="1" dirty="0"/>
              <a:t>Caro professor, incentive os estudantes a compartilhar o que sabem sobre as diferenças entre a área urbana e a rural. Promova um diálogo participativo e, se possível, registre as respostas na lousa, permitindo que todos possam expandir seu conhecimento sobre o tema.</a:t>
            </a:r>
          </a:p>
          <a:p>
            <a:pPr marL="0" lvl="0" indent="0" algn="l" rtl="0">
              <a:lnSpc>
                <a:spcPct val="100000"/>
              </a:lnSpc>
              <a:spcBef>
                <a:spcPts val="0"/>
              </a:spcBef>
              <a:spcAft>
                <a:spcPts val="0"/>
              </a:spcAft>
              <a:buSzPts val="1100"/>
              <a:buNone/>
            </a:pPr>
            <a:r>
              <a:rPr lang="pt-BR" dirty="0"/>
              <a:t>https://www.gettyimages.com.br/detail/foto/presidente-dutra-highway-surroundings-of-the-city-imagem-royalty-free/1287031482?phrase=guarulhos%2B</a:t>
            </a:r>
            <a:endParaRPr dirty="0"/>
          </a:p>
        </p:txBody>
      </p:sp>
      <p:sp>
        <p:nvSpPr>
          <p:cNvPr id="181" name="Google Shape;18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53754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1e3415b2341_0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r>
              <a:rPr lang="pt-BR" sz="1800" dirty="0">
                <a:effectLst/>
                <a:latin typeface="Segoe UI" panose="020B0502040204020203" pitchFamily="34" charset="0"/>
              </a:rPr>
              <a:t>https://www.gettyimages.com.br/detail/foto/guararema-city-sao-paulo-brazil-imagem-royalty-free/844597564</a:t>
            </a:r>
            <a:endParaRPr lang="pt-BR" sz="1800" dirty="0">
              <a:effectLst/>
              <a:latin typeface="Arial" panose="020B0604020202020204" pitchFamily="34" charset="0"/>
            </a:endParaRPr>
          </a:p>
        </p:txBody>
      </p:sp>
      <p:sp>
        <p:nvSpPr>
          <p:cNvPr id="203" name="Google Shape;203;g1e3415b2341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588985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r>
              <a:rPr lang="pt-BR" dirty="0"/>
              <a:t>https://www.gettyimages.com.br/detail/foto/beautiful-aerial-drone-view-of-anhangabau-valley-imagem-royalty-free/1493736473?phrase=centro+de+santos+s%C3%A3o+paulo&amp;adppopup=true</a:t>
            </a:r>
          </a:p>
        </p:txBody>
      </p:sp>
    </p:spTree>
    <p:extLst>
      <p:ext uri="{BB962C8B-B14F-4D97-AF65-F5344CB8AC3E}">
        <p14:creationId xmlns:p14="http://schemas.microsoft.com/office/powerpoint/2010/main" val="32677183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a:lnSpc>
                <a:spcPct val="100000"/>
              </a:lnSpc>
              <a:spcBef>
                <a:spcPts val="0"/>
              </a:spcBef>
              <a:spcAft>
                <a:spcPts val="0"/>
              </a:spcAft>
              <a:buNone/>
            </a:pPr>
            <a:endParaRPr lang="pt-BR" dirty="0"/>
          </a:p>
        </p:txBody>
      </p:sp>
      <p:sp>
        <p:nvSpPr>
          <p:cNvPr id="219" name="Google Shape;21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582751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 Capa - Ciências Humanas">
  <p:cSld name="1. Capa - Ciências Humanas">
    <p:bg>
      <p:bgPr>
        <a:blipFill>
          <a:blip r:embed="rId2">
            <a:alphaModFix/>
          </a:blip>
          <a:stretch>
            <a:fillRect/>
          </a:stretch>
        </a:blipFill>
        <a:effectLst/>
      </p:bgPr>
    </p:bg>
    <p:spTree>
      <p:nvGrpSpPr>
        <p:cNvPr id="1" name="Shape 9"/>
        <p:cNvGrpSpPr/>
        <p:nvPr/>
      </p:nvGrpSpPr>
      <p:grpSpPr>
        <a:xfrm>
          <a:off x="0" y="0"/>
          <a:ext cx="0" cy="0"/>
          <a:chOff x="0" y="0"/>
          <a:chExt cx="0" cy="0"/>
        </a:xfrm>
      </p:grpSpPr>
      <p:pic>
        <p:nvPicPr>
          <p:cNvPr id="10" name="Google Shape;10;g2209ad037b2_0_4"/>
          <p:cNvPicPr preferRelativeResize="0"/>
          <p:nvPr/>
        </p:nvPicPr>
        <p:blipFill rotWithShape="1">
          <a:blip r:embed="rId3">
            <a:alphaModFix/>
          </a:blip>
          <a:srcRect/>
          <a:stretch/>
        </p:blipFill>
        <p:spPr>
          <a:xfrm>
            <a:off x="8701889" y="283837"/>
            <a:ext cx="1152129" cy="1018393"/>
          </a:xfrm>
          <a:prstGeom prst="rect">
            <a:avLst/>
          </a:prstGeom>
          <a:noFill/>
          <a:ln>
            <a:noFill/>
          </a:ln>
        </p:spPr>
      </p:pic>
      <p:sp>
        <p:nvSpPr>
          <p:cNvPr id="11" name="Google Shape;11;g2209ad037b2_0_4"/>
          <p:cNvSpPr txBox="1">
            <a:spLocks noGrp="1"/>
          </p:cNvSpPr>
          <p:nvPr>
            <p:ph type="sldNum" idx="12"/>
          </p:nvPr>
        </p:nvSpPr>
        <p:spPr>
          <a:xfrm>
            <a:off x="9413842" y="5172808"/>
            <a:ext cx="609667" cy="362396"/>
          </a:xfrm>
          <a:prstGeom prst="rect">
            <a:avLst/>
          </a:prstGeom>
          <a:noFill/>
          <a:ln>
            <a:noFill/>
          </a:ln>
        </p:spPr>
        <p:txBody>
          <a:bodyPr spcFirstLastPara="1" wrap="square" lIns="94800" tIns="94800" rIns="94800" bIns="94800" anchor="ctr" anchorCtr="0">
            <a:spAutoFit/>
          </a:bodyPr>
          <a:lstStyle>
            <a:lvl1pPr marL="0" marR="0" lvl="0"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pic>
        <p:nvPicPr>
          <p:cNvPr id="12" name="Google Shape;12;g2209ad037b2_0_4"/>
          <p:cNvPicPr preferRelativeResize="0"/>
          <p:nvPr/>
        </p:nvPicPr>
        <p:blipFill rotWithShape="1">
          <a:blip r:embed="rId4">
            <a:alphaModFix/>
          </a:blip>
          <a:srcRect/>
          <a:stretch/>
        </p:blipFill>
        <p:spPr>
          <a:xfrm>
            <a:off x="277650" y="283832"/>
            <a:ext cx="1211232" cy="867738"/>
          </a:xfrm>
          <a:prstGeom prst="rect">
            <a:avLst/>
          </a:prstGeom>
          <a:noFill/>
          <a:ln>
            <a:noFill/>
          </a:ln>
        </p:spPr>
      </p:pic>
      <p:pic>
        <p:nvPicPr>
          <p:cNvPr id="13" name="Google Shape;13;g2209ad037b2_0_4"/>
          <p:cNvPicPr preferRelativeResize="0"/>
          <p:nvPr/>
        </p:nvPicPr>
        <p:blipFill rotWithShape="1">
          <a:blip r:embed="rId5">
            <a:alphaModFix/>
          </a:blip>
          <a:srcRect/>
          <a:stretch/>
        </p:blipFill>
        <p:spPr>
          <a:xfrm>
            <a:off x="7593361" y="5145058"/>
            <a:ext cx="2260513" cy="264366"/>
          </a:xfrm>
          <a:prstGeom prst="rect">
            <a:avLst/>
          </a:prstGeom>
          <a:noFill/>
          <a:ln>
            <a:noFill/>
          </a:ln>
        </p:spPr>
      </p:pic>
      <p:pic>
        <p:nvPicPr>
          <p:cNvPr id="14" name="Google Shape;14;g2209ad037b2_0_4"/>
          <p:cNvPicPr preferRelativeResize="0"/>
          <p:nvPr/>
        </p:nvPicPr>
        <p:blipFill rotWithShape="1">
          <a:blip r:embed="rId6">
            <a:alphaModFix/>
          </a:blip>
          <a:srcRect/>
          <a:stretch/>
        </p:blipFill>
        <p:spPr>
          <a:xfrm>
            <a:off x="1691618" y="447333"/>
            <a:ext cx="1211232" cy="409436"/>
          </a:xfrm>
          <a:prstGeom prst="rect">
            <a:avLst/>
          </a:prstGeom>
          <a:noFill/>
          <a:ln>
            <a:noFill/>
          </a:ln>
        </p:spPr>
      </p:pic>
      <p:pic>
        <p:nvPicPr>
          <p:cNvPr id="15" name="Google Shape;15;g2209ad037b2_0_4"/>
          <p:cNvPicPr preferRelativeResize="0"/>
          <p:nvPr/>
        </p:nvPicPr>
        <p:blipFill rotWithShape="1">
          <a:blip r:embed="rId7">
            <a:alphaModFix/>
          </a:blip>
          <a:srcRect/>
          <a:stretch/>
        </p:blipFill>
        <p:spPr>
          <a:xfrm>
            <a:off x="4548833" y="674986"/>
            <a:ext cx="1152129" cy="1004084"/>
          </a:xfrm>
          <a:prstGeom prst="rect">
            <a:avLst/>
          </a:prstGeom>
          <a:noFill/>
          <a:ln>
            <a:noFill/>
          </a:ln>
        </p:spPr>
      </p:pic>
      <p:sp>
        <p:nvSpPr>
          <p:cNvPr id="16" name="Google Shape;16;g2209ad037b2_0_4"/>
          <p:cNvSpPr txBox="1"/>
          <p:nvPr/>
        </p:nvSpPr>
        <p:spPr>
          <a:xfrm rot="-5400000">
            <a:off x="9583983" y="1227354"/>
            <a:ext cx="982200" cy="332436"/>
          </a:xfrm>
          <a:prstGeom prst="rect">
            <a:avLst/>
          </a:prstGeom>
          <a:noFill/>
          <a:ln>
            <a:noFill/>
          </a:ln>
        </p:spPr>
        <p:txBody>
          <a:bodyPr spcFirstLastPara="1" wrap="square" lIns="105333" tIns="105333" rIns="105333" bIns="105333"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78" b="0" i="0" u="none" strike="noStrike" cap="none" dirty="0" err="1">
                <a:solidFill>
                  <a:srgbClr val="333333"/>
                </a:solidFill>
                <a:latin typeface="Grandstander Medium"/>
                <a:ea typeface="Grandstander Medium"/>
                <a:cs typeface="Grandstander Medium"/>
                <a:sym typeface="Grandstander Medium"/>
              </a:rPr>
              <a:t>2025_AI_V1</a:t>
            </a:r>
            <a:endParaRPr sz="778" b="0" i="0" u="none" strike="noStrike" cap="none" dirty="0">
              <a:solidFill>
                <a:srgbClr val="000000"/>
              </a:solidFill>
              <a:latin typeface="Grandstander Medium"/>
              <a:ea typeface="Grandstander Medium"/>
              <a:cs typeface="Grandstander Medium"/>
              <a:sym typeface="Grandstander Medium"/>
            </a:endParaRPr>
          </a:p>
        </p:txBody>
      </p:sp>
      <p:sp>
        <p:nvSpPr>
          <p:cNvPr id="17" name="Google Shape;17;g2209ad037b2_0_4"/>
          <p:cNvSpPr/>
          <p:nvPr/>
        </p:nvSpPr>
        <p:spPr>
          <a:xfrm rot="-54603" flipH="1">
            <a:off x="8896387" y="871237"/>
            <a:ext cx="902447" cy="471334"/>
          </a:xfrm>
          <a:prstGeom prst="roundRect">
            <a:avLst>
              <a:gd name="adj" fmla="val 7293"/>
            </a:avLst>
          </a:prstGeom>
          <a:noFill/>
          <a:ln>
            <a:noFill/>
          </a:ln>
        </p:spPr>
        <p:txBody>
          <a:bodyPr spcFirstLastPara="1" wrap="square" lIns="105333" tIns="105333" rIns="105333" bIns="105333"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2333" b="0" i="0" u="none" strike="noStrike" cap="none" dirty="0">
                <a:solidFill>
                  <a:srgbClr val="FFFFFF"/>
                </a:solidFill>
                <a:latin typeface="Grandstander Medium"/>
                <a:ea typeface="Grandstander Medium"/>
                <a:cs typeface="Grandstander Medium"/>
                <a:sym typeface="Grandstander Medium"/>
              </a:rPr>
              <a:t>ANO</a:t>
            </a:r>
            <a:endParaRPr sz="2333" b="0" i="0" u="none" strike="noStrike" cap="none" dirty="0">
              <a:solidFill>
                <a:srgbClr val="FFFFFF"/>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3. Para começar">
  <p:cSld name="3. Para começar">
    <p:bg>
      <p:bgPr>
        <a:blipFill>
          <a:blip r:embed="rId2">
            <a:alphaModFix/>
          </a:blip>
          <a:stretch>
            <a:fillRect/>
          </a:stretch>
        </a:blipFill>
        <a:effectLst/>
      </p:bgPr>
    </p:bg>
    <p:spTree>
      <p:nvGrpSpPr>
        <p:cNvPr id="1" name="Shape 70"/>
        <p:cNvGrpSpPr/>
        <p:nvPr/>
      </p:nvGrpSpPr>
      <p:grpSpPr>
        <a:xfrm>
          <a:off x="0" y="0"/>
          <a:ext cx="0" cy="0"/>
          <a:chOff x="0" y="0"/>
          <a:chExt cx="0" cy="0"/>
        </a:xfrm>
      </p:grpSpPr>
      <p:sp>
        <p:nvSpPr>
          <p:cNvPr id="71" name="Google Shape;71;g2209ad037b2_0_65"/>
          <p:cNvSpPr txBox="1">
            <a:spLocks noGrp="1"/>
          </p:cNvSpPr>
          <p:nvPr>
            <p:ph type="sldNum" idx="12"/>
          </p:nvPr>
        </p:nvSpPr>
        <p:spPr>
          <a:xfrm>
            <a:off x="9413842" y="5172808"/>
            <a:ext cx="609667" cy="362396"/>
          </a:xfrm>
          <a:prstGeom prst="rect">
            <a:avLst/>
          </a:prstGeom>
          <a:noFill/>
          <a:ln>
            <a:noFill/>
          </a:ln>
        </p:spPr>
        <p:txBody>
          <a:bodyPr spcFirstLastPara="1" wrap="square" lIns="94800" tIns="94800" rIns="94800" bIns="94800" anchor="ctr" anchorCtr="0">
            <a:spAutoFit/>
          </a:bodyPr>
          <a:lstStyle>
            <a:lvl1pPr marL="0" marR="0" lvl="0"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72" name="Google Shape;72;g2209ad037b2_0_65"/>
          <p:cNvSpPr/>
          <p:nvPr/>
        </p:nvSpPr>
        <p:spPr>
          <a:xfrm>
            <a:off x="227611" y="250361"/>
            <a:ext cx="9730000" cy="5223300"/>
          </a:xfrm>
          <a:prstGeom prst="roundRect">
            <a:avLst>
              <a:gd name="adj" fmla="val 3153"/>
            </a:avLst>
          </a:prstGeom>
          <a:solidFill>
            <a:srgbClr val="FFFCF8"/>
          </a:solidFill>
          <a:ln>
            <a:noFill/>
          </a:ln>
        </p:spPr>
        <p:txBody>
          <a:bodyPr spcFirstLastPara="1" wrap="square" lIns="105333" tIns="105333" rIns="105333" bIns="105333" anchor="ctr" anchorCtr="0">
            <a:noAutofit/>
          </a:bodyPr>
          <a:lstStyle/>
          <a:p>
            <a:pPr marL="0" marR="0" lvl="0" indent="0" algn="ctr" rtl="0">
              <a:lnSpc>
                <a:spcPct val="100000"/>
              </a:lnSpc>
              <a:spcBef>
                <a:spcPts val="0"/>
              </a:spcBef>
              <a:spcAft>
                <a:spcPts val="0"/>
              </a:spcAft>
              <a:buClr>
                <a:srgbClr val="000000"/>
              </a:buClr>
              <a:buSzPts val="1500"/>
              <a:buFont typeface="Arial"/>
              <a:buNone/>
            </a:pPr>
            <a:endParaRPr sz="1667" b="0" i="0" u="none" strike="noStrike" cap="none" dirty="0">
              <a:solidFill>
                <a:srgbClr val="000000"/>
              </a:solidFill>
              <a:latin typeface="Arial"/>
              <a:ea typeface="Arial"/>
              <a:cs typeface="Arial"/>
              <a:sym typeface="Arial"/>
            </a:endParaRPr>
          </a:p>
        </p:txBody>
      </p:sp>
      <p:sp>
        <p:nvSpPr>
          <p:cNvPr id="73" name="Google Shape;73;g2209ad037b2_0_65"/>
          <p:cNvSpPr txBox="1"/>
          <p:nvPr/>
        </p:nvSpPr>
        <p:spPr>
          <a:xfrm rot="-65764">
            <a:off x="149666" y="143252"/>
            <a:ext cx="2213071" cy="450492"/>
          </a:xfrm>
          <a:prstGeom prst="rect">
            <a:avLst/>
          </a:prstGeom>
          <a:solidFill>
            <a:srgbClr val="74489D"/>
          </a:solidFill>
          <a:ln>
            <a:noFill/>
          </a:ln>
        </p:spPr>
        <p:txBody>
          <a:bodyPr spcFirstLastPara="1" wrap="square" lIns="103696" tIns="62222" rIns="105333" bIns="62222" anchor="t" anchorCtr="0">
            <a:spAutoFit/>
          </a:bodyPr>
          <a:lstStyle/>
          <a:p>
            <a:pPr marL="0" marR="0" lvl="0" indent="0" algn="ctr" rtl="0">
              <a:lnSpc>
                <a:spcPct val="100000"/>
              </a:lnSpc>
              <a:spcBef>
                <a:spcPts val="0"/>
              </a:spcBef>
              <a:spcAft>
                <a:spcPts val="0"/>
              </a:spcAft>
              <a:buClr>
                <a:schemeClr val="dk1"/>
              </a:buClr>
              <a:buSzPts val="1600"/>
              <a:buFont typeface="Arial"/>
              <a:buNone/>
            </a:pPr>
            <a:r>
              <a:rPr lang="pt-BR" sz="2111" b="0" i="0" u="none" strike="noStrike" cap="none" dirty="0">
                <a:solidFill>
                  <a:schemeClr val="lt1"/>
                </a:solidFill>
                <a:latin typeface="Grandstander SemiBold"/>
                <a:ea typeface="Grandstander SemiBold"/>
                <a:cs typeface="Grandstander SemiBold"/>
                <a:sym typeface="Grandstander SemiBold"/>
              </a:rPr>
              <a:t>PARA COMEÇAR</a:t>
            </a:r>
            <a:endParaRPr sz="2111" b="0" i="0" u="none" strike="noStrike" cap="none" dirty="0">
              <a:solidFill>
                <a:schemeClr val="lt1"/>
              </a:solidFill>
              <a:latin typeface="Grandstander SemiBold"/>
              <a:ea typeface="Grandstander SemiBold"/>
              <a:cs typeface="Grandstander SemiBold"/>
              <a:sym typeface="Grandstander SemiBold"/>
            </a:endParaRPr>
          </a:p>
        </p:txBody>
      </p:sp>
      <p:sp>
        <p:nvSpPr>
          <p:cNvPr id="74" name="Google Shape;74;g2209ad037b2_0_65"/>
          <p:cNvSpPr txBox="1">
            <a:spLocks noGrp="1"/>
          </p:cNvSpPr>
          <p:nvPr>
            <p:ph type="body" idx="1"/>
          </p:nvPr>
        </p:nvSpPr>
        <p:spPr>
          <a:xfrm>
            <a:off x="507167" y="1377361"/>
            <a:ext cx="9176333" cy="3663300"/>
          </a:xfrm>
          <a:prstGeom prst="rect">
            <a:avLst/>
          </a:prstGeom>
          <a:noFill/>
          <a:ln>
            <a:noFill/>
          </a:ln>
        </p:spPr>
        <p:txBody>
          <a:bodyPr spcFirstLastPara="1" wrap="square" lIns="94800" tIns="94800" rIns="94800" bIns="94800" anchor="t" anchorCtr="0">
            <a:noAutofit/>
          </a:bodyPr>
          <a:lstStyle>
            <a:lvl1pPr marL="507980" lvl="0" indent="-253990" algn="l">
              <a:lnSpc>
                <a:spcPct val="100000"/>
              </a:lnSpc>
              <a:spcBef>
                <a:spcPts val="0"/>
              </a:spcBef>
              <a:spcAft>
                <a:spcPts val="0"/>
              </a:spcAft>
              <a:buClr>
                <a:srgbClr val="74489D"/>
              </a:buClr>
              <a:buSzPts val="2100"/>
              <a:buFont typeface="Lato"/>
              <a:buNone/>
              <a:defRPr sz="2333">
                <a:solidFill>
                  <a:schemeClr val="dk1"/>
                </a:solidFill>
                <a:latin typeface="Arial"/>
                <a:ea typeface="Arial"/>
                <a:cs typeface="Arial"/>
                <a:sym typeface="Arial"/>
              </a:defRPr>
            </a:lvl1pPr>
            <a:lvl2pPr marL="1015960" lvl="1"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2pPr>
            <a:lvl3pPr marL="1523939" lvl="2"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3pPr>
            <a:lvl4pPr marL="2031920" lvl="3"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4pPr>
            <a:lvl5pPr marL="2539899" lvl="4"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5pPr>
            <a:lvl6pPr marL="3047878" lvl="5"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6pPr>
            <a:lvl7pPr marL="3555858" lvl="6"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7pPr>
            <a:lvl8pPr marL="4063837" lvl="7"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8pPr>
            <a:lvl9pPr marL="4571818" lvl="8"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9pPr>
          </a:lstStyle>
          <a:p>
            <a:endParaRPr/>
          </a:p>
        </p:txBody>
      </p:sp>
      <p:sp>
        <p:nvSpPr>
          <p:cNvPr id="75" name="Google Shape;75;g2209ad037b2_0_65"/>
          <p:cNvSpPr txBox="1">
            <a:spLocks noGrp="1"/>
          </p:cNvSpPr>
          <p:nvPr>
            <p:ph type="title"/>
          </p:nvPr>
        </p:nvSpPr>
        <p:spPr>
          <a:xfrm>
            <a:off x="507166" y="748472"/>
            <a:ext cx="9306667" cy="653116"/>
          </a:xfrm>
          <a:prstGeom prst="rect">
            <a:avLst/>
          </a:prstGeom>
          <a:noFill/>
          <a:ln>
            <a:noFill/>
          </a:ln>
        </p:spPr>
        <p:txBody>
          <a:bodyPr spcFirstLastPara="1" wrap="square" lIns="94800" tIns="94800" rIns="94800" bIns="94800" anchor="t" anchorCtr="0">
            <a:spAutoFit/>
          </a:bodyPr>
          <a:lstStyle>
            <a:lvl1pPr marR="0" lvl="0" algn="l">
              <a:lnSpc>
                <a:spcPct val="100000"/>
              </a:lnSpc>
              <a:spcBef>
                <a:spcPts val="0"/>
              </a:spcBef>
              <a:spcAft>
                <a:spcPts val="0"/>
              </a:spcAft>
              <a:buClr>
                <a:schemeClr val="dk1"/>
              </a:buClr>
              <a:buSzPts val="2700"/>
              <a:buFont typeface="Lato"/>
              <a:buNone/>
              <a:defRPr sz="3000"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9pPr>
          </a:lstStyle>
          <a:p>
            <a:endParaRPr/>
          </a:p>
        </p:txBody>
      </p:sp>
      <p:sp>
        <p:nvSpPr>
          <p:cNvPr id="76" name="Google Shape;76;g2209ad037b2_0_65"/>
          <p:cNvSpPr txBox="1"/>
          <p:nvPr/>
        </p:nvSpPr>
        <p:spPr>
          <a:xfrm rot="-5400000">
            <a:off x="9583983" y="398632"/>
            <a:ext cx="982200" cy="332436"/>
          </a:xfrm>
          <a:prstGeom prst="rect">
            <a:avLst/>
          </a:prstGeom>
          <a:noFill/>
          <a:ln>
            <a:noFill/>
          </a:ln>
        </p:spPr>
        <p:txBody>
          <a:bodyPr spcFirstLastPara="1" wrap="square" lIns="105333" tIns="105333" rIns="105333" bIns="105333"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78" b="0" i="0" u="none" strike="noStrike" cap="none" dirty="0">
                <a:solidFill>
                  <a:srgbClr val="333333"/>
                </a:solidFill>
                <a:latin typeface="Grandstander Medium"/>
                <a:ea typeface="Grandstander Medium"/>
                <a:cs typeface="Grandstander Medium"/>
                <a:sym typeface="Grandstander Medium"/>
              </a:rPr>
              <a:t>2025_AI_V1</a:t>
            </a:r>
            <a:endParaRPr sz="778" b="0" i="0" u="none" strike="noStrike" cap="none" dirty="0">
              <a:solidFill>
                <a:srgbClr val="000000"/>
              </a:solidFill>
              <a:latin typeface="Grandstander Medium"/>
              <a:ea typeface="Grandstander Medium"/>
              <a:cs typeface="Grandstander Medium"/>
              <a:sym typeface="Grandstander Medium"/>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8. Aprofundando">
  <p:cSld name="9. Nova seção">
    <p:bg>
      <p:bgPr>
        <a:blipFill>
          <a:blip r:embed="rId2">
            <a:alphaModFix/>
          </a:blip>
          <a:stretch>
            <a:fillRect/>
          </a:stretch>
        </a:blipFill>
        <a:effectLst/>
      </p:bgPr>
    </p:bg>
    <p:spTree>
      <p:nvGrpSpPr>
        <p:cNvPr id="1" name="Shape 77"/>
        <p:cNvGrpSpPr/>
        <p:nvPr/>
      </p:nvGrpSpPr>
      <p:grpSpPr>
        <a:xfrm>
          <a:off x="0" y="0"/>
          <a:ext cx="0" cy="0"/>
          <a:chOff x="0" y="0"/>
          <a:chExt cx="0" cy="0"/>
        </a:xfrm>
      </p:grpSpPr>
      <p:sp>
        <p:nvSpPr>
          <p:cNvPr id="78" name="Google Shape;78;g2209ad037b2_0_72"/>
          <p:cNvSpPr txBox="1">
            <a:spLocks noGrp="1"/>
          </p:cNvSpPr>
          <p:nvPr>
            <p:ph type="sldNum" idx="12"/>
          </p:nvPr>
        </p:nvSpPr>
        <p:spPr>
          <a:xfrm>
            <a:off x="9413842" y="5172808"/>
            <a:ext cx="609667" cy="362396"/>
          </a:xfrm>
          <a:prstGeom prst="rect">
            <a:avLst/>
          </a:prstGeom>
          <a:noFill/>
          <a:ln>
            <a:noFill/>
          </a:ln>
        </p:spPr>
        <p:txBody>
          <a:bodyPr spcFirstLastPara="1" wrap="square" lIns="94800" tIns="94800" rIns="94800" bIns="94800" anchor="ctr" anchorCtr="0">
            <a:spAutoFit/>
          </a:bodyPr>
          <a:lstStyle>
            <a:lvl1pPr marL="0" marR="0" lvl="0"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79" name="Google Shape;79;g2209ad037b2_0_72"/>
          <p:cNvSpPr/>
          <p:nvPr/>
        </p:nvSpPr>
        <p:spPr>
          <a:xfrm>
            <a:off x="227611" y="250361"/>
            <a:ext cx="9730000" cy="5223300"/>
          </a:xfrm>
          <a:prstGeom prst="roundRect">
            <a:avLst>
              <a:gd name="adj" fmla="val 3153"/>
            </a:avLst>
          </a:prstGeom>
          <a:solidFill>
            <a:srgbClr val="FFFCF8"/>
          </a:solidFill>
          <a:ln>
            <a:noFill/>
          </a:ln>
        </p:spPr>
        <p:txBody>
          <a:bodyPr spcFirstLastPara="1" wrap="square" lIns="105333" tIns="105333" rIns="105333" bIns="105333" anchor="ctr" anchorCtr="0">
            <a:noAutofit/>
          </a:bodyPr>
          <a:lstStyle/>
          <a:p>
            <a:pPr marL="0" marR="0" lvl="0" indent="0" algn="ctr" rtl="0">
              <a:lnSpc>
                <a:spcPct val="100000"/>
              </a:lnSpc>
              <a:spcBef>
                <a:spcPts val="0"/>
              </a:spcBef>
              <a:spcAft>
                <a:spcPts val="0"/>
              </a:spcAft>
              <a:buClr>
                <a:srgbClr val="000000"/>
              </a:buClr>
              <a:buSzPts val="1500"/>
              <a:buFont typeface="Arial"/>
              <a:buNone/>
            </a:pPr>
            <a:endParaRPr sz="1667" b="0" i="0" u="none" strike="noStrike" cap="none" dirty="0">
              <a:solidFill>
                <a:srgbClr val="000000"/>
              </a:solidFill>
              <a:latin typeface="Arial"/>
              <a:ea typeface="Arial"/>
              <a:cs typeface="Arial"/>
              <a:sym typeface="Arial"/>
            </a:endParaRPr>
          </a:p>
        </p:txBody>
      </p:sp>
      <p:sp>
        <p:nvSpPr>
          <p:cNvPr id="80" name="Google Shape;80;g2209ad037b2_0_72"/>
          <p:cNvSpPr txBox="1">
            <a:spLocks noGrp="1"/>
          </p:cNvSpPr>
          <p:nvPr>
            <p:ph type="body" idx="1"/>
          </p:nvPr>
        </p:nvSpPr>
        <p:spPr>
          <a:xfrm>
            <a:off x="507167" y="1377361"/>
            <a:ext cx="9176333" cy="3663300"/>
          </a:xfrm>
          <a:prstGeom prst="rect">
            <a:avLst/>
          </a:prstGeom>
          <a:noFill/>
          <a:ln>
            <a:noFill/>
          </a:ln>
        </p:spPr>
        <p:txBody>
          <a:bodyPr spcFirstLastPara="1" wrap="square" lIns="94800" tIns="94800" rIns="94800" bIns="94800" anchor="t" anchorCtr="0">
            <a:noAutofit/>
          </a:bodyPr>
          <a:lstStyle>
            <a:lvl1pPr marL="507980" lvl="0" indent="-253990" algn="l">
              <a:lnSpc>
                <a:spcPct val="100000"/>
              </a:lnSpc>
              <a:spcBef>
                <a:spcPts val="0"/>
              </a:spcBef>
              <a:spcAft>
                <a:spcPts val="0"/>
              </a:spcAft>
              <a:buClr>
                <a:srgbClr val="74489D"/>
              </a:buClr>
              <a:buSzPts val="2100"/>
              <a:buFont typeface="Lato"/>
              <a:buNone/>
              <a:defRPr sz="2333">
                <a:solidFill>
                  <a:schemeClr val="dk1"/>
                </a:solidFill>
                <a:latin typeface="Arial"/>
                <a:ea typeface="Arial"/>
                <a:cs typeface="Arial"/>
                <a:sym typeface="Arial"/>
              </a:defRPr>
            </a:lvl1pPr>
            <a:lvl2pPr marL="1015960" lvl="1"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2pPr>
            <a:lvl3pPr marL="1523939" lvl="2"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3pPr>
            <a:lvl4pPr marL="2031920" lvl="3"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4pPr>
            <a:lvl5pPr marL="2539899" lvl="4"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5pPr>
            <a:lvl6pPr marL="3047878" lvl="5"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6pPr>
            <a:lvl7pPr marL="3555858" lvl="6"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7pPr>
            <a:lvl8pPr marL="4063837" lvl="7"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8pPr>
            <a:lvl9pPr marL="4571818" lvl="8"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9pPr>
          </a:lstStyle>
          <a:p>
            <a:endParaRPr/>
          </a:p>
        </p:txBody>
      </p:sp>
      <p:sp>
        <p:nvSpPr>
          <p:cNvPr id="81" name="Google Shape;81;g2209ad037b2_0_72"/>
          <p:cNvSpPr txBox="1">
            <a:spLocks noGrp="1"/>
          </p:cNvSpPr>
          <p:nvPr>
            <p:ph type="title"/>
          </p:nvPr>
        </p:nvSpPr>
        <p:spPr>
          <a:xfrm>
            <a:off x="507166" y="748472"/>
            <a:ext cx="9306667" cy="653116"/>
          </a:xfrm>
          <a:prstGeom prst="rect">
            <a:avLst/>
          </a:prstGeom>
          <a:noFill/>
          <a:ln>
            <a:noFill/>
          </a:ln>
        </p:spPr>
        <p:txBody>
          <a:bodyPr spcFirstLastPara="1" wrap="square" lIns="94800" tIns="94800" rIns="94800" bIns="94800" anchor="t" anchorCtr="0">
            <a:spAutoFit/>
          </a:bodyPr>
          <a:lstStyle>
            <a:lvl1pPr marR="0" lvl="0" algn="l">
              <a:lnSpc>
                <a:spcPct val="100000"/>
              </a:lnSpc>
              <a:spcBef>
                <a:spcPts val="0"/>
              </a:spcBef>
              <a:spcAft>
                <a:spcPts val="0"/>
              </a:spcAft>
              <a:buClr>
                <a:schemeClr val="dk1"/>
              </a:buClr>
              <a:buSzPts val="2700"/>
              <a:buFont typeface="Lato"/>
              <a:buNone/>
              <a:defRPr sz="3000"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9pPr>
          </a:lstStyle>
          <a:p>
            <a:endParaRPr/>
          </a:p>
        </p:txBody>
      </p:sp>
      <p:sp>
        <p:nvSpPr>
          <p:cNvPr id="82" name="Google Shape;82;g2209ad037b2_0_72"/>
          <p:cNvSpPr txBox="1">
            <a:spLocks noGrp="1"/>
          </p:cNvSpPr>
          <p:nvPr>
            <p:ph type="subTitle" idx="2"/>
          </p:nvPr>
        </p:nvSpPr>
        <p:spPr>
          <a:xfrm rot="-66587">
            <a:off x="146331" y="174747"/>
            <a:ext cx="4818904" cy="408353"/>
          </a:xfrm>
          <a:prstGeom prst="rect">
            <a:avLst/>
          </a:prstGeom>
          <a:solidFill>
            <a:srgbClr val="74489D"/>
          </a:solidFill>
          <a:ln>
            <a:noFill/>
          </a:ln>
        </p:spPr>
        <p:txBody>
          <a:bodyPr spcFirstLastPara="1" wrap="square" lIns="94800" tIns="94800" rIns="94800" bIns="94800" anchor="ctr" anchorCtr="0">
            <a:noAutofit/>
          </a:bodyPr>
          <a:lstStyle>
            <a:lvl1pPr lvl="0" algn="l">
              <a:lnSpc>
                <a:spcPct val="100000"/>
              </a:lnSpc>
              <a:spcBef>
                <a:spcPts val="0"/>
              </a:spcBef>
              <a:spcAft>
                <a:spcPts val="0"/>
              </a:spcAft>
              <a:buSzPts val="2100"/>
              <a:buNone/>
              <a:defRPr sz="2111">
                <a:solidFill>
                  <a:schemeClr val="lt1"/>
                </a:solidFill>
                <a:latin typeface="Grandstander SemiBold"/>
                <a:ea typeface="Grandstander SemiBold"/>
                <a:cs typeface="Grandstander SemiBold"/>
                <a:sym typeface="Grandstander SemiBold"/>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83" name="Google Shape;83;g2209ad037b2_0_72"/>
          <p:cNvSpPr txBox="1"/>
          <p:nvPr/>
        </p:nvSpPr>
        <p:spPr>
          <a:xfrm rot="-5400000">
            <a:off x="9583983" y="398632"/>
            <a:ext cx="982200" cy="332436"/>
          </a:xfrm>
          <a:prstGeom prst="rect">
            <a:avLst/>
          </a:prstGeom>
          <a:noFill/>
          <a:ln>
            <a:noFill/>
          </a:ln>
        </p:spPr>
        <p:txBody>
          <a:bodyPr spcFirstLastPara="1" wrap="square" lIns="105333" tIns="105333" rIns="105333" bIns="105333"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78" b="0" i="0" u="none" strike="noStrike" cap="none" dirty="0">
                <a:solidFill>
                  <a:srgbClr val="333333"/>
                </a:solidFill>
                <a:latin typeface="Grandstander Medium"/>
                <a:ea typeface="Grandstander Medium"/>
                <a:cs typeface="Grandstander Medium"/>
                <a:sym typeface="Grandstander Medium"/>
              </a:rPr>
              <a:t>2025_AI_V1</a:t>
            </a:r>
            <a:endParaRPr sz="778" b="0" i="0" u="none" strike="noStrike" cap="none" dirty="0">
              <a:solidFill>
                <a:srgbClr val="000000"/>
              </a:solidFill>
              <a:latin typeface="Grandstander Medium"/>
              <a:ea typeface="Grandstander Medium"/>
              <a:cs typeface="Grandstander Medium"/>
              <a:sym typeface="Grandstander Medium"/>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8. Agora é com você mesmo!">
  <p:cSld name="10. Sem seção">
    <p:bg>
      <p:bgPr>
        <a:blipFill>
          <a:blip r:embed="rId2">
            <a:alphaModFix/>
          </a:blip>
          <a:stretch>
            <a:fillRect/>
          </a:stretch>
        </a:blipFill>
        <a:effectLst/>
      </p:bgPr>
    </p:bg>
    <p:spTree>
      <p:nvGrpSpPr>
        <p:cNvPr id="1" name="Shape 84"/>
        <p:cNvGrpSpPr/>
        <p:nvPr/>
      </p:nvGrpSpPr>
      <p:grpSpPr>
        <a:xfrm>
          <a:off x="0" y="0"/>
          <a:ext cx="0" cy="0"/>
          <a:chOff x="0" y="0"/>
          <a:chExt cx="0" cy="0"/>
        </a:xfrm>
      </p:grpSpPr>
      <p:sp>
        <p:nvSpPr>
          <p:cNvPr id="85" name="Google Shape;85;g2209ad037b2_0_79"/>
          <p:cNvSpPr txBox="1">
            <a:spLocks noGrp="1"/>
          </p:cNvSpPr>
          <p:nvPr>
            <p:ph type="sldNum" idx="12"/>
          </p:nvPr>
        </p:nvSpPr>
        <p:spPr>
          <a:xfrm>
            <a:off x="9413842" y="5172808"/>
            <a:ext cx="609667" cy="362396"/>
          </a:xfrm>
          <a:prstGeom prst="rect">
            <a:avLst/>
          </a:prstGeom>
          <a:noFill/>
          <a:ln>
            <a:noFill/>
          </a:ln>
        </p:spPr>
        <p:txBody>
          <a:bodyPr spcFirstLastPara="1" wrap="square" lIns="94800" tIns="94800" rIns="94800" bIns="94800" anchor="ctr" anchorCtr="0">
            <a:spAutoFit/>
          </a:bodyPr>
          <a:lstStyle>
            <a:lvl1pPr marL="0" marR="0" lvl="0"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86" name="Google Shape;86;g2209ad037b2_0_79"/>
          <p:cNvSpPr/>
          <p:nvPr/>
        </p:nvSpPr>
        <p:spPr>
          <a:xfrm>
            <a:off x="227611" y="250361"/>
            <a:ext cx="9730000" cy="5223300"/>
          </a:xfrm>
          <a:prstGeom prst="roundRect">
            <a:avLst>
              <a:gd name="adj" fmla="val 3153"/>
            </a:avLst>
          </a:prstGeom>
          <a:solidFill>
            <a:srgbClr val="FFFCF8"/>
          </a:solidFill>
          <a:ln>
            <a:noFill/>
          </a:ln>
        </p:spPr>
        <p:txBody>
          <a:bodyPr spcFirstLastPara="1" wrap="square" lIns="105333" tIns="105333" rIns="105333" bIns="105333" anchor="ctr" anchorCtr="0">
            <a:noAutofit/>
          </a:bodyPr>
          <a:lstStyle/>
          <a:p>
            <a:pPr marL="0" marR="0" lvl="0" indent="0" algn="ctr" rtl="0">
              <a:lnSpc>
                <a:spcPct val="100000"/>
              </a:lnSpc>
              <a:spcBef>
                <a:spcPts val="0"/>
              </a:spcBef>
              <a:spcAft>
                <a:spcPts val="0"/>
              </a:spcAft>
              <a:buClr>
                <a:srgbClr val="000000"/>
              </a:buClr>
              <a:buSzPts val="1500"/>
              <a:buFont typeface="Arial"/>
              <a:buNone/>
            </a:pPr>
            <a:endParaRPr sz="1667" b="0" i="0" u="none" strike="noStrike" cap="none" dirty="0">
              <a:solidFill>
                <a:srgbClr val="000000"/>
              </a:solidFill>
              <a:latin typeface="Arial"/>
              <a:ea typeface="Arial"/>
              <a:cs typeface="Arial"/>
              <a:sym typeface="Arial"/>
            </a:endParaRPr>
          </a:p>
        </p:txBody>
      </p:sp>
      <p:sp>
        <p:nvSpPr>
          <p:cNvPr id="87" name="Google Shape;87;g2209ad037b2_0_79"/>
          <p:cNvSpPr txBox="1">
            <a:spLocks noGrp="1"/>
          </p:cNvSpPr>
          <p:nvPr>
            <p:ph type="body" idx="1"/>
          </p:nvPr>
        </p:nvSpPr>
        <p:spPr>
          <a:xfrm>
            <a:off x="507167" y="1377361"/>
            <a:ext cx="9176333" cy="3663300"/>
          </a:xfrm>
          <a:prstGeom prst="rect">
            <a:avLst/>
          </a:prstGeom>
          <a:noFill/>
          <a:ln>
            <a:noFill/>
          </a:ln>
        </p:spPr>
        <p:txBody>
          <a:bodyPr spcFirstLastPara="1" wrap="square" lIns="94800" tIns="94800" rIns="94800" bIns="94800" anchor="t" anchorCtr="0">
            <a:noAutofit/>
          </a:bodyPr>
          <a:lstStyle>
            <a:lvl1pPr marL="507980" lvl="0" indent="-253990" algn="l">
              <a:lnSpc>
                <a:spcPct val="100000"/>
              </a:lnSpc>
              <a:spcBef>
                <a:spcPts val="0"/>
              </a:spcBef>
              <a:spcAft>
                <a:spcPts val="0"/>
              </a:spcAft>
              <a:buClr>
                <a:srgbClr val="74489D"/>
              </a:buClr>
              <a:buSzPts val="2100"/>
              <a:buFont typeface="Lato"/>
              <a:buNone/>
              <a:defRPr sz="2333">
                <a:solidFill>
                  <a:schemeClr val="dk1"/>
                </a:solidFill>
                <a:latin typeface="Arial"/>
                <a:ea typeface="Arial"/>
                <a:cs typeface="Arial"/>
                <a:sym typeface="Arial"/>
              </a:defRPr>
            </a:lvl1pPr>
            <a:lvl2pPr marL="1015960" lvl="1"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2pPr>
            <a:lvl3pPr marL="1523939" lvl="2"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3pPr>
            <a:lvl4pPr marL="2031920" lvl="3"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4pPr>
            <a:lvl5pPr marL="2539899" lvl="4"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5pPr>
            <a:lvl6pPr marL="3047878" lvl="5"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6pPr>
            <a:lvl7pPr marL="3555858" lvl="6"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7pPr>
            <a:lvl8pPr marL="4063837" lvl="7"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8pPr>
            <a:lvl9pPr marL="4571818" lvl="8"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9pPr>
          </a:lstStyle>
          <a:p>
            <a:endParaRPr/>
          </a:p>
        </p:txBody>
      </p:sp>
      <p:sp>
        <p:nvSpPr>
          <p:cNvPr id="88" name="Google Shape;88;g2209ad037b2_0_79"/>
          <p:cNvSpPr txBox="1">
            <a:spLocks noGrp="1"/>
          </p:cNvSpPr>
          <p:nvPr>
            <p:ph type="title"/>
          </p:nvPr>
        </p:nvSpPr>
        <p:spPr>
          <a:xfrm>
            <a:off x="507166" y="748472"/>
            <a:ext cx="9306667" cy="653116"/>
          </a:xfrm>
          <a:prstGeom prst="rect">
            <a:avLst/>
          </a:prstGeom>
          <a:noFill/>
          <a:ln>
            <a:noFill/>
          </a:ln>
        </p:spPr>
        <p:txBody>
          <a:bodyPr spcFirstLastPara="1" wrap="square" lIns="94800" tIns="94800" rIns="94800" bIns="94800" anchor="t" anchorCtr="0">
            <a:spAutoFit/>
          </a:bodyPr>
          <a:lstStyle>
            <a:lvl1pPr marR="0" lvl="0" algn="l">
              <a:lnSpc>
                <a:spcPct val="100000"/>
              </a:lnSpc>
              <a:spcBef>
                <a:spcPts val="0"/>
              </a:spcBef>
              <a:spcAft>
                <a:spcPts val="0"/>
              </a:spcAft>
              <a:buClr>
                <a:schemeClr val="dk1"/>
              </a:buClr>
              <a:buSzPts val="2700"/>
              <a:buFont typeface="Lato"/>
              <a:buNone/>
              <a:defRPr sz="3000"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9pPr>
          </a:lstStyle>
          <a:p>
            <a:endParaRPr/>
          </a:p>
        </p:txBody>
      </p:sp>
      <p:sp>
        <p:nvSpPr>
          <p:cNvPr id="89" name="Google Shape;89;g2209ad037b2_0_79"/>
          <p:cNvSpPr txBox="1"/>
          <p:nvPr/>
        </p:nvSpPr>
        <p:spPr>
          <a:xfrm rot="-5400000">
            <a:off x="9583983" y="398632"/>
            <a:ext cx="982200" cy="332436"/>
          </a:xfrm>
          <a:prstGeom prst="rect">
            <a:avLst/>
          </a:prstGeom>
          <a:noFill/>
          <a:ln>
            <a:noFill/>
          </a:ln>
        </p:spPr>
        <p:txBody>
          <a:bodyPr spcFirstLastPara="1" wrap="square" lIns="105333" tIns="105333" rIns="105333" bIns="105333"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78" b="0" i="0" u="none" strike="noStrike" cap="none" dirty="0">
                <a:solidFill>
                  <a:srgbClr val="333333"/>
                </a:solidFill>
                <a:latin typeface="Grandstander Medium"/>
                <a:ea typeface="Grandstander Medium"/>
                <a:cs typeface="Grandstander Medium"/>
                <a:sym typeface="Grandstander Medium"/>
              </a:rPr>
              <a:t>2025_AI_V1</a:t>
            </a:r>
            <a:endParaRPr sz="778" b="0" i="0" u="none" strike="noStrike" cap="none" dirty="0">
              <a:solidFill>
                <a:srgbClr val="000000"/>
              </a:solidFill>
              <a:latin typeface="Grandstander Medium"/>
              <a:ea typeface="Grandstander Medium"/>
              <a:cs typeface="Grandstander Medium"/>
              <a:sym typeface="Grandstander Medium"/>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9. Referências ">
  <p:cSld name="11. Referências">
    <p:bg>
      <p:bgPr>
        <a:blipFill>
          <a:blip r:embed="rId2">
            <a:alphaModFix/>
          </a:blip>
          <a:stretch>
            <a:fillRect/>
          </a:stretch>
        </a:blipFill>
        <a:effectLst/>
      </p:bgPr>
    </p:bg>
    <p:spTree>
      <p:nvGrpSpPr>
        <p:cNvPr id="1" name="Shape 90"/>
        <p:cNvGrpSpPr/>
        <p:nvPr/>
      </p:nvGrpSpPr>
      <p:grpSpPr>
        <a:xfrm>
          <a:off x="0" y="0"/>
          <a:ext cx="0" cy="0"/>
          <a:chOff x="0" y="0"/>
          <a:chExt cx="0" cy="0"/>
        </a:xfrm>
      </p:grpSpPr>
      <p:sp>
        <p:nvSpPr>
          <p:cNvPr id="91" name="Google Shape;91;g2209ad037b2_0_85"/>
          <p:cNvSpPr txBox="1">
            <a:spLocks noGrp="1"/>
          </p:cNvSpPr>
          <p:nvPr>
            <p:ph type="sldNum" idx="12"/>
          </p:nvPr>
        </p:nvSpPr>
        <p:spPr>
          <a:xfrm>
            <a:off x="9413842" y="5172808"/>
            <a:ext cx="609667" cy="362396"/>
          </a:xfrm>
          <a:prstGeom prst="rect">
            <a:avLst/>
          </a:prstGeom>
          <a:noFill/>
          <a:ln>
            <a:noFill/>
          </a:ln>
        </p:spPr>
        <p:txBody>
          <a:bodyPr spcFirstLastPara="1" wrap="square" lIns="94800" tIns="94800" rIns="94800" bIns="94800" anchor="ctr" anchorCtr="0">
            <a:spAutoFit/>
          </a:bodyPr>
          <a:lstStyle>
            <a:lvl1pPr marL="0" marR="0" lvl="0"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92" name="Google Shape;92;g2209ad037b2_0_85"/>
          <p:cNvSpPr/>
          <p:nvPr/>
        </p:nvSpPr>
        <p:spPr>
          <a:xfrm>
            <a:off x="227611" y="250361"/>
            <a:ext cx="9730000" cy="5223300"/>
          </a:xfrm>
          <a:prstGeom prst="roundRect">
            <a:avLst>
              <a:gd name="adj" fmla="val 3153"/>
            </a:avLst>
          </a:prstGeom>
          <a:solidFill>
            <a:srgbClr val="FFFCF8"/>
          </a:solidFill>
          <a:ln>
            <a:noFill/>
          </a:ln>
        </p:spPr>
        <p:txBody>
          <a:bodyPr spcFirstLastPara="1" wrap="square" lIns="105333" tIns="105333" rIns="105333" bIns="105333" anchor="ctr" anchorCtr="0">
            <a:noAutofit/>
          </a:bodyPr>
          <a:lstStyle/>
          <a:p>
            <a:pPr marL="0" marR="0" lvl="0" indent="0" algn="ctr" rtl="0">
              <a:lnSpc>
                <a:spcPct val="100000"/>
              </a:lnSpc>
              <a:spcBef>
                <a:spcPts val="0"/>
              </a:spcBef>
              <a:spcAft>
                <a:spcPts val="0"/>
              </a:spcAft>
              <a:buClr>
                <a:srgbClr val="000000"/>
              </a:buClr>
              <a:buSzPts val="1500"/>
              <a:buFont typeface="Arial"/>
              <a:buNone/>
            </a:pPr>
            <a:endParaRPr sz="1667" b="0" i="0" u="none" strike="noStrike" cap="none" dirty="0">
              <a:solidFill>
                <a:srgbClr val="000000"/>
              </a:solidFill>
              <a:latin typeface="Arial"/>
              <a:ea typeface="Arial"/>
              <a:cs typeface="Arial"/>
              <a:sym typeface="Arial"/>
            </a:endParaRPr>
          </a:p>
        </p:txBody>
      </p:sp>
      <p:sp>
        <p:nvSpPr>
          <p:cNvPr id="93" name="Google Shape;93;g2209ad037b2_0_85"/>
          <p:cNvSpPr txBox="1"/>
          <p:nvPr/>
        </p:nvSpPr>
        <p:spPr>
          <a:xfrm rot="-66450">
            <a:off x="149661" y="145156"/>
            <a:ext cx="1966034" cy="450492"/>
          </a:xfrm>
          <a:prstGeom prst="rect">
            <a:avLst/>
          </a:prstGeom>
          <a:solidFill>
            <a:srgbClr val="74489D"/>
          </a:solidFill>
          <a:ln>
            <a:noFill/>
          </a:ln>
        </p:spPr>
        <p:txBody>
          <a:bodyPr spcFirstLastPara="1" wrap="square" lIns="103696" tIns="62222" rIns="105333" bIns="62222"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2111" b="0" i="0" u="none" strike="noStrike" cap="none" dirty="0">
                <a:solidFill>
                  <a:schemeClr val="lt1"/>
                </a:solidFill>
                <a:latin typeface="Grandstander SemiBold"/>
                <a:ea typeface="Grandstander SemiBold"/>
                <a:cs typeface="Grandstander SemiBold"/>
                <a:sym typeface="Grandstander SemiBold"/>
              </a:rPr>
              <a:t>REFERÊNCIAS</a:t>
            </a:r>
            <a:endParaRPr sz="2111" b="0" i="0" u="none" strike="noStrike" cap="none" dirty="0">
              <a:solidFill>
                <a:schemeClr val="lt1"/>
              </a:solidFill>
              <a:latin typeface="Grandstander SemiBold"/>
              <a:ea typeface="Grandstander SemiBold"/>
              <a:cs typeface="Grandstander SemiBold"/>
              <a:sym typeface="Grandstander SemiBold"/>
            </a:endParaRPr>
          </a:p>
        </p:txBody>
      </p:sp>
      <p:sp>
        <p:nvSpPr>
          <p:cNvPr id="94" name="Google Shape;94;g2209ad037b2_0_85"/>
          <p:cNvSpPr txBox="1">
            <a:spLocks noGrp="1"/>
          </p:cNvSpPr>
          <p:nvPr>
            <p:ph type="body" idx="1"/>
          </p:nvPr>
        </p:nvSpPr>
        <p:spPr>
          <a:xfrm>
            <a:off x="510333" y="886306"/>
            <a:ext cx="9217667" cy="4295100"/>
          </a:xfrm>
          <a:prstGeom prst="rect">
            <a:avLst/>
          </a:prstGeom>
          <a:noFill/>
          <a:ln>
            <a:noFill/>
          </a:ln>
        </p:spPr>
        <p:txBody>
          <a:bodyPr spcFirstLastPara="1" wrap="square" lIns="94800" tIns="94800" rIns="94800" bIns="94800" anchor="t" anchorCtr="0">
            <a:noAutofit/>
          </a:bodyPr>
          <a:lstStyle>
            <a:lvl1pPr marL="507980" lvl="0" indent="-253990" algn="l">
              <a:lnSpc>
                <a:spcPct val="100000"/>
              </a:lnSpc>
              <a:spcBef>
                <a:spcPts val="0"/>
              </a:spcBef>
              <a:spcAft>
                <a:spcPts val="0"/>
              </a:spcAft>
              <a:buClr>
                <a:srgbClr val="74489D"/>
              </a:buClr>
              <a:buSzPts val="1600"/>
              <a:buFont typeface="Lato"/>
              <a:buNone/>
              <a:defRPr>
                <a:solidFill>
                  <a:schemeClr val="dk1"/>
                </a:solidFill>
                <a:latin typeface="Arial"/>
                <a:ea typeface="Arial"/>
                <a:cs typeface="Arial"/>
                <a:sym typeface="Arial"/>
              </a:defRPr>
            </a:lvl1pPr>
            <a:lvl2pPr marL="1015960" lvl="1" indent="-366874" algn="l">
              <a:lnSpc>
                <a:spcPct val="100000"/>
              </a:lnSpc>
              <a:spcBef>
                <a:spcPts val="0"/>
              </a:spcBef>
              <a:spcAft>
                <a:spcPts val="0"/>
              </a:spcAft>
              <a:buClr>
                <a:srgbClr val="74489D"/>
              </a:buClr>
              <a:buSzPts val="1600"/>
              <a:buFont typeface="Lato"/>
              <a:buChar char="○"/>
              <a:defRPr>
                <a:solidFill>
                  <a:schemeClr val="dk1"/>
                </a:solidFill>
                <a:latin typeface="Lato"/>
                <a:ea typeface="Lato"/>
                <a:cs typeface="Lato"/>
                <a:sym typeface="Lato"/>
              </a:defRPr>
            </a:lvl2pPr>
            <a:lvl3pPr marL="1523939" lvl="2" indent="-359819" algn="l">
              <a:lnSpc>
                <a:spcPct val="100000"/>
              </a:lnSpc>
              <a:spcBef>
                <a:spcPts val="0"/>
              </a:spcBef>
              <a:spcAft>
                <a:spcPts val="0"/>
              </a:spcAft>
              <a:buClr>
                <a:srgbClr val="74489D"/>
              </a:buClr>
              <a:buSzPts val="1500"/>
              <a:buFont typeface="Lato"/>
              <a:buChar char="○"/>
              <a:defRPr>
                <a:solidFill>
                  <a:schemeClr val="dk1"/>
                </a:solidFill>
                <a:latin typeface="Lato"/>
                <a:ea typeface="Lato"/>
                <a:cs typeface="Lato"/>
                <a:sym typeface="Lato"/>
              </a:defRPr>
            </a:lvl3pPr>
            <a:lvl4pPr marL="2031920" lvl="3" indent="-359819" algn="l">
              <a:lnSpc>
                <a:spcPct val="100000"/>
              </a:lnSpc>
              <a:spcBef>
                <a:spcPts val="0"/>
              </a:spcBef>
              <a:spcAft>
                <a:spcPts val="0"/>
              </a:spcAft>
              <a:buClr>
                <a:srgbClr val="74489D"/>
              </a:buClr>
              <a:buSzPts val="1500"/>
              <a:buFont typeface="Lato"/>
              <a:buChar char="○"/>
              <a:defRPr>
                <a:solidFill>
                  <a:schemeClr val="dk1"/>
                </a:solidFill>
                <a:latin typeface="Lato"/>
                <a:ea typeface="Lato"/>
                <a:cs typeface="Lato"/>
                <a:sym typeface="Lato"/>
              </a:defRPr>
            </a:lvl4pPr>
            <a:lvl5pPr marL="2539899" lvl="4" indent="-359819" algn="l">
              <a:lnSpc>
                <a:spcPct val="100000"/>
              </a:lnSpc>
              <a:spcBef>
                <a:spcPts val="0"/>
              </a:spcBef>
              <a:spcAft>
                <a:spcPts val="0"/>
              </a:spcAft>
              <a:buClr>
                <a:srgbClr val="74489D"/>
              </a:buClr>
              <a:buSzPts val="1500"/>
              <a:buFont typeface="Lato"/>
              <a:buChar char="○"/>
              <a:defRPr>
                <a:solidFill>
                  <a:schemeClr val="dk1"/>
                </a:solidFill>
                <a:latin typeface="Lato"/>
                <a:ea typeface="Lato"/>
                <a:cs typeface="Lato"/>
                <a:sym typeface="Lato"/>
              </a:defRPr>
            </a:lvl5pPr>
            <a:lvl6pPr marL="3047878" lvl="5" indent="-359819" algn="l">
              <a:lnSpc>
                <a:spcPct val="100000"/>
              </a:lnSpc>
              <a:spcBef>
                <a:spcPts val="0"/>
              </a:spcBef>
              <a:spcAft>
                <a:spcPts val="0"/>
              </a:spcAft>
              <a:buClr>
                <a:srgbClr val="74489D"/>
              </a:buClr>
              <a:buSzPts val="1500"/>
              <a:buFont typeface="Lato"/>
              <a:buChar char="○"/>
              <a:defRPr>
                <a:solidFill>
                  <a:schemeClr val="dk1"/>
                </a:solidFill>
                <a:latin typeface="Lato"/>
                <a:ea typeface="Lato"/>
                <a:cs typeface="Lato"/>
                <a:sym typeface="Lato"/>
              </a:defRPr>
            </a:lvl6pPr>
            <a:lvl7pPr marL="3555858" lvl="6" indent="-359819" algn="l">
              <a:lnSpc>
                <a:spcPct val="100000"/>
              </a:lnSpc>
              <a:spcBef>
                <a:spcPts val="0"/>
              </a:spcBef>
              <a:spcAft>
                <a:spcPts val="0"/>
              </a:spcAft>
              <a:buClr>
                <a:srgbClr val="74489D"/>
              </a:buClr>
              <a:buSzPts val="1500"/>
              <a:buFont typeface="Lato"/>
              <a:buChar char="○"/>
              <a:defRPr>
                <a:solidFill>
                  <a:schemeClr val="dk1"/>
                </a:solidFill>
                <a:latin typeface="Lato"/>
                <a:ea typeface="Lato"/>
                <a:cs typeface="Lato"/>
                <a:sym typeface="Lato"/>
              </a:defRPr>
            </a:lvl7pPr>
            <a:lvl8pPr marL="4063837" lvl="7" indent="-359819" algn="l">
              <a:lnSpc>
                <a:spcPct val="100000"/>
              </a:lnSpc>
              <a:spcBef>
                <a:spcPts val="0"/>
              </a:spcBef>
              <a:spcAft>
                <a:spcPts val="0"/>
              </a:spcAft>
              <a:buClr>
                <a:srgbClr val="74489D"/>
              </a:buClr>
              <a:buSzPts val="1500"/>
              <a:buFont typeface="Lato"/>
              <a:buChar char="○"/>
              <a:defRPr>
                <a:solidFill>
                  <a:schemeClr val="dk1"/>
                </a:solidFill>
                <a:latin typeface="Lato"/>
                <a:ea typeface="Lato"/>
                <a:cs typeface="Lato"/>
                <a:sym typeface="Lato"/>
              </a:defRPr>
            </a:lvl8pPr>
            <a:lvl9pPr marL="4571818" lvl="8" indent="-359819" algn="l">
              <a:lnSpc>
                <a:spcPct val="100000"/>
              </a:lnSpc>
              <a:spcBef>
                <a:spcPts val="0"/>
              </a:spcBef>
              <a:spcAft>
                <a:spcPts val="0"/>
              </a:spcAft>
              <a:buClr>
                <a:srgbClr val="74489D"/>
              </a:buClr>
              <a:buSzPts val="1500"/>
              <a:buFont typeface="Lato"/>
              <a:buChar char="○"/>
              <a:defRPr>
                <a:solidFill>
                  <a:schemeClr val="dk1"/>
                </a:solidFill>
                <a:latin typeface="Lato"/>
                <a:ea typeface="Lato"/>
                <a:cs typeface="Lato"/>
                <a:sym typeface="Lato"/>
              </a:defRPr>
            </a:lvl9pPr>
          </a:lstStyle>
          <a:p>
            <a:endParaRPr/>
          </a:p>
        </p:txBody>
      </p:sp>
      <p:sp>
        <p:nvSpPr>
          <p:cNvPr id="95" name="Google Shape;95;g2209ad037b2_0_85"/>
          <p:cNvSpPr txBox="1"/>
          <p:nvPr/>
        </p:nvSpPr>
        <p:spPr>
          <a:xfrm rot="-5400000">
            <a:off x="9583983" y="398632"/>
            <a:ext cx="982200" cy="332436"/>
          </a:xfrm>
          <a:prstGeom prst="rect">
            <a:avLst/>
          </a:prstGeom>
          <a:noFill/>
          <a:ln>
            <a:noFill/>
          </a:ln>
        </p:spPr>
        <p:txBody>
          <a:bodyPr spcFirstLastPara="1" wrap="square" lIns="105333" tIns="105333" rIns="105333" bIns="105333"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78" b="0" i="0" u="none" strike="noStrike" cap="none" dirty="0">
                <a:solidFill>
                  <a:srgbClr val="333333"/>
                </a:solidFill>
                <a:latin typeface="Grandstander Medium"/>
                <a:ea typeface="Grandstander Medium"/>
                <a:cs typeface="Grandstander Medium"/>
                <a:sym typeface="Grandstander Medium"/>
              </a:rPr>
              <a:t>2025_AI_V1</a:t>
            </a:r>
            <a:endParaRPr sz="778" b="0" i="0" u="none" strike="noStrike" cap="none" dirty="0">
              <a:solidFill>
                <a:srgbClr val="000000"/>
              </a:solidFill>
              <a:latin typeface="Grandstander Medium"/>
              <a:ea typeface="Grandstander Medium"/>
              <a:cs typeface="Grandstander Medium"/>
              <a:sym typeface="Grandstander Medium"/>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lide de título 2">
  <p:cSld name="TITLE_2">
    <p:bg>
      <p:bgPr>
        <a:solidFill>
          <a:schemeClr val="lt1"/>
        </a:solidFill>
        <a:effectLst/>
      </p:bgPr>
    </p:bg>
    <p:spTree>
      <p:nvGrpSpPr>
        <p:cNvPr id="1" name="Shape 96"/>
        <p:cNvGrpSpPr/>
        <p:nvPr/>
      </p:nvGrpSpPr>
      <p:grpSpPr>
        <a:xfrm>
          <a:off x="0" y="0"/>
          <a:ext cx="0" cy="0"/>
          <a:chOff x="0" y="0"/>
          <a:chExt cx="0" cy="0"/>
        </a:xfrm>
      </p:grpSpPr>
      <p:sp>
        <p:nvSpPr>
          <p:cNvPr id="97" name="Google Shape;97;g2209ad037b2_0_91"/>
          <p:cNvSpPr txBox="1">
            <a:spLocks noGrp="1"/>
          </p:cNvSpPr>
          <p:nvPr>
            <p:ph type="ctrTitle"/>
          </p:nvPr>
        </p:nvSpPr>
        <p:spPr>
          <a:xfrm>
            <a:off x="4024876" y="1383271"/>
            <a:ext cx="4712333" cy="2280900"/>
          </a:xfrm>
          <a:prstGeom prst="rect">
            <a:avLst/>
          </a:prstGeom>
          <a:noFill/>
          <a:ln>
            <a:noFill/>
          </a:ln>
        </p:spPr>
        <p:txBody>
          <a:bodyPr spcFirstLastPara="1" wrap="square" lIns="94800" tIns="94800" rIns="94800" bIns="94800" anchor="b" anchorCtr="0">
            <a:normAutofit/>
          </a:bodyPr>
          <a:lstStyle>
            <a:lvl1pPr lvl="0" algn="l" rtl="0">
              <a:lnSpc>
                <a:spcPct val="100000"/>
              </a:lnSpc>
              <a:spcBef>
                <a:spcPts val="0"/>
              </a:spcBef>
              <a:spcAft>
                <a:spcPts val="0"/>
              </a:spcAft>
              <a:buClr>
                <a:srgbClr val="F15B47"/>
              </a:buClr>
              <a:buSzPts val="4000"/>
              <a:buNone/>
              <a:defRPr sz="4444">
                <a:solidFill>
                  <a:srgbClr val="389E94"/>
                </a:solidFill>
              </a:defRPr>
            </a:lvl1pPr>
            <a:lvl2pPr lvl="1" algn="ctr" rtl="0">
              <a:lnSpc>
                <a:spcPct val="100000"/>
              </a:lnSpc>
              <a:spcBef>
                <a:spcPts val="0"/>
              </a:spcBef>
              <a:spcAft>
                <a:spcPts val="0"/>
              </a:spcAft>
              <a:buClr>
                <a:srgbClr val="F15B47"/>
              </a:buClr>
              <a:buSzPts val="5400"/>
              <a:buNone/>
              <a:defRPr sz="6000">
                <a:solidFill>
                  <a:srgbClr val="F15B47"/>
                </a:solidFill>
              </a:defRPr>
            </a:lvl2pPr>
            <a:lvl3pPr lvl="2" algn="ctr" rtl="0">
              <a:lnSpc>
                <a:spcPct val="100000"/>
              </a:lnSpc>
              <a:spcBef>
                <a:spcPts val="0"/>
              </a:spcBef>
              <a:spcAft>
                <a:spcPts val="0"/>
              </a:spcAft>
              <a:buClr>
                <a:srgbClr val="F15B47"/>
              </a:buClr>
              <a:buSzPts val="5400"/>
              <a:buNone/>
              <a:defRPr sz="6000">
                <a:solidFill>
                  <a:srgbClr val="F15B47"/>
                </a:solidFill>
              </a:defRPr>
            </a:lvl3pPr>
            <a:lvl4pPr lvl="3" algn="ctr" rtl="0">
              <a:lnSpc>
                <a:spcPct val="100000"/>
              </a:lnSpc>
              <a:spcBef>
                <a:spcPts val="0"/>
              </a:spcBef>
              <a:spcAft>
                <a:spcPts val="0"/>
              </a:spcAft>
              <a:buClr>
                <a:srgbClr val="F15B47"/>
              </a:buClr>
              <a:buSzPts val="5400"/>
              <a:buNone/>
              <a:defRPr sz="6000">
                <a:solidFill>
                  <a:srgbClr val="F15B47"/>
                </a:solidFill>
              </a:defRPr>
            </a:lvl4pPr>
            <a:lvl5pPr lvl="4" algn="ctr" rtl="0">
              <a:lnSpc>
                <a:spcPct val="100000"/>
              </a:lnSpc>
              <a:spcBef>
                <a:spcPts val="0"/>
              </a:spcBef>
              <a:spcAft>
                <a:spcPts val="0"/>
              </a:spcAft>
              <a:buClr>
                <a:srgbClr val="F15B47"/>
              </a:buClr>
              <a:buSzPts val="5400"/>
              <a:buNone/>
              <a:defRPr sz="6000">
                <a:solidFill>
                  <a:srgbClr val="F15B47"/>
                </a:solidFill>
              </a:defRPr>
            </a:lvl5pPr>
            <a:lvl6pPr lvl="5" algn="ctr" rtl="0">
              <a:lnSpc>
                <a:spcPct val="100000"/>
              </a:lnSpc>
              <a:spcBef>
                <a:spcPts val="0"/>
              </a:spcBef>
              <a:spcAft>
                <a:spcPts val="0"/>
              </a:spcAft>
              <a:buClr>
                <a:srgbClr val="F15B47"/>
              </a:buClr>
              <a:buSzPts val="5400"/>
              <a:buNone/>
              <a:defRPr sz="6000">
                <a:solidFill>
                  <a:srgbClr val="F15B47"/>
                </a:solidFill>
              </a:defRPr>
            </a:lvl6pPr>
            <a:lvl7pPr lvl="6" algn="ctr" rtl="0">
              <a:lnSpc>
                <a:spcPct val="100000"/>
              </a:lnSpc>
              <a:spcBef>
                <a:spcPts val="0"/>
              </a:spcBef>
              <a:spcAft>
                <a:spcPts val="0"/>
              </a:spcAft>
              <a:buClr>
                <a:srgbClr val="F15B47"/>
              </a:buClr>
              <a:buSzPts val="5400"/>
              <a:buNone/>
              <a:defRPr sz="6000">
                <a:solidFill>
                  <a:srgbClr val="F15B47"/>
                </a:solidFill>
              </a:defRPr>
            </a:lvl7pPr>
            <a:lvl8pPr lvl="7" algn="ctr" rtl="0">
              <a:lnSpc>
                <a:spcPct val="100000"/>
              </a:lnSpc>
              <a:spcBef>
                <a:spcPts val="0"/>
              </a:spcBef>
              <a:spcAft>
                <a:spcPts val="0"/>
              </a:spcAft>
              <a:buClr>
                <a:srgbClr val="F15B47"/>
              </a:buClr>
              <a:buSzPts val="5400"/>
              <a:buNone/>
              <a:defRPr sz="6000">
                <a:solidFill>
                  <a:srgbClr val="F15B47"/>
                </a:solidFill>
              </a:defRPr>
            </a:lvl8pPr>
            <a:lvl9pPr lvl="8" algn="ctr" rtl="0">
              <a:lnSpc>
                <a:spcPct val="100000"/>
              </a:lnSpc>
              <a:spcBef>
                <a:spcPts val="0"/>
              </a:spcBef>
              <a:spcAft>
                <a:spcPts val="0"/>
              </a:spcAft>
              <a:buClr>
                <a:srgbClr val="F15B47"/>
              </a:buClr>
              <a:buSzPts val="5400"/>
              <a:buNone/>
              <a:defRPr sz="6000">
                <a:solidFill>
                  <a:srgbClr val="F15B47"/>
                </a:solidFill>
              </a:defRPr>
            </a:lvl9pPr>
          </a:lstStyle>
          <a:p>
            <a:endParaRPr/>
          </a:p>
        </p:txBody>
      </p:sp>
      <p:sp>
        <p:nvSpPr>
          <p:cNvPr id="98" name="Google Shape;98;g2209ad037b2_0_91"/>
          <p:cNvSpPr txBox="1">
            <a:spLocks noGrp="1"/>
          </p:cNvSpPr>
          <p:nvPr>
            <p:ph type="subTitle" idx="1"/>
          </p:nvPr>
        </p:nvSpPr>
        <p:spPr>
          <a:xfrm>
            <a:off x="4024875" y="3664021"/>
            <a:ext cx="5135667" cy="880800"/>
          </a:xfrm>
          <a:prstGeom prst="rect">
            <a:avLst/>
          </a:prstGeom>
          <a:noFill/>
          <a:ln>
            <a:noFill/>
          </a:ln>
        </p:spPr>
        <p:txBody>
          <a:bodyPr spcFirstLastPara="1" wrap="square" lIns="94800" tIns="94800" rIns="94800" bIns="94800" anchor="t" anchorCtr="0">
            <a:normAutofit/>
          </a:bodyPr>
          <a:lstStyle>
            <a:lvl1pPr lvl="0" algn="l" rtl="0">
              <a:lnSpc>
                <a:spcPct val="115000"/>
              </a:lnSpc>
              <a:spcBef>
                <a:spcPts val="0"/>
              </a:spcBef>
              <a:spcAft>
                <a:spcPts val="0"/>
              </a:spcAft>
              <a:buClr>
                <a:srgbClr val="F15B47"/>
              </a:buClr>
              <a:buSzPts val="2600"/>
              <a:buNone/>
              <a:defRPr sz="2889">
                <a:solidFill>
                  <a:srgbClr val="389E94"/>
                </a:solidFill>
              </a:defRPr>
            </a:lvl1pPr>
            <a:lvl2pPr lvl="1" algn="l" rtl="0">
              <a:lnSpc>
                <a:spcPct val="115000"/>
              </a:lnSpc>
              <a:spcBef>
                <a:spcPts val="0"/>
              </a:spcBef>
              <a:spcAft>
                <a:spcPts val="0"/>
              </a:spcAft>
              <a:buClr>
                <a:srgbClr val="F15B47"/>
              </a:buClr>
              <a:buSzPts val="2300"/>
              <a:buNone/>
              <a:defRPr sz="2556">
                <a:solidFill>
                  <a:srgbClr val="F15B47"/>
                </a:solidFill>
              </a:defRPr>
            </a:lvl2pPr>
            <a:lvl3pPr lvl="2" algn="l" rtl="0">
              <a:lnSpc>
                <a:spcPct val="115000"/>
              </a:lnSpc>
              <a:spcBef>
                <a:spcPts val="0"/>
              </a:spcBef>
              <a:spcAft>
                <a:spcPts val="0"/>
              </a:spcAft>
              <a:buClr>
                <a:srgbClr val="F15B47"/>
              </a:buClr>
              <a:buSzPts val="2300"/>
              <a:buNone/>
              <a:defRPr sz="2556">
                <a:solidFill>
                  <a:srgbClr val="F15B47"/>
                </a:solidFill>
              </a:defRPr>
            </a:lvl3pPr>
            <a:lvl4pPr lvl="3" algn="l" rtl="0">
              <a:lnSpc>
                <a:spcPct val="115000"/>
              </a:lnSpc>
              <a:spcBef>
                <a:spcPts val="0"/>
              </a:spcBef>
              <a:spcAft>
                <a:spcPts val="0"/>
              </a:spcAft>
              <a:buClr>
                <a:srgbClr val="F15B47"/>
              </a:buClr>
              <a:buSzPts val="2300"/>
              <a:buNone/>
              <a:defRPr sz="2556">
                <a:solidFill>
                  <a:srgbClr val="F15B47"/>
                </a:solidFill>
              </a:defRPr>
            </a:lvl4pPr>
            <a:lvl5pPr lvl="4" algn="l" rtl="0">
              <a:lnSpc>
                <a:spcPct val="115000"/>
              </a:lnSpc>
              <a:spcBef>
                <a:spcPts val="0"/>
              </a:spcBef>
              <a:spcAft>
                <a:spcPts val="0"/>
              </a:spcAft>
              <a:buClr>
                <a:srgbClr val="F15B47"/>
              </a:buClr>
              <a:buSzPts val="2300"/>
              <a:buNone/>
              <a:defRPr sz="2556">
                <a:solidFill>
                  <a:srgbClr val="F15B47"/>
                </a:solidFill>
              </a:defRPr>
            </a:lvl5pPr>
            <a:lvl6pPr lvl="5" algn="l" rtl="0">
              <a:lnSpc>
                <a:spcPct val="115000"/>
              </a:lnSpc>
              <a:spcBef>
                <a:spcPts val="0"/>
              </a:spcBef>
              <a:spcAft>
                <a:spcPts val="0"/>
              </a:spcAft>
              <a:buClr>
                <a:srgbClr val="F15B47"/>
              </a:buClr>
              <a:buSzPts val="2300"/>
              <a:buNone/>
              <a:defRPr sz="2556">
                <a:solidFill>
                  <a:srgbClr val="F15B47"/>
                </a:solidFill>
              </a:defRPr>
            </a:lvl6pPr>
            <a:lvl7pPr lvl="6" algn="l" rtl="0">
              <a:lnSpc>
                <a:spcPct val="115000"/>
              </a:lnSpc>
              <a:spcBef>
                <a:spcPts val="0"/>
              </a:spcBef>
              <a:spcAft>
                <a:spcPts val="0"/>
              </a:spcAft>
              <a:buClr>
                <a:srgbClr val="F15B47"/>
              </a:buClr>
              <a:buSzPts val="2300"/>
              <a:buNone/>
              <a:defRPr sz="2556">
                <a:solidFill>
                  <a:srgbClr val="F15B47"/>
                </a:solidFill>
              </a:defRPr>
            </a:lvl7pPr>
            <a:lvl8pPr lvl="7" algn="l" rtl="0">
              <a:lnSpc>
                <a:spcPct val="115000"/>
              </a:lnSpc>
              <a:spcBef>
                <a:spcPts val="0"/>
              </a:spcBef>
              <a:spcAft>
                <a:spcPts val="0"/>
              </a:spcAft>
              <a:buClr>
                <a:srgbClr val="F15B47"/>
              </a:buClr>
              <a:buSzPts val="2300"/>
              <a:buNone/>
              <a:defRPr sz="2556">
                <a:solidFill>
                  <a:srgbClr val="F15B47"/>
                </a:solidFill>
              </a:defRPr>
            </a:lvl8pPr>
            <a:lvl9pPr lvl="8" algn="l" rtl="0">
              <a:lnSpc>
                <a:spcPct val="115000"/>
              </a:lnSpc>
              <a:spcBef>
                <a:spcPts val="0"/>
              </a:spcBef>
              <a:spcAft>
                <a:spcPts val="0"/>
              </a:spcAft>
              <a:buClr>
                <a:srgbClr val="F15B47"/>
              </a:buClr>
              <a:buSzPts val="2300"/>
              <a:buNone/>
              <a:defRPr sz="2556">
                <a:solidFill>
                  <a:srgbClr val="F15B47"/>
                </a:solidFill>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9"/>
        <p:cNvGrpSpPr/>
        <p:nvPr/>
      </p:nvGrpSpPr>
      <p:grpSpPr>
        <a:xfrm>
          <a:off x="0" y="0"/>
          <a:ext cx="0" cy="0"/>
          <a:chOff x="0" y="0"/>
          <a:chExt cx="0" cy="0"/>
        </a:xfrm>
      </p:grpSpPr>
      <p:sp>
        <p:nvSpPr>
          <p:cNvPr id="100" name="Google Shape;100;g2209ad037b2_0_94"/>
          <p:cNvSpPr txBox="1">
            <a:spLocks noGrp="1"/>
          </p:cNvSpPr>
          <p:nvPr>
            <p:ph type="title"/>
          </p:nvPr>
        </p:nvSpPr>
        <p:spPr>
          <a:xfrm>
            <a:off x="600298" y="494479"/>
            <a:ext cx="9699333" cy="606950"/>
          </a:xfrm>
          <a:prstGeom prst="rect">
            <a:avLst/>
          </a:prstGeom>
          <a:noFill/>
          <a:ln>
            <a:noFill/>
          </a:ln>
        </p:spPr>
        <p:txBody>
          <a:bodyPr spcFirstLastPara="1" wrap="square" lIns="94800" tIns="94800" rIns="94800" bIns="94800" anchor="t" anchorCtr="0">
            <a:spAutoFit/>
          </a:bodyPr>
          <a:lstStyle>
            <a:lvl1pPr lvl="0" algn="l" rtl="0">
              <a:lnSpc>
                <a:spcPct val="100000"/>
              </a:lnSpc>
              <a:spcBef>
                <a:spcPts val="0"/>
              </a:spcBef>
              <a:spcAft>
                <a:spcPts val="0"/>
              </a:spcAft>
              <a:buSzPts val="3100"/>
              <a:buFont typeface="Verdana"/>
              <a:buNone/>
              <a:defRPr b="1">
                <a:latin typeface="Verdana"/>
                <a:ea typeface="Verdana"/>
                <a:cs typeface="Verdana"/>
                <a:sym typeface="Verdana"/>
              </a:defRPr>
            </a:lvl1pPr>
            <a:lvl2pPr lvl="1" algn="l" rtl="0">
              <a:lnSpc>
                <a:spcPct val="100000"/>
              </a:lnSpc>
              <a:spcBef>
                <a:spcPts val="0"/>
              </a:spcBef>
              <a:spcAft>
                <a:spcPts val="0"/>
              </a:spcAft>
              <a:buSzPts val="2800"/>
              <a:buFont typeface="Verdana"/>
              <a:buNone/>
              <a:defRPr>
                <a:latin typeface="Verdana"/>
                <a:ea typeface="Verdana"/>
                <a:cs typeface="Verdana"/>
                <a:sym typeface="Verdana"/>
              </a:defRPr>
            </a:lvl2pPr>
            <a:lvl3pPr lvl="2" algn="l" rtl="0">
              <a:lnSpc>
                <a:spcPct val="100000"/>
              </a:lnSpc>
              <a:spcBef>
                <a:spcPts val="0"/>
              </a:spcBef>
              <a:spcAft>
                <a:spcPts val="0"/>
              </a:spcAft>
              <a:buSzPts val="2800"/>
              <a:buFont typeface="Verdana"/>
              <a:buNone/>
              <a:defRPr>
                <a:latin typeface="Verdana"/>
                <a:ea typeface="Verdana"/>
                <a:cs typeface="Verdana"/>
                <a:sym typeface="Verdana"/>
              </a:defRPr>
            </a:lvl3pPr>
            <a:lvl4pPr lvl="3" algn="l" rtl="0">
              <a:lnSpc>
                <a:spcPct val="100000"/>
              </a:lnSpc>
              <a:spcBef>
                <a:spcPts val="0"/>
              </a:spcBef>
              <a:spcAft>
                <a:spcPts val="0"/>
              </a:spcAft>
              <a:buSzPts val="2800"/>
              <a:buFont typeface="Verdana"/>
              <a:buNone/>
              <a:defRPr>
                <a:latin typeface="Verdana"/>
                <a:ea typeface="Verdana"/>
                <a:cs typeface="Verdana"/>
                <a:sym typeface="Verdana"/>
              </a:defRPr>
            </a:lvl4pPr>
            <a:lvl5pPr lvl="4" algn="l" rtl="0">
              <a:lnSpc>
                <a:spcPct val="100000"/>
              </a:lnSpc>
              <a:spcBef>
                <a:spcPts val="0"/>
              </a:spcBef>
              <a:spcAft>
                <a:spcPts val="0"/>
              </a:spcAft>
              <a:buSzPts val="2800"/>
              <a:buFont typeface="Verdana"/>
              <a:buNone/>
              <a:defRPr>
                <a:latin typeface="Verdana"/>
                <a:ea typeface="Verdana"/>
                <a:cs typeface="Verdana"/>
                <a:sym typeface="Verdana"/>
              </a:defRPr>
            </a:lvl5pPr>
            <a:lvl6pPr lvl="5" algn="l" rtl="0">
              <a:lnSpc>
                <a:spcPct val="100000"/>
              </a:lnSpc>
              <a:spcBef>
                <a:spcPts val="0"/>
              </a:spcBef>
              <a:spcAft>
                <a:spcPts val="0"/>
              </a:spcAft>
              <a:buSzPts val="2800"/>
              <a:buFont typeface="Verdana"/>
              <a:buNone/>
              <a:defRPr>
                <a:latin typeface="Verdana"/>
                <a:ea typeface="Verdana"/>
                <a:cs typeface="Verdana"/>
                <a:sym typeface="Verdana"/>
              </a:defRPr>
            </a:lvl6pPr>
            <a:lvl7pPr lvl="6" algn="l" rtl="0">
              <a:lnSpc>
                <a:spcPct val="100000"/>
              </a:lnSpc>
              <a:spcBef>
                <a:spcPts val="0"/>
              </a:spcBef>
              <a:spcAft>
                <a:spcPts val="0"/>
              </a:spcAft>
              <a:buSzPts val="2800"/>
              <a:buFont typeface="Verdana"/>
              <a:buNone/>
              <a:defRPr>
                <a:latin typeface="Verdana"/>
                <a:ea typeface="Verdana"/>
                <a:cs typeface="Verdana"/>
                <a:sym typeface="Verdana"/>
              </a:defRPr>
            </a:lvl7pPr>
            <a:lvl8pPr lvl="7" algn="l" rtl="0">
              <a:lnSpc>
                <a:spcPct val="100000"/>
              </a:lnSpc>
              <a:spcBef>
                <a:spcPts val="0"/>
              </a:spcBef>
              <a:spcAft>
                <a:spcPts val="0"/>
              </a:spcAft>
              <a:buSzPts val="2800"/>
              <a:buFont typeface="Verdana"/>
              <a:buNone/>
              <a:defRPr>
                <a:latin typeface="Verdana"/>
                <a:ea typeface="Verdana"/>
                <a:cs typeface="Verdana"/>
                <a:sym typeface="Verdana"/>
              </a:defRPr>
            </a:lvl8pPr>
            <a:lvl9pPr lvl="8" algn="l" rtl="0">
              <a:lnSpc>
                <a:spcPct val="100000"/>
              </a:lnSpc>
              <a:spcBef>
                <a:spcPts val="0"/>
              </a:spcBef>
              <a:spcAft>
                <a:spcPts val="0"/>
              </a:spcAft>
              <a:buSzPts val="2800"/>
              <a:buFont typeface="Verdana"/>
              <a:buNone/>
              <a:defRPr>
                <a:latin typeface="Verdana"/>
                <a:ea typeface="Verdana"/>
                <a:cs typeface="Verdana"/>
                <a:sym typeface="Verdana"/>
              </a:defRPr>
            </a:lvl9pPr>
          </a:lstStyle>
          <a:p>
            <a:endParaRPr/>
          </a:p>
        </p:txBody>
      </p:sp>
      <p:sp>
        <p:nvSpPr>
          <p:cNvPr id="101" name="Google Shape;101;g2209ad037b2_0_94"/>
          <p:cNvSpPr txBox="1">
            <a:spLocks noGrp="1"/>
          </p:cNvSpPr>
          <p:nvPr>
            <p:ph type="body" idx="1"/>
          </p:nvPr>
        </p:nvSpPr>
        <p:spPr>
          <a:xfrm>
            <a:off x="600298" y="1511354"/>
            <a:ext cx="8768333" cy="3245400"/>
          </a:xfrm>
          <a:prstGeom prst="rect">
            <a:avLst/>
          </a:prstGeom>
          <a:noFill/>
          <a:ln>
            <a:noFill/>
          </a:ln>
        </p:spPr>
        <p:txBody>
          <a:bodyPr spcFirstLastPara="1" wrap="square" lIns="94800" tIns="94800" rIns="94800" bIns="94800" anchor="t" anchorCtr="0">
            <a:normAutofit/>
          </a:bodyPr>
          <a:lstStyle>
            <a:lvl1pPr marL="507980" lvl="0"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1pPr>
            <a:lvl2pPr marL="1015960" lvl="1"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2pPr>
            <a:lvl3pPr marL="1523939" lvl="2"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3pPr>
            <a:lvl4pPr marL="2031920" lvl="3"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4pPr>
            <a:lvl5pPr marL="2539899" lvl="4"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5pPr>
            <a:lvl6pPr marL="3047878" lvl="5"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6pPr>
            <a:lvl7pPr marL="3555858" lvl="6"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7pPr>
            <a:lvl8pPr marL="4063837" lvl="7"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8pPr>
            <a:lvl9pPr marL="4571818" lvl="8"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ara começar">
  <p:cSld name="TITLE_AND_BODY_1">
    <p:spTree>
      <p:nvGrpSpPr>
        <p:cNvPr id="1" name="Shape 102"/>
        <p:cNvGrpSpPr/>
        <p:nvPr/>
      </p:nvGrpSpPr>
      <p:grpSpPr>
        <a:xfrm>
          <a:off x="0" y="0"/>
          <a:ext cx="0" cy="0"/>
          <a:chOff x="0" y="0"/>
          <a:chExt cx="0" cy="0"/>
        </a:xfrm>
      </p:grpSpPr>
      <p:sp>
        <p:nvSpPr>
          <p:cNvPr id="103" name="Google Shape;103;g2209ad037b2_0_97"/>
          <p:cNvSpPr txBox="1">
            <a:spLocks noGrp="1"/>
          </p:cNvSpPr>
          <p:nvPr>
            <p:ph type="body" idx="1"/>
          </p:nvPr>
        </p:nvSpPr>
        <p:spPr>
          <a:xfrm>
            <a:off x="600298" y="1966792"/>
            <a:ext cx="8768333" cy="474606"/>
          </a:xfrm>
          <a:prstGeom prst="rect">
            <a:avLst/>
          </a:prstGeom>
          <a:noFill/>
          <a:ln>
            <a:noFill/>
          </a:ln>
        </p:spPr>
        <p:txBody>
          <a:bodyPr spcFirstLastPara="1" wrap="square" lIns="94800" tIns="94800" rIns="94800" bIns="94800" anchor="t" anchorCtr="0">
            <a:spAutoFit/>
          </a:bodyPr>
          <a:lstStyle>
            <a:lvl1pPr marL="507980" lvl="0"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1pPr>
            <a:lvl2pPr marL="1015960" lvl="1"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2pPr>
            <a:lvl3pPr marL="1523939" lvl="2"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3pPr>
            <a:lvl4pPr marL="2031920" lvl="3"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4pPr>
            <a:lvl5pPr marL="2539899" lvl="4"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5pPr>
            <a:lvl6pPr marL="3047878" lvl="5"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6pPr>
            <a:lvl7pPr marL="3555858" lvl="6"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7pPr>
            <a:lvl8pPr marL="4063837" lvl="7"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8pPr>
            <a:lvl9pPr marL="4571818" lvl="8"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9pPr>
          </a:lstStyle>
          <a:p>
            <a:endParaRPr/>
          </a:p>
        </p:txBody>
      </p:sp>
      <p:sp>
        <p:nvSpPr>
          <p:cNvPr id="104" name="Google Shape;104;g2209ad037b2_0_97"/>
          <p:cNvSpPr txBox="1"/>
          <p:nvPr/>
        </p:nvSpPr>
        <p:spPr>
          <a:xfrm>
            <a:off x="1302852" y="494479"/>
            <a:ext cx="4336000" cy="636300"/>
          </a:xfrm>
          <a:prstGeom prst="rect">
            <a:avLst/>
          </a:prstGeom>
          <a:noFill/>
          <a:ln>
            <a:noFill/>
          </a:ln>
        </p:spPr>
        <p:txBody>
          <a:bodyPr spcFirstLastPara="1" wrap="square" lIns="79000" tIns="79000" rIns="79000" bIns="79000" anchor="ctr" anchorCtr="0">
            <a:noAutofit/>
          </a:bodyPr>
          <a:lstStyle/>
          <a:p>
            <a:pPr marL="0" marR="0" lvl="0" indent="0" algn="l" rtl="0">
              <a:lnSpc>
                <a:spcPct val="100000"/>
              </a:lnSpc>
              <a:spcBef>
                <a:spcPts val="0"/>
              </a:spcBef>
              <a:spcAft>
                <a:spcPts val="0"/>
              </a:spcAft>
              <a:buClr>
                <a:srgbClr val="000000"/>
              </a:buClr>
              <a:buSzPts val="800"/>
              <a:buFont typeface="Arial"/>
              <a:buNone/>
            </a:pPr>
            <a:r>
              <a:rPr lang="pt-BR" sz="3444" b="1" i="0" u="none" strike="noStrike" cap="none" dirty="0">
                <a:solidFill>
                  <a:srgbClr val="389E94"/>
                </a:solidFill>
                <a:latin typeface="Verdana"/>
                <a:ea typeface="Verdana"/>
                <a:cs typeface="Verdana"/>
                <a:sym typeface="Verdana"/>
              </a:rPr>
              <a:t>PARA COMEÇAR</a:t>
            </a:r>
            <a:endParaRPr sz="1222" b="0" i="0" u="none" strike="noStrike" cap="none" dirty="0">
              <a:solidFill>
                <a:srgbClr val="389E94"/>
              </a:solidFill>
              <a:latin typeface="Arial"/>
              <a:ea typeface="Arial"/>
              <a:cs typeface="Arial"/>
              <a:sym typeface="Arial"/>
            </a:endParaRPr>
          </a:p>
        </p:txBody>
      </p:sp>
      <p:pic>
        <p:nvPicPr>
          <p:cNvPr id="105" name="Google Shape;105;g2209ad037b2_0_97"/>
          <p:cNvPicPr preferRelativeResize="0"/>
          <p:nvPr/>
        </p:nvPicPr>
        <p:blipFill rotWithShape="1">
          <a:blip r:embed="rId2">
            <a:alphaModFix/>
          </a:blip>
          <a:srcRect/>
          <a:stretch/>
        </p:blipFill>
        <p:spPr>
          <a:xfrm>
            <a:off x="668060" y="487125"/>
            <a:ext cx="575760" cy="518184"/>
          </a:xfrm>
          <a:prstGeom prst="rect">
            <a:avLst/>
          </a:prstGeom>
          <a:noFill/>
          <a:ln>
            <a:noFill/>
          </a:ln>
        </p:spPr>
      </p:pic>
      <p:sp>
        <p:nvSpPr>
          <p:cNvPr id="106" name="Google Shape;106;g2209ad037b2_0_97"/>
          <p:cNvSpPr txBox="1">
            <a:spLocks noGrp="1"/>
          </p:cNvSpPr>
          <p:nvPr>
            <p:ph type="title"/>
          </p:nvPr>
        </p:nvSpPr>
        <p:spPr>
          <a:xfrm>
            <a:off x="600298" y="1350001"/>
            <a:ext cx="9269667" cy="636060"/>
          </a:xfrm>
          <a:prstGeom prst="rect">
            <a:avLst/>
          </a:prstGeom>
          <a:noFill/>
          <a:ln>
            <a:noFill/>
          </a:ln>
        </p:spPr>
        <p:txBody>
          <a:bodyPr spcFirstLastPara="1" wrap="square" lIns="94800" tIns="94800" rIns="94800" bIns="94800" anchor="t" anchorCtr="0">
            <a:spAutoFit/>
          </a:bodyPr>
          <a:lstStyle>
            <a:lvl1pPr lvl="0" algn="l" rtl="0">
              <a:lnSpc>
                <a:spcPct val="100000"/>
              </a:lnSpc>
              <a:spcBef>
                <a:spcPts val="0"/>
              </a:spcBef>
              <a:spcAft>
                <a:spcPts val="0"/>
              </a:spcAft>
              <a:buSzPts val="2600"/>
              <a:buFont typeface="Verdana"/>
              <a:buNone/>
              <a:defRPr sz="2889" b="1">
                <a:latin typeface="Verdana"/>
                <a:ea typeface="Verdana"/>
                <a:cs typeface="Verdana"/>
                <a:sym typeface="Verdana"/>
              </a:defRPr>
            </a:lvl1pPr>
            <a:lvl2pPr lvl="1" algn="l" rtl="0">
              <a:lnSpc>
                <a:spcPct val="100000"/>
              </a:lnSpc>
              <a:spcBef>
                <a:spcPts val="0"/>
              </a:spcBef>
              <a:spcAft>
                <a:spcPts val="0"/>
              </a:spcAft>
              <a:buSzPts val="2600"/>
              <a:buFont typeface="Verdana"/>
              <a:buNone/>
              <a:defRPr sz="2889">
                <a:latin typeface="Verdana"/>
                <a:ea typeface="Verdana"/>
                <a:cs typeface="Verdana"/>
                <a:sym typeface="Verdana"/>
              </a:defRPr>
            </a:lvl2pPr>
            <a:lvl3pPr lvl="2" algn="l" rtl="0">
              <a:lnSpc>
                <a:spcPct val="100000"/>
              </a:lnSpc>
              <a:spcBef>
                <a:spcPts val="0"/>
              </a:spcBef>
              <a:spcAft>
                <a:spcPts val="0"/>
              </a:spcAft>
              <a:buSzPts val="2600"/>
              <a:buFont typeface="Verdana"/>
              <a:buNone/>
              <a:defRPr sz="2889">
                <a:latin typeface="Verdana"/>
                <a:ea typeface="Verdana"/>
                <a:cs typeface="Verdana"/>
                <a:sym typeface="Verdana"/>
              </a:defRPr>
            </a:lvl3pPr>
            <a:lvl4pPr lvl="3" algn="l" rtl="0">
              <a:lnSpc>
                <a:spcPct val="100000"/>
              </a:lnSpc>
              <a:spcBef>
                <a:spcPts val="0"/>
              </a:spcBef>
              <a:spcAft>
                <a:spcPts val="0"/>
              </a:spcAft>
              <a:buSzPts val="2600"/>
              <a:buFont typeface="Verdana"/>
              <a:buNone/>
              <a:defRPr sz="2889">
                <a:latin typeface="Verdana"/>
                <a:ea typeface="Verdana"/>
                <a:cs typeface="Verdana"/>
                <a:sym typeface="Verdana"/>
              </a:defRPr>
            </a:lvl4pPr>
            <a:lvl5pPr lvl="4" algn="l" rtl="0">
              <a:lnSpc>
                <a:spcPct val="100000"/>
              </a:lnSpc>
              <a:spcBef>
                <a:spcPts val="0"/>
              </a:spcBef>
              <a:spcAft>
                <a:spcPts val="0"/>
              </a:spcAft>
              <a:buSzPts val="2600"/>
              <a:buFont typeface="Verdana"/>
              <a:buNone/>
              <a:defRPr sz="2889">
                <a:latin typeface="Verdana"/>
                <a:ea typeface="Verdana"/>
                <a:cs typeface="Verdana"/>
                <a:sym typeface="Verdana"/>
              </a:defRPr>
            </a:lvl5pPr>
            <a:lvl6pPr lvl="5" algn="l" rtl="0">
              <a:lnSpc>
                <a:spcPct val="100000"/>
              </a:lnSpc>
              <a:spcBef>
                <a:spcPts val="0"/>
              </a:spcBef>
              <a:spcAft>
                <a:spcPts val="0"/>
              </a:spcAft>
              <a:buSzPts val="2600"/>
              <a:buFont typeface="Verdana"/>
              <a:buNone/>
              <a:defRPr sz="2889">
                <a:latin typeface="Verdana"/>
                <a:ea typeface="Verdana"/>
                <a:cs typeface="Verdana"/>
                <a:sym typeface="Verdana"/>
              </a:defRPr>
            </a:lvl6pPr>
            <a:lvl7pPr lvl="6" algn="l" rtl="0">
              <a:lnSpc>
                <a:spcPct val="100000"/>
              </a:lnSpc>
              <a:spcBef>
                <a:spcPts val="0"/>
              </a:spcBef>
              <a:spcAft>
                <a:spcPts val="0"/>
              </a:spcAft>
              <a:buSzPts val="2600"/>
              <a:buFont typeface="Verdana"/>
              <a:buNone/>
              <a:defRPr sz="2889">
                <a:latin typeface="Verdana"/>
                <a:ea typeface="Verdana"/>
                <a:cs typeface="Verdana"/>
                <a:sym typeface="Verdana"/>
              </a:defRPr>
            </a:lvl7pPr>
            <a:lvl8pPr lvl="7" algn="l" rtl="0">
              <a:lnSpc>
                <a:spcPct val="100000"/>
              </a:lnSpc>
              <a:spcBef>
                <a:spcPts val="0"/>
              </a:spcBef>
              <a:spcAft>
                <a:spcPts val="0"/>
              </a:spcAft>
              <a:buSzPts val="2600"/>
              <a:buFont typeface="Verdana"/>
              <a:buNone/>
              <a:defRPr sz="2889">
                <a:latin typeface="Verdana"/>
                <a:ea typeface="Verdana"/>
                <a:cs typeface="Verdana"/>
                <a:sym typeface="Verdana"/>
              </a:defRPr>
            </a:lvl8pPr>
            <a:lvl9pPr lvl="8" algn="l" rtl="0">
              <a:lnSpc>
                <a:spcPct val="100000"/>
              </a:lnSpc>
              <a:spcBef>
                <a:spcPts val="0"/>
              </a:spcBef>
              <a:spcAft>
                <a:spcPts val="0"/>
              </a:spcAft>
              <a:buSzPts val="2600"/>
              <a:buFont typeface="Verdana"/>
              <a:buNone/>
              <a:defRPr sz="2889">
                <a:latin typeface="Verdana"/>
                <a:ea typeface="Verdana"/>
                <a:cs typeface="Verdana"/>
                <a:sym typeface="Verdana"/>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 que é?">
  <p:cSld name="Foca no conteúdo">
    <p:spTree>
      <p:nvGrpSpPr>
        <p:cNvPr id="1" name="Shape 107"/>
        <p:cNvGrpSpPr/>
        <p:nvPr/>
      </p:nvGrpSpPr>
      <p:grpSpPr>
        <a:xfrm>
          <a:off x="0" y="0"/>
          <a:ext cx="0" cy="0"/>
          <a:chOff x="0" y="0"/>
          <a:chExt cx="0" cy="0"/>
        </a:xfrm>
      </p:grpSpPr>
      <p:sp>
        <p:nvSpPr>
          <p:cNvPr id="108" name="Google Shape;108;g2209ad037b2_0_102"/>
          <p:cNvSpPr txBox="1">
            <a:spLocks noGrp="1"/>
          </p:cNvSpPr>
          <p:nvPr>
            <p:ph type="title"/>
          </p:nvPr>
        </p:nvSpPr>
        <p:spPr>
          <a:xfrm>
            <a:off x="600298" y="1350001"/>
            <a:ext cx="9269667" cy="636060"/>
          </a:xfrm>
          <a:prstGeom prst="rect">
            <a:avLst/>
          </a:prstGeom>
          <a:noFill/>
          <a:ln>
            <a:noFill/>
          </a:ln>
        </p:spPr>
        <p:txBody>
          <a:bodyPr spcFirstLastPara="1" wrap="square" lIns="94800" tIns="94800" rIns="94800" bIns="94800" anchor="t" anchorCtr="0">
            <a:spAutoFit/>
          </a:bodyPr>
          <a:lstStyle>
            <a:lvl1pPr lvl="0" algn="l" rtl="0">
              <a:lnSpc>
                <a:spcPct val="100000"/>
              </a:lnSpc>
              <a:spcBef>
                <a:spcPts val="0"/>
              </a:spcBef>
              <a:spcAft>
                <a:spcPts val="0"/>
              </a:spcAft>
              <a:buSzPts val="2600"/>
              <a:buFont typeface="Verdana"/>
              <a:buNone/>
              <a:defRPr sz="2889" b="1">
                <a:latin typeface="Verdana"/>
                <a:ea typeface="Verdana"/>
                <a:cs typeface="Verdana"/>
                <a:sym typeface="Verdana"/>
              </a:defRPr>
            </a:lvl1pPr>
            <a:lvl2pPr lvl="1" algn="l" rtl="0">
              <a:lnSpc>
                <a:spcPct val="100000"/>
              </a:lnSpc>
              <a:spcBef>
                <a:spcPts val="0"/>
              </a:spcBef>
              <a:spcAft>
                <a:spcPts val="0"/>
              </a:spcAft>
              <a:buSzPts val="2600"/>
              <a:buFont typeface="Verdana"/>
              <a:buNone/>
              <a:defRPr sz="2889">
                <a:latin typeface="Verdana"/>
                <a:ea typeface="Verdana"/>
                <a:cs typeface="Verdana"/>
                <a:sym typeface="Verdana"/>
              </a:defRPr>
            </a:lvl2pPr>
            <a:lvl3pPr lvl="2" algn="l" rtl="0">
              <a:lnSpc>
                <a:spcPct val="100000"/>
              </a:lnSpc>
              <a:spcBef>
                <a:spcPts val="0"/>
              </a:spcBef>
              <a:spcAft>
                <a:spcPts val="0"/>
              </a:spcAft>
              <a:buSzPts val="2600"/>
              <a:buFont typeface="Verdana"/>
              <a:buNone/>
              <a:defRPr sz="2889">
                <a:latin typeface="Verdana"/>
                <a:ea typeface="Verdana"/>
                <a:cs typeface="Verdana"/>
                <a:sym typeface="Verdana"/>
              </a:defRPr>
            </a:lvl3pPr>
            <a:lvl4pPr lvl="3" algn="l" rtl="0">
              <a:lnSpc>
                <a:spcPct val="100000"/>
              </a:lnSpc>
              <a:spcBef>
                <a:spcPts val="0"/>
              </a:spcBef>
              <a:spcAft>
                <a:spcPts val="0"/>
              </a:spcAft>
              <a:buSzPts val="2600"/>
              <a:buFont typeface="Verdana"/>
              <a:buNone/>
              <a:defRPr sz="2889">
                <a:latin typeface="Verdana"/>
                <a:ea typeface="Verdana"/>
                <a:cs typeface="Verdana"/>
                <a:sym typeface="Verdana"/>
              </a:defRPr>
            </a:lvl4pPr>
            <a:lvl5pPr lvl="4" algn="l" rtl="0">
              <a:lnSpc>
                <a:spcPct val="100000"/>
              </a:lnSpc>
              <a:spcBef>
                <a:spcPts val="0"/>
              </a:spcBef>
              <a:spcAft>
                <a:spcPts val="0"/>
              </a:spcAft>
              <a:buSzPts val="2600"/>
              <a:buFont typeface="Verdana"/>
              <a:buNone/>
              <a:defRPr sz="2889">
                <a:latin typeface="Verdana"/>
                <a:ea typeface="Verdana"/>
                <a:cs typeface="Verdana"/>
                <a:sym typeface="Verdana"/>
              </a:defRPr>
            </a:lvl5pPr>
            <a:lvl6pPr lvl="5" algn="l" rtl="0">
              <a:lnSpc>
                <a:spcPct val="100000"/>
              </a:lnSpc>
              <a:spcBef>
                <a:spcPts val="0"/>
              </a:spcBef>
              <a:spcAft>
                <a:spcPts val="0"/>
              </a:spcAft>
              <a:buSzPts val="2600"/>
              <a:buFont typeface="Verdana"/>
              <a:buNone/>
              <a:defRPr sz="2889">
                <a:latin typeface="Verdana"/>
                <a:ea typeface="Verdana"/>
                <a:cs typeface="Verdana"/>
                <a:sym typeface="Verdana"/>
              </a:defRPr>
            </a:lvl6pPr>
            <a:lvl7pPr lvl="6" algn="l" rtl="0">
              <a:lnSpc>
                <a:spcPct val="100000"/>
              </a:lnSpc>
              <a:spcBef>
                <a:spcPts val="0"/>
              </a:spcBef>
              <a:spcAft>
                <a:spcPts val="0"/>
              </a:spcAft>
              <a:buSzPts val="2600"/>
              <a:buFont typeface="Verdana"/>
              <a:buNone/>
              <a:defRPr sz="2889">
                <a:latin typeface="Verdana"/>
                <a:ea typeface="Verdana"/>
                <a:cs typeface="Verdana"/>
                <a:sym typeface="Verdana"/>
              </a:defRPr>
            </a:lvl7pPr>
            <a:lvl8pPr lvl="7" algn="l" rtl="0">
              <a:lnSpc>
                <a:spcPct val="100000"/>
              </a:lnSpc>
              <a:spcBef>
                <a:spcPts val="0"/>
              </a:spcBef>
              <a:spcAft>
                <a:spcPts val="0"/>
              </a:spcAft>
              <a:buSzPts val="2600"/>
              <a:buFont typeface="Verdana"/>
              <a:buNone/>
              <a:defRPr sz="2889">
                <a:latin typeface="Verdana"/>
                <a:ea typeface="Verdana"/>
                <a:cs typeface="Verdana"/>
                <a:sym typeface="Verdana"/>
              </a:defRPr>
            </a:lvl8pPr>
            <a:lvl9pPr lvl="8" algn="l" rtl="0">
              <a:lnSpc>
                <a:spcPct val="100000"/>
              </a:lnSpc>
              <a:spcBef>
                <a:spcPts val="0"/>
              </a:spcBef>
              <a:spcAft>
                <a:spcPts val="0"/>
              </a:spcAft>
              <a:buSzPts val="2600"/>
              <a:buFont typeface="Verdana"/>
              <a:buNone/>
              <a:defRPr sz="2889">
                <a:latin typeface="Verdana"/>
                <a:ea typeface="Verdana"/>
                <a:cs typeface="Verdana"/>
                <a:sym typeface="Verdana"/>
              </a:defRPr>
            </a:lvl9pPr>
          </a:lstStyle>
          <a:p>
            <a:endParaRPr/>
          </a:p>
        </p:txBody>
      </p:sp>
      <p:sp>
        <p:nvSpPr>
          <p:cNvPr id="109" name="Google Shape;109;g2209ad037b2_0_102"/>
          <p:cNvSpPr txBox="1">
            <a:spLocks noGrp="1"/>
          </p:cNvSpPr>
          <p:nvPr>
            <p:ph type="body" idx="1"/>
          </p:nvPr>
        </p:nvSpPr>
        <p:spPr>
          <a:xfrm>
            <a:off x="600298" y="1966792"/>
            <a:ext cx="8768333" cy="474606"/>
          </a:xfrm>
          <a:prstGeom prst="rect">
            <a:avLst/>
          </a:prstGeom>
          <a:noFill/>
          <a:ln>
            <a:noFill/>
          </a:ln>
        </p:spPr>
        <p:txBody>
          <a:bodyPr spcFirstLastPara="1" wrap="square" lIns="94800" tIns="94800" rIns="94800" bIns="94800" anchor="t" anchorCtr="0">
            <a:spAutoFit/>
          </a:bodyPr>
          <a:lstStyle>
            <a:lvl1pPr marL="507980" lvl="0"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1pPr>
            <a:lvl2pPr marL="1015960" lvl="1"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2pPr>
            <a:lvl3pPr marL="1523939" lvl="2"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3pPr>
            <a:lvl4pPr marL="2031920" lvl="3"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4pPr>
            <a:lvl5pPr marL="2539899" lvl="4"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5pPr>
            <a:lvl6pPr marL="3047878" lvl="5"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6pPr>
            <a:lvl7pPr marL="3555858" lvl="6"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7pPr>
            <a:lvl8pPr marL="4063837" lvl="7"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8pPr>
            <a:lvl9pPr marL="4571818" lvl="8"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9pPr>
          </a:lstStyle>
          <a:p>
            <a:endParaRPr/>
          </a:p>
        </p:txBody>
      </p:sp>
      <p:sp>
        <p:nvSpPr>
          <p:cNvPr id="110" name="Google Shape;110;g2209ad037b2_0_102"/>
          <p:cNvSpPr txBox="1"/>
          <p:nvPr/>
        </p:nvSpPr>
        <p:spPr>
          <a:xfrm>
            <a:off x="1302852" y="494479"/>
            <a:ext cx="5177333" cy="636300"/>
          </a:xfrm>
          <a:prstGeom prst="rect">
            <a:avLst/>
          </a:prstGeom>
          <a:noFill/>
          <a:ln>
            <a:noFill/>
          </a:ln>
        </p:spPr>
        <p:txBody>
          <a:bodyPr spcFirstLastPara="1" wrap="square" lIns="79000" tIns="79000" rIns="79000" bIns="79000" anchor="ctr" anchorCtr="0">
            <a:noAutofit/>
          </a:bodyPr>
          <a:lstStyle/>
          <a:p>
            <a:pPr marL="0" marR="0" lvl="0" indent="0" algn="l" rtl="0">
              <a:lnSpc>
                <a:spcPct val="100000"/>
              </a:lnSpc>
              <a:spcBef>
                <a:spcPts val="0"/>
              </a:spcBef>
              <a:spcAft>
                <a:spcPts val="0"/>
              </a:spcAft>
              <a:buClr>
                <a:srgbClr val="000000"/>
              </a:buClr>
              <a:buSzPts val="800"/>
              <a:buFont typeface="Arial"/>
              <a:buNone/>
            </a:pPr>
            <a:r>
              <a:rPr lang="pt-BR" sz="3444" b="1" i="0" u="none" strike="noStrike" cap="none" dirty="0">
                <a:solidFill>
                  <a:srgbClr val="389E94"/>
                </a:solidFill>
                <a:latin typeface="Verdana"/>
                <a:ea typeface="Verdana"/>
                <a:cs typeface="Verdana"/>
                <a:sym typeface="Verdana"/>
              </a:rPr>
              <a:t>O QUE É?</a:t>
            </a:r>
            <a:endParaRPr sz="1222" b="0" i="0" u="none" strike="noStrike" cap="none" dirty="0">
              <a:solidFill>
                <a:srgbClr val="389E94"/>
              </a:solidFill>
              <a:latin typeface="Arial"/>
              <a:ea typeface="Arial"/>
              <a:cs typeface="Arial"/>
              <a:sym typeface="Arial"/>
            </a:endParaRPr>
          </a:p>
        </p:txBody>
      </p:sp>
      <p:pic>
        <p:nvPicPr>
          <p:cNvPr id="111" name="Google Shape;111;g2209ad037b2_0_102"/>
          <p:cNvPicPr preferRelativeResize="0"/>
          <p:nvPr/>
        </p:nvPicPr>
        <p:blipFill rotWithShape="1">
          <a:blip r:embed="rId2">
            <a:alphaModFix/>
          </a:blip>
          <a:srcRect/>
          <a:stretch/>
        </p:blipFill>
        <p:spPr>
          <a:xfrm>
            <a:off x="523453" y="407771"/>
            <a:ext cx="715907" cy="644316"/>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raticando">
  <p:cSld name="Praticando">
    <p:spTree>
      <p:nvGrpSpPr>
        <p:cNvPr id="1" name="Shape 112"/>
        <p:cNvGrpSpPr/>
        <p:nvPr/>
      </p:nvGrpSpPr>
      <p:grpSpPr>
        <a:xfrm>
          <a:off x="0" y="0"/>
          <a:ext cx="0" cy="0"/>
          <a:chOff x="0" y="0"/>
          <a:chExt cx="0" cy="0"/>
        </a:xfrm>
      </p:grpSpPr>
      <p:sp>
        <p:nvSpPr>
          <p:cNvPr id="113" name="Google Shape;113;g2209ad037b2_0_107"/>
          <p:cNvSpPr txBox="1">
            <a:spLocks noGrp="1"/>
          </p:cNvSpPr>
          <p:nvPr>
            <p:ph type="body" idx="1"/>
          </p:nvPr>
        </p:nvSpPr>
        <p:spPr>
          <a:xfrm>
            <a:off x="600298" y="1966792"/>
            <a:ext cx="8768333" cy="474606"/>
          </a:xfrm>
          <a:prstGeom prst="rect">
            <a:avLst/>
          </a:prstGeom>
          <a:noFill/>
          <a:ln>
            <a:noFill/>
          </a:ln>
        </p:spPr>
        <p:txBody>
          <a:bodyPr spcFirstLastPara="1" wrap="square" lIns="94800" tIns="94800" rIns="94800" bIns="94800" anchor="t" anchorCtr="0">
            <a:spAutoFit/>
          </a:bodyPr>
          <a:lstStyle>
            <a:lvl1pPr marL="507980" lvl="0"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1pPr>
            <a:lvl2pPr marL="1015960" lvl="1"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2pPr>
            <a:lvl3pPr marL="1523939" lvl="2"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3pPr>
            <a:lvl4pPr marL="2031920" lvl="3"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4pPr>
            <a:lvl5pPr marL="2539899" lvl="4"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5pPr>
            <a:lvl6pPr marL="3047878" lvl="5"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6pPr>
            <a:lvl7pPr marL="3555858" lvl="6"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7pPr>
            <a:lvl8pPr marL="4063837" lvl="7"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8pPr>
            <a:lvl9pPr marL="4571818" lvl="8"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9pPr>
          </a:lstStyle>
          <a:p>
            <a:endParaRPr/>
          </a:p>
        </p:txBody>
      </p:sp>
      <p:sp>
        <p:nvSpPr>
          <p:cNvPr id="114" name="Google Shape;114;g2209ad037b2_0_107"/>
          <p:cNvSpPr txBox="1"/>
          <p:nvPr/>
        </p:nvSpPr>
        <p:spPr>
          <a:xfrm>
            <a:off x="1302852" y="494479"/>
            <a:ext cx="4340667" cy="636300"/>
          </a:xfrm>
          <a:prstGeom prst="rect">
            <a:avLst/>
          </a:prstGeom>
          <a:noFill/>
          <a:ln>
            <a:noFill/>
          </a:ln>
        </p:spPr>
        <p:txBody>
          <a:bodyPr spcFirstLastPara="1" wrap="square" lIns="79000" tIns="79000" rIns="79000" bIns="79000" anchor="ctr" anchorCtr="0">
            <a:noAutofit/>
          </a:bodyPr>
          <a:lstStyle/>
          <a:p>
            <a:pPr marL="0" marR="0" lvl="0" indent="0" algn="l" rtl="0">
              <a:lnSpc>
                <a:spcPct val="100000"/>
              </a:lnSpc>
              <a:spcBef>
                <a:spcPts val="0"/>
              </a:spcBef>
              <a:spcAft>
                <a:spcPts val="0"/>
              </a:spcAft>
              <a:buClr>
                <a:srgbClr val="000000"/>
              </a:buClr>
              <a:buSzPts val="800"/>
              <a:buFont typeface="Arial"/>
              <a:buNone/>
            </a:pPr>
            <a:r>
              <a:rPr lang="pt-BR" sz="3444" b="1" i="0" u="none" strike="noStrike" cap="none" dirty="0">
                <a:solidFill>
                  <a:srgbClr val="389E94"/>
                </a:solidFill>
                <a:latin typeface="Verdana"/>
                <a:ea typeface="Verdana"/>
                <a:cs typeface="Verdana"/>
                <a:sym typeface="Verdana"/>
              </a:rPr>
              <a:t>PRATICANDO</a:t>
            </a:r>
            <a:endParaRPr sz="1222" b="0" i="0" u="none" strike="noStrike" cap="none" dirty="0">
              <a:solidFill>
                <a:srgbClr val="389E94"/>
              </a:solidFill>
              <a:latin typeface="Arial"/>
              <a:ea typeface="Arial"/>
              <a:cs typeface="Arial"/>
              <a:sym typeface="Arial"/>
            </a:endParaRPr>
          </a:p>
        </p:txBody>
      </p:sp>
      <p:pic>
        <p:nvPicPr>
          <p:cNvPr id="115" name="Google Shape;115;g2209ad037b2_0_107"/>
          <p:cNvPicPr preferRelativeResize="0"/>
          <p:nvPr/>
        </p:nvPicPr>
        <p:blipFill rotWithShape="1">
          <a:blip r:embed="rId2">
            <a:alphaModFix/>
          </a:blip>
          <a:srcRect/>
          <a:stretch/>
        </p:blipFill>
        <p:spPr>
          <a:xfrm>
            <a:off x="600298" y="494479"/>
            <a:ext cx="636167" cy="572550"/>
          </a:xfrm>
          <a:prstGeom prst="rect">
            <a:avLst/>
          </a:prstGeom>
          <a:noFill/>
          <a:ln>
            <a:noFill/>
          </a:ln>
        </p:spPr>
      </p:pic>
      <p:sp>
        <p:nvSpPr>
          <p:cNvPr id="116" name="Google Shape;116;g2209ad037b2_0_107"/>
          <p:cNvSpPr txBox="1">
            <a:spLocks noGrp="1"/>
          </p:cNvSpPr>
          <p:nvPr>
            <p:ph type="title"/>
          </p:nvPr>
        </p:nvSpPr>
        <p:spPr>
          <a:xfrm>
            <a:off x="600298" y="1350001"/>
            <a:ext cx="9269667" cy="636060"/>
          </a:xfrm>
          <a:prstGeom prst="rect">
            <a:avLst/>
          </a:prstGeom>
          <a:noFill/>
          <a:ln>
            <a:noFill/>
          </a:ln>
        </p:spPr>
        <p:txBody>
          <a:bodyPr spcFirstLastPara="1" wrap="square" lIns="94800" tIns="94800" rIns="94800" bIns="94800" anchor="t" anchorCtr="0">
            <a:spAutoFit/>
          </a:bodyPr>
          <a:lstStyle>
            <a:lvl1pPr lvl="0" algn="l" rtl="0">
              <a:lnSpc>
                <a:spcPct val="100000"/>
              </a:lnSpc>
              <a:spcBef>
                <a:spcPts val="0"/>
              </a:spcBef>
              <a:spcAft>
                <a:spcPts val="0"/>
              </a:spcAft>
              <a:buSzPts val="2600"/>
              <a:buFont typeface="Verdana"/>
              <a:buNone/>
              <a:defRPr sz="2889" b="1">
                <a:latin typeface="Verdana"/>
                <a:ea typeface="Verdana"/>
                <a:cs typeface="Verdana"/>
                <a:sym typeface="Verdana"/>
              </a:defRPr>
            </a:lvl1pPr>
            <a:lvl2pPr lvl="1" algn="l" rtl="0">
              <a:lnSpc>
                <a:spcPct val="100000"/>
              </a:lnSpc>
              <a:spcBef>
                <a:spcPts val="0"/>
              </a:spcBef>
              <a:spcAft>
                <a:spcPts val="0"/>
              </a:spcAft>
              <a:buSzPts val="2600"/>
              <a:buFont typeface="Verdana"/>
              <a:buNone/>
              <a:defRPr sz="2889">
                <a:latin typeface="Verdana"/>
                <a:ea typeface="Verdana"/>
                <a:cs typeface="Verdana"/>
                <a:sym typeface="Verdana"/>
              </a:defRPr>
            </a:lvl2pPr>
            <a:lvl3pPr lvl="2" algn="l" rtl="0">
              <a:lnSpc>
                <a:spcPct val="100000"/>
              </a:lnSpc>
              <a:spcBef>
                <a:spcPts val="0"/>
              </a:spcBef>
              <a:spcAft>
                <a:spcPts val="0"/>
              </a:spcAft>
              <a:buSzPts val="2600"/>
              <a:buFont typeface="Verdana"/>
              <a:buNone/>
              <a:defRPr sz="2889">
                <a:latin typeface="Verdana"/>
                <a:ea typeface="Verdana"/>
                <a:cs typeface="Verdana"/>
                <a:sym typeface="Verdana"/>
              </a:defRPr>
            </a:lvl3pPr>
            <a:lvl4pPr lvl="3" algn="l" rtl="0">
              <a:lnSpc>
                <a:spcPct val="100000"/>
              </a:lnSpc>
              <a:spcBef>
                <a:spcPts val="0"/>
              </a:spcBef>
              <a:spcAft>
                <a:spcPts val="0"/>
              </a:spcAft>
              <a:buSzPts val="2600"/>
              <a:buFont typeface="Verdana"/>
              <a:buNone/>
              <a:defRPr sz="2889">
                <a:latin typeface="Verdana"/>
                <a:ea typeface="Verdana"/>
                <a:cs typeface="Verdana"/>
                <a:sym typeface="Verdana"/>
              </a:defRPr>
            </a:lvl4pPr>
            <a:lvl5pPr lvl="4" algn="l" rtl="0">
              <a:lnSpc>
                <a:spcPct val="100000"/>
              </a:lnSpc>
              <a:spcBef>
                <a:spcPts val="0"/>
              </a:spcBef>
              <a:spcAft>
                <a:spcPts val="0"/>
              </a:spcAft>
              <a:buSzPts val="2600"/>
              <a:buFont typeface="Verdana"/>
              <a:buNone/>
              <a:defRPr sz="2889">
                <a:latin typeface="Verdana"/>
                <a:ea typeface="Verdana"/>
                <a:cs typeface="Verdana"/>
                <a:sym typeface="Verdana"/>
              </a:defRPr>
            </a:lvl5pPr>
            <a:lvl6pPr lvl="5" algn="l" rtl="0">
              <a:lnSpc>
                <a:spcPct val="100000"/>
              </a:lnSpc>
              <a:spcBef>
                <a:spcPts val="0"/>
              </a:spcBef>
              <a:spcAft>
                <a:spcPts val="0"/>
              </a:spcAft>
              <a:buSzPts val="2600"/>
              <a:buFont typeface="Verdana"/>
              <a:buNone/>
              <a:defRPr sz="2889">
                <a:latin typeface="Verdana"/>
                <a:ea typeface="Verdana"/>
                <a:cs typeface="Verdana"/>
                <a:sym typeface="Verdana"/>
              </a:defRPr>
            </a:lvl6pPr>
            <a:lvl7pPr lvl="6" algn="l" rtl="0">
              <a:lnSpc>
                <a:spcPct val="100000"/>
              </a:lnSpc>
              <a:spcBef>
                <a:spcPts val="0"/>
              </a:spcBef>
              <a:spcAft>
                <a:spcPts val="0"/>
              </a:spcAft>
              <a:buSzPts val="2600"/>
              <a:buFont typeface="Verdana"/>
              <a:buNone/>
              <a:defRPr sz="2889">
                <a:latin typeface="Verdana"/>
                <a:ea typeface="Verdana"/>
                <a:cs typeface="Verdana"/>
                <a:sym typeface="Verdana"/>
              </a:defRPr>
            </a:lvl7pPr>
            <a:lvl8pPr lvl="7" algn="l" rtl="0">
              <a:lnSpc>
                <a:spcPct val="100000"/>
              </a:lnSpc>
              <a:spcBef>
                <a:spcPts val="0"/>
              </a:spcBef>
              <a:spcAft>
                <a:spcPts val="0"/>
              </a:spcAft>
              <a:buSzPts val="2600"/>
              <a:buFont typeface="Verdana"/>
              <a:buNone/>
              <a:defRPr sz="2889">
                <a:latin typeface="Verdana"/>
                <a:ea typeface="Verdana"/>
                <a:cs typeface="Verdana"/>
                <a:sym typeface="Verdana"/>
              </a:defRPr>
            </a:lvl8pPr>
            <a:lvl9pPr lvl="8" algn="l" rtl="0">
              <a:lnSpc>
                <a:spcPct val="100000"/>
              </a:lnSpc>
              <a:spcBef>
                <a:spcPts val="0"/>
              </a:spcBef>
              <a:spcAft>
                <a:spcPts val="0"/>
              </a:spcAft>
              <a:buSzPts val="2600"/>
              <a:buFont typeface="Verdana"/>
              <a:buNone/>
              <a:defRPr sz="2889">
                <a:latin typeface="Verdana"/>
                <a:ea typeface="Verdana"/>
                <a:cs typeface="Verdana"/>
                <a:sym typeface="Verdana"/>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istematizando">
  <p:cSld name="Sistematizando">
    <p:spTree>
      <p:nvGrpSpPr>
        <p:cNvPr id="1" name="Shape 117"/>
        <p:cNvGrpSpPr/>
        <p:nvPr/>
      </p:nvGrpSpPr>
      <p:grpSpPr>
        <a:xfrm>
          <a:off x="0" y="0"/>
          <a:ext cx="0" cy="0"/>
          <a:chOff x="0" y="0"/>
          <a:chExt cx="0" cy="0"/>
        </a:xfrm>
      </p:grpSpPr>
      <p:sp>
        <p:nvSpPr>
          <p:cNvPr id="118" name="Google Shape;118;g2209ad037b2_0_112"/>
          <p:cNvSpPr txBox="1">
            <a:spLocks noGrp="1"/>
          </p:cNvSpPr>
          <p:nvPr>
            <p:ph type="body" idx="1"/>
          </p:nvPr>
        </p:nvSpPr>
        <p:spPr>
          <a:xfrm>
            <a:off x="600298" y="1966792"/>
            <a:ext cx="8768333" cy="474606"/>
          </a:xfrm>
          <a:prstGeom prst="rect">
            <a:avLst/>
          </a:prstGeom>
          <a:noFill/>
          <a:ln>
            <a:noFill/>
          </a:ln>
        </p:spPr>
        <p:txBody>
          <a:bodyPr spcFirstLastPara="1" wrap="square" lIns="94800" tIns="94800" rIns="94800" bIns="94800" anchor="t" anchorCtr="0">
            <a:spAutoFit/>
          </a:bodyPr>
          <a:lstStyle>
            <a:lvl1pPr marL="507980" lvl="0"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1pPr>
            <a:lvl2pPr marL="1015960" lvl="1"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2pPr>
            <a:lvl3pPr marL="1523939" lvl="2"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3pPr>
            <a:lvl4pPr marL="2031920" lvl="3"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4pPr>
            <a:lvl5pPr marL="2539899" lvl="4"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5pPr>
            <a:lvl6pPr marL="3047878" lvl="5"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6pPr>
            <a:lvl7pPr marL="3555858" lvl="6"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7pPr>
            <a:lvl8pPr marL="4063837" lvl="7"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8pPr>
            <a:lvl9pPr marL="4571818" lvl="8"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9pPr>
          </a:lstStyle>
          <a:p>
            <a:endParaRPr/>
          </a:p>
        </p:txBody>
      </p:sp>
      <p:sp>
        <p:nvSpPr>
          <p:cNvPr id="119" name="Google Shape;119;g2209ad037b2_0_112"/>
          <p:cNvSpPr txBox="1"/>
          <p:nvPr/>
        </p:nvSpPr>
        <p:spPr>
          <a:xfrm>
            <a:off x="1302852" y="494479"/>
            <a:ext cx="4930000" cy="636300"/>
          </a:xfrm>
          <a:prstGeom prst="rect">
            <a:avLst/>
          </a:prstGeom>
          <a:noFill/>
          <a:ln>
            <a:noFill/>
          </a:ln>
        </p:spPr>
        <p:txBody>
          <a:bodyPr spcFirstLastPara="1" wrap="square" lIns="79000" tIns="79000" rIns="79000" bIns="79000" anchor="ctr" anchorCtr="0">
            <a:noAutofit/>
          </a:bodyPr>
          <a:lstStyle/>
          <a:p>
            <a:pPr marL="0" marR="0" lvl="0" indent="0" algn="l" rtl="0">
              <a:lnSpc>
                <a:spcPct val="100000"/>
              </a:lnSpc>
              <a:spcBef>
                <a:spcPts val="0"/>
              </a:spcBef>
              <a:spcAft>
                <a:spcPts val="0"/>
              </a:spcAft>
              <a:buClr>
                <a:srgbClr val="000000"/>
              </a:buClr>
              <a:buSzPts val="800"/>
              <a:buFont typeface="Arial"/>
              <a:buNone/>
            </a:pPr>
            <a:r>
              <a:rPr lang="pt-BR" sz="3444" b="1" i="0" u="none" strike="noStrike" cap="none" dirty="0">
                <a:solidFill>
                  <a:srgbClr val="389E94"/>
                </a:solidFill>
                <a:latin typeface="Verdana"/>
                <a:ea typeface="Verdana"/>
                <a:cs typeface="Verdana"/>
                <a:sym typeface="Verdana"/>
              </a:rPr>
              <a:t>SISTEMATIZANDO </a:t>
            </a:r>
            <a:endParaRPr sz="1222" b="0" i="0" u="none" strike="noStrike" cap="none" dirty="0">
              <a:solidFill>
                <a:srgbClr val="389E94"/>
              </a:solidFill>
              <a:latin typeface="Arial"/>
              <a:ea typeface="Arial"/>
              <a:cs typeface="Arial"/>
              <a:sym typeface="Arial"/>
            </a:endParaRPr>
          </a:p>
        </p:txBody>
      </p:sp>
      <p:pic>
        <p:nvPicPr>
          <p:cNvPr id="120" name="Google Shape;120;g2209ad037b2_0_112"/>
          <p:cNvPicPr preferRelativeResize="0"/>
          <p:nvPr/>
        </p:nvPicPr>
        <p:blipFill rotWithShape="1">
          <a:blip r:embed="rId2">
            <a:alphaModFix/>
          </a:blip>
          <a:srcRect/>
          <a:stretch/>
        </p:blipFill>
        <p:spPr>
          <a:xfrm>
            <a:off x="599922" y="511323"/>
            <a:ext cx="602484" cy="542236"/>
          </a:xfrm>
          <a:prstGeom prst="rect">
            <a:avLst/>
          </a:prstGeom>
          <a:noFill/>
          <a:ln>
            <a:noFill/>
          </a:ln>
        </p:spPr>
      </p:pic>
      <p:sp>
        <p:nvSpPr>
          <p:cNvPr id="121" name="Google Shape;121;g2209ad037b2_0_112"/>
          <p:cNvSpPr txBox="1">
            <a:spLocks noGrp="1"/>
          </p:cNvSpPr>
          <p:nvPr>
            <p:ph type="title"/>
          </p:nvPr>
        </p:nvSpPr>
        <p:spPr>
          <a:xfrm>
            <a:off x="600298" y="1350001"/>
            <a:ext cx="9269667" cy="636060"/>
          </a:xfrm>
          <a:prstGeom prst="rect">
            <a:avLst/>
          </a:prstGeom>
          <a:noFill/>
          <a:ln>
            <a:noFill/>
          </a:ln>
        </p:spPr>
        <p:txBody>
          <a:bodyPr spcFirstLastPara="1" wrap="square" lIns="94800" tIns="94800" rIns="94800" bIns="94800" anchor="t" anchorCtr="0">
            <a:spAutoFit/>
          </a:bodyPr>
          <a:lstStyle>
            <a:lvl1pPr lvl="0" algn="l" rtl="0">
              <a:lnSpc>
                <a:spcPct val="100000"/>
              </a:lnSpc>
              <a:spcBef>
                <a:spcPts val="0"/>
              </a:spcBef>
              <a:spcAft>
                <a:spcPts val="0"/>
              </a:spcAft>
              <a:buSzPts val="2600"/>
              <a:buFont typeface="Verdana"/>
              <a:buNone/>
              <a:defRPr sz="2889" b="1">
                <a:latin typeface="Verdana"/>
                <a:ea typeface="Verdana"/>
                <a:cs typeface="Verdana"/>
                <a:sym typeface="Verdana"/>
              </a:defRPr>
            </a:lvl1pPr>
            <a:lvl2pPr lvl="1" algn="l" rtl="0">
              <a:lnSpc>
                <a:spcPct val="100000"/>
              </a:lnSpc>
              <a:spcBef>
                <a:spcPts val="0"/>
              </a:spcBef>
              <a:spcAft>
                <a:spcPts val="0"/>
              </a:spcAft>
              <a:buSzPts val="2600"/>
              <a:buFont typeface="Verdana"/>
              <a:buNone/>
              <a:defRPr sz="2889">
                <a:latin typeface="Verdana"/>
                <a:ea typeface="Verdana"/>
                <a:cs typeface="Verdana"/>
                <a:sym typeface="Verdana"/>
              </a:defRPr>
            </a:lvl2pPr>
            <a:lvl3pPr lvl="2" algn="l" rtl="0">
              <a:lnSpc>
                <a:spcPct val="100000"/>
              </a:lnSpc>
              <a:spcBef>
                <a:spcPts val="0"/>
              </a:spcBef>
              <a:spcAft>
                <a:spcPts val="0"/>
              </a:spcAft>
              <a:buSzPts val="2600"/>
              <a:buFont typeface="Verdana"/>
              <a:buNone/>
              <a:defRPr sz="2889">
                <a:latin typeface="Verdana"/>
                <a:ea typeface="Verdana"/>
                <a:cs typeface="Verdana"/>
                <a:sym typeface="Verdana"/>
              </a:defRPr>
            </a:lvl3pPr>
            <a:lvl4pPr lvl="3" algn="l" rtl="0">
              <a:lnSpc>
                <a:spcPct val="100000"/>
              </a:lnSpc>
              <a:spcBef>
                <a:spcPts val="0"/>
              </a:spcBef>
              <a:spcAft>
                <a:spcPts val="0"/>
              </a:spcAft>
              <a:buSzPts val="2600"/>
              <a:buFont typeface="Verdana"/>
              <a:buNone/>
              <a:defRPr sz="2889">
                <a:latin typeface="Verdana"/>
                <a:ea typeface="Verdana"/>
                <a:cs typeface="Verdana"/>
                <a:sym typeface="Verdana"/>
              </a:defRPr>
            </a:lvl4pPr>
            <a:lvl5pPr lvl="4" algn="l" rtl="0">
              <a:lnSpc>
                <a:spcPct val="100000"/>
              </a:lnSpc>
              <a:spcBef>
                <a:spcPts val="0"/>
              </a:spcBef>
              <a:spcAft>
                <a:spcPts val="0"/>
              </a:spcAft>
              <a:buSzPts val="2600"/>
              <a:buFont typeface="Verdana"/>
              <a:buNone/>
              <a:defRPr sz="2889">
                <a:latin typeface="Verdana"/>
                <a:ea typeface="Verdana"/>
                <a:cs typeface="Verdana"/>
                <a:sym typeface="Verdana"/>
              </a:defRPr>
            </a:lvl5pPr>
            <a:lvl6pPr lvl="5" algn="l" rtl="0">
              <a:lnSpc>
                <a:spcPct val="100000"/>
              </a:lnSpc>
              <a:spcBef>
                <a:spcPts val="0"/>
              </a:spcBef>
              <a:spcAft>
                <a:spcPts val="0"/>
              </a:spcAft>
              <a:buSzPts val="2600"/>
              <a:buFont typeface="Verdana"/>
              <a:buNone/>
              <a:defRPr sz="2889">
                <a:latin typeface="Verdana"/>
                <a:ea typeface="Verdana"/>
                <a:cs typeface="Verdana"/>
                <a:sym typeface="Verdana"/>
              </a:defRPr>
            </a:lvl6pPr>
            <a:lvl7pPr lvl="6" algn="l" rtl="0">
              <a:lnSpc>
                <a:spcPct val="100000"/>
              </a:lnSpc>
              <a:spcBef>
                <a:spcPts val="0"/>
              </a:spcBef>
              <a:spcAft>
                <a:spcPts val="0"/>
              </a:spcAft>
              <a:buSzPts val="2600"/>
              <a:buFont typeface="Verdana"/>
              <a:buNone/>
              <a:defRPr sz="2889">
                <a:latin typeface="Verdana"/>
                <a:ea typeface="Verdana"/>
                <a:cs typeface="Verdana"/>
                <a:sym typeface="Verdana"/>
              </a:defRPr>
            </a:lvl7pPr>
            <a:lvl8pPr lvl="7" algn="l" rtl="0">
              <a:lnSpc>
                <a:spcPct val="100000"/>
              </a:lnSpc>
              <a:spcBef>
                <a:spcPts val="0"/>
              </a:spcBef>
              <a:spcAft>
                <a:spcPts val="0"/>
              </a:spcAft>
              <a:buSzPts val="2600"/>
              <a:buFont typeface="Verdana"/>
              <a:buNone/>
              <a:defRPr sz="2889">
                <a:latin typeface="Verdana"/>
                <a:ea typeface="Verdana"/>
                <a:cs typeface="Verdana"/>
                <a:sym typeface="Verdana"/>
              </a:defRPr>
            </a:lvl8pPr>
            <a:lvl9pPr lvl="8" algn="l" rtl="0">
              <a:lnSpc>
                <a:spcPct val="100000"/>
              </a:lnSpc>
              <a:spcBef>
                <a:spcPts val="0"/>
              </a:spcBef>
              <a:spcAft>
                <a:spcPts val="0"/>
              </a:spcAft>
              <a:buSzPts val="2600"/>
              <a:buFont typeface="Verdana"/>
              <a:buNone/>
              <a:defRPr sz="2889">
                <a:latin typeface="Verdana"/>
                <a:ea typeface="Verdana"/>
                <a:cs typeface="Verdana"/>
                <a:sym typeface="Verdana"/>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 Conteúdo/Objetivo de aprendizagem" preserve="1">
  <p:cSld name="1_2. Conteúdo/Objetivo de aprendizagem">
    <p:bg>
      <p:bgPr>
        <a:blipFill>
          <a:blip r:embed="rId2">
            <a:alphaModFix/>
          </a:blip>
          <a:stretch>
            <a:fillRect/>
          </a:stretch>
        </a:blipFill>
        <a:effectLst/>
      </p:bgPr>
    </p:bg>
    <p:spTree>
      <p:nvGrpSpPr>
        <p:cNvPr id="1" name="Shape 18"/>
        <p:cNvGrpSpPr/>
        <p:nvPr/>
      </p:nvGrpSpPr>
      <p:grpSpPr>
        <a:xfrm>
          <a:off x="0" y="0"/>
          <a:ext cx="0" cy="0"/>
          <a:chOff x="0" y="0"/>
          <a:chExt cx="0" cy="0"/>
        </a:xfrm>
      </p:grpSpPr>
      <p:sp>
        <p:nvSpPr>
          <p:cNvPr id="19" name="Google Shape;19;p9"/>
          <p:cNvSpPr txBox="1">
            <a:spLocks noGrp="1"/>
          </p:cNvSpPr>
          <p:nvPr>
            <p:ph type="sldNum" idx="12"/>
          </p:nvPr>
        </p:nvSpPr>
        <p:spPr>
          <a:xfrm>
            <a:off x="9413842" y="5191728"/>
            <a:ext cx="609667" cy="35558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20" name="Google Shape;20;p9"/>
          <p:cNvSpPr/>
          <p:nvPr/>
        </p:nvSpPr>
        <p:spPr>
          <a:xfrm>
            <a:off x="227611" y="250361"/>
            <a:ext cx="9730000" cy="5223333"/>
          </a:xfrm>
          <a:prstGeom prst="roundRect">
            <a:avLst>
              <a:gd name="adj" fmla="val 3153"/>
            </a:avLst>
          </a:prstGeom>
          <a:solidFill>
            <a:srgbClr val="FFFCF8"/>
          </a:solidFill>
          <a:ln>
            <a:noFill/>
          </a:ln>
        </p:spPr>
        <p:txBody>
          <a:bodyPr spcFirstLastPara="1" wrap="square" lIns="101583" tIns="101583" rIns="101583" bIns="101583"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556" b="0" i="0" u="none" strike="noStrike" cap="none" dirty="0">
              <a:solidFill>
                <a:srgbClr val="000000"/>
              </a:solidFill>
              <a:latin typeface="Arial"/>
              <a:ea typeface="Arial"/>
              <a:cs typeface="Arial"/>
              <a:sym typeface="Arial"/>
            </a:endParaRPr>
          </a:p>
        </p:txBody>
      </p:sp>
      <p:sp>
        <p:nvSpPr>
          <p:cNvPr id="21" name="Google Shape;21;p9"/>
          <p:cNvSpPr/>
          <p:nvPr/>
        </p:nvSpPr>
        <p:spPr>
          <a:xfrm>
            <a:off x="5056361" y="250361"/>
            <a:ext cx="4901333" cy="5223333"/>
          </a:xfrm>
          <a:prstGeom prst="roundRect">
            <a:avLst>
              <a:gd name="adj" fmla="val 3153"/>
            </a:avLst>
          </a:prstGeom>
          <a:solidFill>
            <a:srgbClr val="F6EDE1"/>
          </a:solidFill>
          <a:ln>
            <a:noFill/>
          </a:ln>
        </p:spPr>
        <p:txBody>
          <a:bodyPr spcFirstLastPara="1" wrap="square" lIns="101583" tIns="101583" rIns="101583" bIns="101583"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556" b="0" i="0" u="none" strike="noStrike" cap="none" dirty="0">
              <a:solidFill>
                <a:srgbClr val="000000"/>
              </a:solidFill>
              <a:latin typeface="Arial"/>
              <a:ea typeface="Arial"/>
              <a:cs typeface="Arial"/>
              <a:sym typeface="Arial"/>
            </a:endParaRPr>
          </a:p>
        </p:txBody>
      </p:sp>
      <p:sp>
        <p:nvSpPr>
          <p:cNvPr id="22" name="Google Shape;22;p9"/>
          <p:cNvSpPr txBox="1">
            <a:spLocks noGrp="1"/>
          </p:cNvSpPr>
          <p:nvPr>
            <p:ph type="body" idx="1"/>
          </p:nvPr>
        </p:nvSpPr>
        <p:spPr>
          <a:xfrm>
            <a:off x="5354306" y="822571"/>
            <a:ext cx="4320333" cy="4133333"/>
          </a:xfrm>
          <a:prstGeom prst="rect">
            <a:avLst/>
          </a:prstGeom>
          <a:noFill/>
          <a:ln>
            <a:noFill/>
          </a:ln>
        </p:spPr>
        <p:txBody>
          <a:bodyPr spcFirstLastPara="1" wrap="square" lIns="91425" tIns="91425" rIns="91425" bIns="91425" anchor="t" anchorCtr="0">
            <a:noAutofit/>
          </a:bodyPr>
          <a:lstStyle>
            <a:lvl1pPr marL="507995" lvl="0" indent="-395107" algn="l">
              <a:lnSpc>
                <a:spcPct val="100000"/>
              </a:lnSpc>
              <a:spcBef>
                <a:spcPts val="0"/>
              </a:spcBef>
              <a:spcAft>
                <a:spcPts val="0"/>
              </a:spcAft>
              <a:buClr>
                <a:srgbClr val="74489D"/>
              </a:buClr>
              <a:buSzPts val="2000"/>
              <a:buFont typeface="Lato"/>
              <a:buChar char="●"/>
              <a:defRPr sz="2222">
                <a:solidFill>
                  <a:schemeClr val="dk1"/>
                </a:solidFill>
                <a:latin typeface="Arial"/>
                <a:ea typeface="Arial"/>
                <a:cs typeface="Arial"/>
                <a:sym typeface="Arial"/>
              </a:defRPr>
            </a:lvl1pPr>
            <a:lvl2pPr marL="1015990" lvl="1" indent="-395107" algn="l">
              <a:lnSpc>
                <a:spcPct val="100000"/>
              </a:lnSpc>
              <a:spcBef>
                <a:spcPts val="0"/>
              </a:spcBef>
              <a:spcAft>
                <a:spcPts val="0"/>
              </a:spcAft>
              <a:buClr>
                <a:srgbClr val="74489D"/>
              </a:buClr>
              <a:buSzPts val="2000"/>
              <a:buFont typeface="Lato"/>
              <a:buChar char="○"/>
              <a:defRPr sz="2222">
                <a:solidFill>
                  <a:schemeClr val="dk1"/>
                </a:solidFill>
                <a:latin typeface="Lato"/>
                <a:ea typeface="Lato"/>
                <a:cs typeface="Lato"/>
                <a:sym typeface="Lato"/>
              </a:defRPr>
            </a:lvl2pPr>
            <a:lvl3pPr marL="1523985" lvl="2" indent="-395107" algn="l">
              <a:lnSpc>
                <a:spcPct val="100000"/>
              </a:lnSpc>
              <a:spcBef>
                <a:spcPts val="0"/>
              </a:spcBef>
              <a:spcAft>
                <a:spcPts val="0"/>
              </a:spcAft>
              <a:buClr>
                <a:srgbClr val="74489D"/>
              </a:buClr>
              <a:buSzPts val="2000"/>
              <a:buFont typeface="Lato"/>
              <a:buChar char="○"/>
              <a:defRPr sz="2222">
                <a:solidFill>
                  <a:schemeClr val="dk1"/>
                </a:solidFill>
                <a:latin typeface="Lato"/>
                <a:ea typeface="Lato"/>
                <a:cs typeface="Lato"/>
                <a:sym typeface="Lato"/>
              </a:defRPr>
            </a:lvl3pPr>
            <a:lvl4pPr marL="2031980" lvl="3" indent="-395107" algn="l">
              <a:lnSpc>
                <a:spcPct val="100000"/>
              </a:lnSpc>
              <a:spcBef>
                <a:spcPts val="0"/>
              </a:spcBef>
              <a:spcAft>
                <a:spcPts val="0"/>
              </a:spcAft>
              <a:buClr>
                <a:srgbClr val="74489D"/>
              </a:buClr>
              <a:buSzPts val="2000"/>
              <a:buFont typeface="Lato"/>
              <a:buChar char="○"/>
              <a:defRPr sz="2222">
                <a:solidFill>
                  <a:schemeClr val="dk1"/>
                </a:solidFill>
                <a:latin typeface="Lato"/>
                <a:ea typeface="Lato"/>
                <a:cs typeface="Lato"/>
                <a:sym typeface="Lato"/>
              </a:defRPr>
            </a:lvl4pPr>
            <a:lvl5pPr marL="2539975" lvl="4" indent="-395107" algn="l">
              <a:lnSpc>
                <a:spcPct val="100000"/>
              </a:lnSpc>
              <a:spcBef>
                <a:spcPts val="0"/>
              </a:spcBef>
              <a:spcAft>
                <a:spcPts val="0"/>
              </a:spcAft>
              <a:buClr>
                <a:srgbClr val="74489D"/>
              </a:buClr>
              <a:buSzPts val="2000"/>
              <a:buFont typeface="Lato"/>
              <a:buChar char="○"/>
              <a:defRPr sz="2222">
                <a:solidFill>
                  <a:schemeClr val="dk1"/>
                </a:solidFill>
                <a:latin typeface="Lato"/>
                <a:ea typeface="Lato"/>
                <a:cs typeface="Lato"/>
                <a:sym typeface="Lato"/>
              </a:defRPr>
            </a:lvl5pPr>
            <a:lvl6pPr marL="3047970" lvl="5" indent="-395107" algn="l">
              <a:lnSpc>
                <a:spcPct val="100000"/>
              </a:lnSpc>
              <a:spcBef>
                <a:spcPts val="0"/>
              </a:spcBef>
              <a:spcAft>
                <a:spcPts val="0"/>
              </a:spcAft>
              <a:buClr>
                <a:srgbClr val="74489D"/>
              </a:buClr>
              <a:buSzPts val="2000"/>
              <a:buFont typeface="Lato"/>
              <a:buChar char="○"/>
              <a:defRPr sz="2222">
                <a:solidFill>
                  <a:schemeClr val="dk1"/>
                </a:solidFill>
                <a:latin typeface="Lato"/>
                <a:ea typeface="Lato"/>
                <a:cs typeface="Lato"/>
                <a:sym typeface="Lato"/>
              </a:defRPr>
            </a:lvl6pPr>
            <a:lvl7pPr marL="3555964" lvl="6" indent="-395107" algn="l">
              <a:lnSpc>
                <a:spcPct val="100000"/>
              </a:lnSpc>
              <a:spcBef>
                <a:spcPts val="0"/>
              </a:spcBef>
              <a:spcAft>
                <a:spcPts val="0"/>
              </a:spcAft>
              <a:buClr>
                <a:srgbClr val="74489D"/>
              </a:buClr>
              <a:buSzPts val="2000"/>
              <a:buFont typeface="Lato"/>
              <a:buChar char="○"/>
              <a:defRPr sz="2222">
                <a:solidFill>
                  <a:schemeClr val="dk1"/>
                </a:solidFill>
                <a:latin typeface="Lato"/>
                <a:ea typeface="Lato"/>
                <a:cs typeface="Lato"/>
                <a:sym typeface="Lato"/>
              </a:defRPr>
            </a:lvl7pPr>
            <a:lvl8pPr marL="4063959" lvl="7" indent="-395107" algn="l">
              <a:lnSpc>
                <a:spcPct val="100000"/>
              </a:lnSpc>
              <a:spcBef>
                <a:spcPts val="0"/>
              </a:spcBef>
              <a:spcAft>
                <a:spcPts val="0"/>
              </a:spcAft>
              <a:buClr>
                <a:srgbClr val="74489D"/>
              </a:buClr>
              <a:buSzPts val="2000"/>
              <a:buFont typeface="Lato"/>
              <a:buChar char="○"/>
              <a:defRPr sz="2222">
                <a:solidFill>
                  <a:schemeClr val="dk1"/>
                </a:solidFill>
                <a:latin typeface="Lato"/>
                <a:ea typeface="Lato"/>
                <a:cs typeface="Lato"/>
                <a:sym typeface="Lato"/>
              </a:defRPr>
            </a:lvl8pPr>
            <a:lvl9pPr marL="4571954" lvl="8" indent="-395107" algn="l">
              <a:lnSpc>
                <a:spcPct val="100000"/>
              </a:lnSpc>
              <a:spcBef>
                <a:spcPts val="0"/>
              </a:spcBef>
              <a:spcAft>
                <a:spcPts val="0"/>
              </a:spcAft>
              <a:buClr>
                <a:srgbClr val="74489D"/>
              </a:buClr>
              <a:buSzPts val="2000"/>
              <a:buFont typeface="Lato"/>
              <a:buChar char="○"/>
              <a:defRPr sz="2222">
                <a:solidFill>
                  <a:schemeClr val="dk1"/>
                </a:solidFill>
                <a:latin typeface="Lato"/>
                <a:ea typeface="Lato"/>
                <a:cs typeface="Lato"/>
                <a:sym typeface="Lato"/>
              </a:defRPr>
            </a:lvl9pPr>
          </a:lstStyle>
          <a:p>
            <a:endParaRPr/>
          </a:p>
        </p:txBody>
      </p:sp>
      <p:sp>
        <p:nvSpPr>
          <p:cNvPr id="23" name="Google Shape;23;p9"/>
          <p:cNvSpPr txBox="1"/>
          <p:nvPr/>
        </p:nvSpPr>
        <p:spPr>
          <a:xfrm rot="-59810">
            <a:off x="149954" y="169948"/>
            <a:ext cx="1705258" cy="428948"/>
          </a:xfrm>
          <a:prstGeom prst="rect">
            <a:avLst/>
          </a:prstGeom>
          <a:solidFill>
            <a:srgbClr val="74489D"/>
          </a:solidFill>
          <a:ln>
            <a:noFill/>
          </a:ln>
        </p:spPr>
        <p:txBody>
          <a:bodyPr spcFirstLastPara="1" wrap="square" lIns="100000" tIns="60000" rIns="101583" bIns="60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2000" b="0" i="0" u="none" strike="noStrike" cap="none" dirty="0">
                <a:solidFill>
                  <a:schemeClr val="lt1"/>
                </a:solidFill>
                <a:latin typeface="Grandstander SemiBold"/>
                <a:ea typeface="Grandstander SemiBold"/>
                <a:cs typeface="Grandstander SemiBold"/>
                <a:sym typeface="Grandstander SemiBold"/>
              </a:rPr>
              <a:t>CONTEÚDO</a:t>
            </a:r>
            <a:endParaRPr sz="2000" b="0" i="0" u="none" strike="noStrike" cap="none" dirty="0">
              <a:solidFill>
                <a:schemeClr val="lt1"/>
              </a:solidFill>
              <a:latin typeface="Grandstander SemiBold"/>
              <a:ea typeface="Grandstander SemiBold"/>
              <a:cs typeface="Grandstander SemiBold"/>
              <a:sym typeface="Grandstander SemiBold"/>
            </a:endParaRPr>
          </a:p>
        </p:txBody>
      </p:sp>
      <p:sp>
        <p:nvSpPr>
          <p:cNvPr id="24" name="Google Shape;24;p9"/>
          <p:cNvSpPr txBox="1"/>
          <p:nvPr/>
        </p:nvSpPr>
        <p:spPr>
          <a:xfrm rot="-59789">
            <a:off x="4975968" y="152288"/>
            <a:ext cx="3737566" cy="428948"/>
          </a:xfrm>
          <a:prstGeom prst="rect">
            <a:avLst/>
          </a:prstGeom>
          <a:solidFill>
            <a:srgbClr val="74489D"/>
          </a:solidFill>
          <a:ln>
            <a:noFill/>
          </a:ln>
        </p:spPr>
        <p:txBody>
          <a:bodyPr spcFirstLastPara="1" wrap="square" lIns="100000" tIns="60000" rIns="101583" bIns="60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2000" b="0" i="0" u="none" strike="noStrike" cap="none" dirty="0">
                <a:solidFill>
                  <a:schemeClr val="lt1"/>
                </a:solidFill>
                <a:latin typeface="Grandstander SemiBold"/>
                <a:ea typeface="Grandstander SemiBold"/>
                <a:cs typeface="Grandstander SemiBold"/>
                <a:sym typeface="Grandstander SemiBold"/>
              </a:rPr>
              <a:t>OBJETIVOS DE APRENDIZAGEM</a:t>
            </a:r>
            <a:endParaRPr sz="2000" b="0" i="0" u="none" strike="noStrike" cap="none" dirty="0">
              <a:solidFill>
                <a:schemeClr val="lt1"/>
              </a:solidFill>
              <a:latin typeface="Grandstander SemiBold"/>
              <a:ea typeface="Grandstander SemiBold"/>
              <a:cs typeface="Grandstander SemiBold"/>
              <a:sym typeface="Grandstander SemiBold"/>
            </a:endParaRPr>
          </a:p>
        </p:txBody>
      </p:sp>
      <p:sp>
        <p:nvSpPr>
          <p:cNvPr id="25" name="Google Shape;25;p9"/>
          <p:cNvSpPr txBox="1">
            <a:spLocks noGrp="1"/>
          </p:cNvSpPr>
          <p:nvPr>
            <p:ph type="body" idx="2"/>
          </p:nvPr>
        </p:nvSpPr>
        <p:spPr>
          <a:xfrm>
            <a:off x="482639" y="822571"/>
            <a:ext cx="4320333" cy="4133333"/>
          </a:xfrm>
          <a:prstGeom prst="rect">
            <a:avLst/>
          </a:prstGeom>
          <a:noFill/>
          <a:ln>
            <a:noFill/>
          </a:ln>
        </p:spPr>
        <p:txBody>
          <a:bodyPr spcFirstLastPara="1" wrap="square" lIns="91425" tIns="91425" rIns="91425" bIns="91425" anchor="t" anchorCtr="0">
            <a:noAutofit/>
          </a:bodyPr>
          <a:lstStyle>
            <a:lvl1pPr marL="507995" lvl="0" indent="-395107" algn="l">
              <a:lnSpc>
                <a:spcPct val="100000"/>
              </a:lnSpc>
              <a:spcBef>
                <a:spcPts val="0"/>
              </a:spcBef>
              <a:spcAft>
                <a:spcPts val="0"/>
              </a:spcAft>
              <a:buClr>
                <a:srgbClr val="74489D"/>
              </a:buClr>
              <a:buSzPts val="2000"/>
              <a:buFont typeface="Lato"/>
              <a:buChar char="●"/>
              <a:defRPr sz="2222">
                <a:solidFill>
                  <a:schemeClr val="dk1"/>
                </a:solidFill>
                <a:latin typeface="Arial"/>
                <a:ea typeface="Arial"/>
                <a:cs typeface="Arial"/>
                <a:sym typeface="Arial"/>
              </a:defRPr>
            </a:lvl1pPr>
            <a:lvl2pPr marL="1015990" lvl="1" indent="-395107" algn="l">
              <a:lnSpc>
                <a:spcPct val="100000"/>
              </a:lnSpc>
              <a:spcBef>
                <a:spcPts val="0"/>
              </a:spcBef>
              <a:spcAft>
                <a:spcPts val="0"/>
              </a:spcAft>
              <a:buClr>
                <a:srgbClr val="74489D"/>
              </a:buClr>
              <a:buSzPts val="2000"/>
              <a:buFont typeface="Lato"/>
              <a:buChar char="○"/>
              <a:defRPr sz="2222">
                <a:solidFill>
                  <a:schemeClr val="dk1"/>
                </a:solidFill>
                <a:latin typeface="Lato"/>
                <a:ea typeface="Lato"/>
                <a:cs typeface="Lato"/>
                <a:sym typeface="Lato"/>
              </a:defRPr>
            </a:lvl2pPr>
            <a:lvl3pPr marL="1523985" lvl="2" indent="-395107" algn="l">
              <a:lnSpc>
                <a:spcPct val="100000"/>
              </a:lnSpc>
              <a:spcBef>
                <a:spcPts val="0"/>
              </a:spcBef>
              <a:spcAft>
                <a:spcPts val="0"/>
              </a:spcAft>
              <a:buClr>
                <a:srgbClr val="74489D"/>
              </a:buClr>
              <a:buSzPts val="2000"/>
              <a:buFont typeface="Lato"/>
              <a:buChar char="○"/>
              <a:defRPr sz="2222">
                <a:solidFill>
                  <a:schemeClr val="dk1"/>
                </a:solidFill>
                <a:latin typeface="Lato"/>
                <a:ea typeface="Lato"/>
                <a:cs typeface="Lato"/>
                <a:sym typeface="Lato"/>
              </a:defRPr>
            </a:lvl3pPr>
            <a:lvl4pPr marL="2031980" lvl="3" indent="-395107" algn="l">
              <a:lnSpc>
                <a:spcPct val="100000"/>
              </a:lnSpc>
              <a:spcBef>
                <a:spcPts val="0"/>
              </a:spcBef>
              <a:spcAft>
                <a:spcPts val="0"/>
              </a:spcAft>
              <a:buClr>
                <a:srgbClr val="74489D"/>
              </a:buClr>
              <a:buSzPts val="2000"/>
              <a:buFont typeface="Lato"/>
              <a:buChar char="○"/>
              <a:defRPr sz="2222">
                <a:solidFill>
                  <a:schemeClr val="dk1"/>
                </a:solidFill>
                <a:latin typeface="Lato"/>
                <a:ea typeface="Lato"/>
                <a:cs typeface="Lato"/>
                <a:sym typeface="Lato"/>
              </a:defRPr>
            </a:lvl4pPr>
            <a:lvl5pPr marL="2539975" lvl="4" indent="-395107" algn="l">
              <a:lnSpc>
                <a:spcPct val="100000"/>
              </a:lnSpc>
              <a:spcBef>
                <a:spcPts val="0"/>
              </a:spcBef>
              <a:spcAft>
                <a:spcPts val="0"/>
              </a:spcAft>
              <a:buClr>
                <a:srgbClr val="74489D"/>
              </a:buClr>
              <a:buSzPts val="2000"/>
              <a:buFont typeface="Lato"/>
              <a:buChar char="○"/>
              <a:defRPr sz="2222">
                <a:solidFill>
                  <a:schemeClr val="dk1"/>
                </a:solidFill>
                <a:latin typeface="Lato"/>
                <a:ea typeface="Lato"/>
                <a:cs typeface="Lato"/>
                <a:sym typeface="Lato"/>
              </a:defRPr>
            </a:lvl5pPr>
            <a:lvl6pPr marL="3047970" lvl="5" indent="-395107" algn="l">
              <a:lnSpc>
                <a:spcPct val="100000"/>
              </a:lnSpc>
              <a:spcBef>
                <a:spcPts val="0"/>
              </a:spcBef>
              <a:spcAft>
                <a:spcPts val="0"/>
              </a:spcAft>
              <a:buClr>
                <a:srgbClr val="74489D"/>
              </a:buClr>
              <a:buSzPts val="2000"/>
              <a:buFont typeface="Lato"/>
              <a:buChar char="○"/>
              <a:defRPr sz="2222">
                <a:solidFill>
                  <a:schemeClr val="dk1"/>
                </a:solidFill>
                <a:latin typeface="Lato"/>
                <a:ea typeface="Lato"/>
                <a:cs typeface="Lato"/>
                <a:sym typeface="Lato"/>
              </a:defRPr>
            </a:lvl6pPr>
            <a:lvl7pPr marL="3555964" lvl="6" indent="-395107" algn="l">
              <a:lnSpc>
                <a:spcPct val="100000"/>
              </a:lnSpc>
              <a:spcBef>
                <a:spcPts val="0"/>
              </a:spcBef>
              <a:spcAft>
                <a:spcPts val="0"/>
              </a:spcAft>
              <a:buClr>
                <a:srgbClr val="74489D"/>
              </a:buClr>
              <a:buSzPts val="2000"/>
              <a:buFont typeface="Lato"/>
              <a:buChar char="○"/>
              <a:defRPr sz="2222">
                <a:solidFill>
                  <a:schemeClr val="dk1"/>
                </a:solidFill>
                <a:latin typeface="Lato"/>
                <a:ea typeface="Lato"/>
                <a:cs typeface="Lato"/>
                <a:sym typeface="Lato"/>
              </a:defRPr>
            </a:lvl7pPr>
            <a:lvl8pPr marL="4063959" lvl="7" indent="-395107" algn="l">
              <a:lnSpc>
                <a:spcPct val="100000"/>
              </a:lnSpc>
              <a:spcBef>
                <a:spcPts val="0"/>
              </a:spcBef>
              <a:spcAft>
                <a:spcPts val="0"/>
              </a:spcAft>
              <a:buClr>
                <a:srgbClr val="74489D"/>
              </a:buClr>
              <a:buSzPts val="2000"/>
              <a:buFont typeface="Lato"/>
              <a:buChar char="○"/>
              <a:defRPr sz="2222">
                <a:solidFill>
                  <a:schemeClr val="dk1"/>
                </a:solidFill>
                <a:latin typeface="Lato"/>
                <a:ea typeface="Lato"/>
                <a:cs typeface="Lato"/>
                <a:sym typeface="Lato"/>
              </a:defRPr>
            </a:lvl8pPr>
            <a:lvl9pPr marL="4571954" lvl="8" indent="-395107" algn="l">
              <a:lnSpc>
                <a:spcPct val="100000"/>
              </a:lnSpc>
              <a:spcBef>
                <a:spcPts val="0"/>
              </a:spcBef>
              <a:spcAft>
                <a:spcPts val="0"/>
              </a:spcAft>
              <a:buClr>
                <a:srgbClr val="74489D"/>
              </a:buClr>
              <a:buSzPts val="2000"/>
              <a:buFont typeface="Lato"/>
              <a:buChar char="○"/>
              <a:defRPr sz="2222">
                <a:solidFill>
                  <a:schemeClr val="dk1"/>
                </a:solidFill>
                <a:latin typeface="Lato"/>
                <a:ea typeface="Lato"/>
                <a:cs typeface="Lato"/>
                <a:sym typeface="Lato"/>
              </a:defRPr>
            </a:lvl9pPr>
          </a:lstStyle>
          <a:p>
            <a:endParaRPr/>
          </a:p>
        </p:txBody>
      </p:sp>
      <p:sp>
        <p:nvSpPr>
          <p:cNvPr id="26" name="Google Shape;26;p9"/>
          <p:cNvSpPr txBox="1"/>
          <p:nvPr/>
        </p:nvSpPr>
        <p:spPr>
          <a:xfrm rot="-5400000">
            <a:off x="9580250" y="402350"/>
            <a:ext cx="982333" cy="324863"/>
          </a:xfrm>
          <a:prstGeom prst="rect">
            <a:avLst/>
          </a:prstGeom>
          <a:noFill/>
          <a:ln>
            <a:noFill/>
          </a:ln>
        </p:spPr>
        <p:txBody>
          <a:bodyPr spcFirstLastPara="1" wrap="square" lIns="101583" tIns="101583" rIns="101583" bIns="101583"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78" b="0" i="0" u="none" strike="noStrike" cap="none" dirty="0">
                <a:solidFill>
                  <a:srgbClr val="333333"/>
                </a:solidFill>
                <a:latin typeface="Grandstander Medium"/>
                <a:ea typeface="Grandstander Medium"/>
                <a:cs typeface="Grandstander Medium"/>
                <a:sym typeface="Grandstander Medium"/>
              </a:rPr>
              <a:t>2025_AI_V1</a:t>
            </a:r>
            <a:endParaRPr sz="778" b="0" i="0" u="none" strike="noStrike" cap="none" dirty="0">
              <a:solidFill>
                <a:srgbClr val="000000"/>
              </a:solidFill>
              <a:latin typeface="Grandstander Medium"/>
              <a:ea typeface="Grandstander Medium"/>
              <a:cs typeface="Grandstander Medium"/>
              <a:sym typeface="Grandstander Medium"/>
            </a:endParaRPr>
          </a:p>
        </p:txBody>
      </p:sp>
    </p:spTree>
    <p:extLst>
      <p:ext uri="{BB962C8B-B14F-4D97-AF65-F5344CB8AC3E}">
        <p14:creationId xmlns:p14="http://schemas.microsoft.com/office/powerpoint/2010/main" val="14227381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O que aprendemos hoje?">
  <p:cSld name="TITLE_AND_BODY_1_1_1_1_1_1">
    <p:spTree>
      <p:nvGrpSpPr>
        <p:cNvPr id="1" name="Shape 122"/>
        <p:cNvGrpSpPr/>
        <p:nvPr/>
      </p:nvGrpSpPr>
      <p:grpSpPr>
        <a:xfrm>
          <a:off x="0" y="0"/>
          <a:ext cx="0" cy="0"/>
          <a:chOff x="0" y="0"/>
          <a:chExt cx="0" cy="0"/>
        </a:xfrm>
      </p:grpSpPr>
      <p:sp>
        <p:nvSpPr>
          <p:cNvPr id="123" name="Google Shape;123;g2209ad037b2_0_117"/>
          <p:cNvSpPr txBox="1">
            <a:spLocks noGrp="1"/>
          </p:cNvSpPr>
          <p:nvPr>
            <p:ph type="body" idx="1"/>
          </p:nvPr>
        </p:nvSpPr>
        <p:spPr>
          <a:xfrm>
            <a:off x="1885631" y="1350000"/>
            <a:ext cx="7374667" cy="474606"/>
          </a:xfrm>
          <a:prstGeom prst="rect">
            <a:avLst/>
          </a:prstGeom>
          <a:noFill/>
          <a:ln>
            <a:noFill/>
          </a:ln>
        </p:spPr>
        <p:txBody>
          <a:bodyPr spcFirstLastPara="1" wrap="square" lIns="94800" tIns="94800" rIns="94800" bIns="94800" anchor="t" anchorCtr="0">
            <a:spAutoFit/>
          </a:bodyPr>
          <a:lstStyle>
            <a:lvl1pPr marL="507980" lvl="0"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1pPr>
            <a:lvl2pPr marL="1015960" lvl="1"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2pPr>
            <a:lvl3pPr marL="1523939" lvl="2"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3pPr>
            <a:lvl4pPr marL="2031920" lvl="3"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4pPr>
            <a:lvl5pPr marL="2539899" lvl="4"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5pPr>
            <a:lvl6pPr marL="3047878" lvl="5"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6pPr>
            <a:lvl7pPr marL="3555858" lvl="6"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7pPr>
            <a:lvl8pPr marL="4063837" lvl="7"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8pPr>
            <a:lvl9pPr marL="4571818" lvl="8"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9pPr>
          </a:lstStyle>
          <a:p>
            <a:endParaRPr/>
          </a:p>
        </p:txBody>
      </p:sp>
      <p:sp>
        <p:nvSpPr>
          <p:cNvPr id="124" name="Google Shape;124;g2209ad037b2_0_117"/>
          <p:cNvSpPr txBox="1"/>
          <p:nvPr/>
        </p:nvSpPr>
        <p:spPr>
          <a:xfrm>
            <a:off x="1302852" y="494479"/>
            <a:ext cx="7957333" cy="636300"/>
          </a:xfrm>
          <a:prstGeom prst="rect">
            <a:avLst/>
          </a:prstGeom>
          <a:noFill/>
          <a:ln>
            <a:noFill/>
          </a:ln>
        </p:spPr>
        <p:txBody>
          <a:bodyPr spcFirstLastPara="1" wrap="square" lIns="79000" tIns="79000" rIns="79000" bIns="790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pt-BR" sz="3444" b="1" i="0" u="none" strike="noStrike" cap="none" dirty="0">
                <a:solidFill>
                  <a:srgbClr val="389E94"/>
                </a:solidFill>
                <a:latin typeface="Verdana"/>
                <a:ea typeface="Verdana"/>
                <a:cs typeface="Verdana"/>
                <a:sym typeface="Verdana"/>
              </a:rPr>
              <a:t>O QUE APRENDEMOS HOJE?</a:t>
            </a:r>
            <a:endParaRPr sz="1222" b="0" i="0" u="none" strike="noStrike" cap="none" dirty="0">
              <a:solidFill>
                <a:srgbClr val="389E94"/>
              </a:solidFill>
              <a:latin typeface="Arial"/>
              <a:ea typeface="Arial"/>
              <a:cs typeface="Arial"/>
              <a:sym typeface="Arial"/>
            </a:endParaRPr>
          </a:p>
        </p:txBody>
      </p:sp>
      <p:sp>
        <p:nvSpPr>
          <p:cNvPr id="125" name="Google Shape;125;g2209ad037b2_0_117"/>
          <p:cNvSpPr/>
          <p:nvPr/>
        </p:nvSpPr>
        <p:spPr>
          <a:xfrm rot="-10024005">
            <a:off x="834206" y="367018"/>
            <a:ext cx="2146110" cy="2127779"/>
          </a:xfrm>
          <a:prstGeom prst="arc">
            <a:avLst>
              <a:gd name="adj1" fmla="val 16200000"/>
              <a:gd name="adj2" fmla="val 0"/>
            </a:avLst>
          </a:prstGeom>
          <a:noFill/>
          <a:ln w="19050" cap="flat" cmpd="sng">
            <a:solidFill>
              <a:srgbClr val="389E94"/>
            </a:solidFill>
            <a:prstDash val="solid"/>
            <a:round/>
            <a:headEnd type="none" w="sm" len="sm"/>
            <a:tailEnd type="none" w="sm" len="sm"/>
          </a:ln>
        </p:spPr>
        <p:txBody>
          <a:bodyPr spcFirstLastPara="1" wrap="square" lIns="79000" tIns="79000" rIns="79000" bIns="79000"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222" b="0" i="0" u="none" strike="noStrike" cap="none" dirty="0">
              <a:solidFill>
                <a:srgbClr val="000000"/>
              </a:solidFill>
              <a:latin typeface="Arial"/>
              <a:ea typeface="Arial"/>
              <a:cs typeface="Arial"/>
              <a:sym typeface="Arial"/>
            </a:endParaRPr>
          </a:p>
        </p:txBody>
      </p:sp>
      <p:pic>
        <p:nvPicPr>
          <p:cNvPr id="126" name="Google Shape;126;g2209ad037b2_0_117"/>
          <p:cNvPicPr preferRelativeResize="0"/>
          <p:nvPr/>
        </p:nvPicPr>
        <p:blipFill rotWithShape="1">
          <a:blip r:embed="rId2">
            <a:alphaModFix/>
          </a:blip>
          <a:srcRect/>
          <a:stretch/>
        </p:blipFill>
        <p:spPr>
          <a:xfrm>
            <a:off x="599922" y="494479"/>
            <a:ext cx="636167" cy="57255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Aprofundamento">
  <p:cSld name="Aprofundamento">
    <p:spTree>
      <p:nvGrpSpPr>
        <p:cNvPr id="1" name="Shape 127"/>
        <p:cNvGrpSpPr/>
        <p:nvPr/>
      </p:nvGrpSpPr>
      <p:grpSpPr>
        <a:xfrm>
          <a:off x="0" y="0"/>
          <a:ext cx="0" cy="0"/>
          <a:chOff x="0" y="0"/>
          <a:chExt cx="0" cy="0"/>
        </a:xfrm>
      </p:grpSpPr>
      <p:sp>
        <p:nvSpPr>
          <p:cNvPr id="128" name="Google Shape;128;g2209ad037b2_0_122"/>
          <p:cNvSpPr txBox="1"/>
          <p:nvPr/>
        </p:nvSpPr>
        <p:spPr>
          <a:xfrm>
            <a:off x="1302852" y="494479"/>
            <a:ext cx="4394000" cy="636300"/>
          </a:xfrm>
          <a:prstGeom prst="rect">
            <a:avLst/>
          </a:prstGeom>
          <a:noFill/>
          <a:ln>
            <a:noFill/>
          </a:ln>
        </p:spPr>
        <p:txBody>
          <a:bodyPr spcFirstLastPara="1" wrap="square" lIns="79000" tIns="79000" rIns="79000" bIns="790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pt-BR" sz="3444" b="1" i="0" u="none" strike="noStrike" cap="none" dirty="0">
                <a:solidFill>
                  <a:srgbClr val="389E94"/>
                </a:solidFill>
                <a:latin typeface="Verdana"/>
                <a:ea typeface="Verdana"/>
                <a:cs typeface="Verdana"/>
                <a:sym typeface="Verdana"/>
              </a:rPr>
              <a:t>APROFUNDANDO</a:t>
            </a:r>
            <a:endParaRPr sz="1222" b="0" i="0" u="none" strike="noStrike" cap="none" dirty="0">
              <a:solidFill>
                <a:srgbClr val="389E94"/>
              </a:solidFill>
              <a:latin typeface="Arial"/>
              <a:ea typeface="Arial"/>
              <a:cs typeface="Arial"/>
              <a:sym typeface="Arial"/>
            </a:endParaRPr>
          </a:p>
        </p:txBody>
      </p:sp>
      <p:pic>
        <p:nvPicPr>
          <p:cNvPr id="129" name="Google Shape;129;g2209ad037b2_0_122"/>
          <p:cNvPicPr preferRelativeResize="0"/>
          <p:nvPr/>
        </p:nvPicPr>
        <p:blipFill rotWithShape="1">
          <a:blip r:embed="rId2">
            <a:alphaModFix/>
          </a:blip>
          <a:srcRect/>
          <a:stretch/>
        </p:blipFill>
        <p:spPr>
          <a:xfrm>
            <a:off x="544847" y="307718"/>
            <a:ext cx="822906" cy="740616"/>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Referências">
  <p:cSld name="TITLE_AND_BODY_1_1_1_1_1_1_1">
    <p:spTree>
      <p:nvGrpSpPr>
        <p:cNvPr id="1" name="Shape 130"/>
        <p:cNvGrpSpPr/>
        <p:nvPr/>
      </p:nvGrpSpPr>
      <p:grpSpPr>
        <a:xfrm>
          <a:off x="0" y="0"/>
          <a:ext cx="0" cy="0"/>
          <a:chOff x="0" y="0"/>
          <a:chExt cx="0" cy="0"/>
        </a:xfrm>
      </p:grpSpPr>
      <p:sp>
        <p:nvSpPr>
          <p:cNvPr id="131" name="Google Shape;131;g2209ad037b2_0_125"/>
          <p:cNvSpPr txBox="1"/>
          <p:nvPr/>
        </p:nvSpPr>
        <p:spPr>
          <a:xfrm>
            <a:off x="1407777" y="494479"/>
            <a:ext cx="5903333" cy="636300"/>
          </a:xfrm>
          <a:prstGeom prst="rect">
            <a:avLst/>
          </a:prstGeom>
          <a:noFill/>
          <a:ln>
            <a:noFill/>
          </a:ln>
        </p:spPr>
        <p:txBody>
          <a:bodyPr spcFirstLastPara="1" wrap="square" lIns="79000" tIns="79000" rIns="79000" bIns="790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pt-BR" sz="3444" b="1" i="0" u="none" strike="noStrike" cap="none" dirty="0">
                <a:solidFill>
                  <a:srgbClr val="389E94"/>
                </a:solidFill>
                <a:latin typeface="Verdana"/>
                <a:ea typeface="Verdana"/>
                <a:cs typeface="Verdana"/>
                <a:sym typeface="Verdana"/>
              </a:rPr>
              <a:t>REFERÊNCIAS</a:t>
            </a:r>
            <a:endParaRPr sz="1222" b="0" i="0" u="none" strike="noStrike" cap="none" dirty="0">
              <a:solidFill>
                <a:srgbClr val="389E94"/>
              </a:solidFill>
              <a:latin typeface="Arial"/>
              <a:ea typeface="Arial"/>
              <a:cs typeface="Arial"/>
              <a:sym typeface="Arial"/>
            </a:endParaRPr>
          </a:p>
        </p:txBody>
      </p:sp>
      <p:sp>
        <p:nvSpPr>
          <p:cNvPr id="132" name="Google Shape;132;g2209ad037b2_0_125"/>
          <p:cNvSpPr txBox="1">
            <a:spLocks noGrp="1"/>
          </p:cNvSpPr>
          <p:nvPr>
            <p:ph type="body" idx="1"/>
          </p:nvPr>
        </p:nvSpPr>
        <p:spPr>
          <a:xfrm>
            <a:off x="600298" y="1350000"/>
            <a:ext cx="8768333" cy="474606"/>
          </a:xfrm>
          <a:prstGeom prst="rect">
            <a:avLst/>
          </a:prstGeom>
          <a:noFill/>
          <a:ln>
            <a:noFill/>
          </a:ln>
        </p:spPr>
        <p:txBody>
          <a:bodyPr spcFirstLastPara="1" wrap="square" lIns="94800" tIns="94800" rIns="94800" bIns="94800" anchor="t" anchorCtr="0">
            <a:spAutoFit/>
          </a:bodyPr>
          <a:lstStyle>
            <a:lvl1pPr marL="507980" lvl="0"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1pPr>
            <a:lvl2pPr marL="1015960" lvl="1"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2pPr>
            <a:lvl3pPr marL="1523939" lvl="2"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3pPr>
            <a:lvl4pPr marL="2031920" lvl="3"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4pPr>
            <a:lvl5pPr marL="2539899" lvl="4"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5pPr>
            <a:lvl6pPr marL="3047878" lvl="5"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6pPr>
            <a:lvl7pPr marL="3555858" lvl="6"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7pPr>
            <a:lvl8pPr marL="4063837" lvl="7"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8pPr>
            <a:lvl9pPr marL="4571818" lvl="8" indent="-388041" algn="l" rtl="0">
              <a:lnSpc>
                <a:spcPct val="115000"/>
              </a:lnSpc>
              <a:spcBef>
                <a:spcPts val="0"/>
              </a:spcBef>
              <a:spcAft>
                <a:spcPts val="0"/>
              </a:spcAft>
              <a:buClr>
                <a:schemeClr val="dk1"/>
              </a:buClr>
              <a:buSzPts val="1900"/>
              <a:buFont typeface="Verdana"/>
              <a:buChar char="■"/>
              <a:defRPr>
                <a:solidFill>
                  <a:schemeClr val="dk1"/>
                </a:solidFill>
                <a:latin typeface="Verdana"/>
                <a:ea typeface="Verdana"/>
                <a:cs typeface="Verdana"/>
                <a:sym typeface="Verdana"/>
              </a:defRPr>
            </a:lvl9pPr>
          </a:lstStyle>
          <a:p>
            <a:endParaRPr/>
          </a:p>
        </p:txBody>
      </p:sp>
      <p:pic>
        <p:nvPicPr>
          <p:cNvPr id="133" name="Google Shape;133;g2209ad037b2_0_125"/>
          <p:cNvPicPr preferRelativeResize="0"/>
          <p:nvPr/>
        </p:nvPicPr>
        <p:blipFill rotWithShape="1">
          <a:blip r:embed="rId2">
            <a:alphaModFix/>
          </a:blip>
          <a:srcRect/>
          <a:stretch/>
        </p:blipFill>
        <p:spPr>
          <a:xfrm>
            <a:off x="600304" y="448876"/>
            <a:ext cx="707408" cy="636667"/>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4. O que é?">
  <p:cSld name="4. O que é?">
    <p:bg>
      <p:bgPr>
        <a:blipFill>
          <a:blip r:embed="rId2">
            <a:alphaModFix/>
          </a:blip>
          <a:stretch>
            <a:fillRect/>
          </a:stretch>
        </a:blipFill>
        <a:effectLst/>
      </p:bgPr>
    </p:bg>
    <p:spTree>
      <p:nvGrpSpPr>
        <p:cNvPr id="1" name="Shape 27"/>
        <p:cNvGrpSpPr/>
        <p:nvPr/>
      </p:nvGrpSpPr>
      <p:grpSpPr>
        <a:xfrm>
          <a:off x="0" y="0"/>
          <a:ext cx="0" cy="0"/>
          <a:chOff x="0" y="0"/>
          <a:chExt cx="0" cy="0"/>
        </a:xfrm>
      </p:grpSpPr>
      <p:sp>
        <p:nvSpPr>
          <p:cNvPr id="28" name="Google Shape;28;g2209ad037b2_0_22"/>
          <p:cNvSpPr txBox="1">
            <a:spLocks noGrp="1"/>
          </p:cNvSpPr>
          <p:nvPr>
            <p:ph type="sldNum" idx="12"/>
          </p:nvPr>
        </p:nvSpPr>
        <p:spPr>
          <a:xfrm>
            <a:off x="9413842" y="5172808"/>
            <a:ext cx="609667" cy="362396"/>
          </a:xfrm>
          <a:prstGeom prst="rect">
            <a:avLst/>
          </a:prstGeom>
          <a:noFill/>
          <a:ln>
            <a:noFill/>
          </a:ln>
        </p:spPr>
        <p:txBody>
          <a:bodyPr spcFirstLastPara="1" wrap="square" lIns="94800" tIns="94800" rIns="94800" bIns="94800" anchor="ctr" anchorCtr="0">
            <a:spAutoFit/>
          </a:bodyPr>
          <a:lstStyle>
            <a:lvl1pPr marL="0" marR="0" lvl="0"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29" name="Google Shape;29;g2209ad037b2_0_22"/>
          <p:cNvSpPr/>
          <p:nvPr/>
        </p:nvSpPr>
        <p:spPr>
          <a:xfrm>
            <a:off x="227611" y="250361"/>
            <a:ext cx="9730000" cy="5223300"/>
          </a:xfrm>
          <a:prstGeom prst="roundRect">
            <a:avLst>
              <a:gd name="adj" fmla="val 3153"/>
            </a:avLst>
          </a:prstGeom>
          <a:solidFill>
            <a:srgbClr val="FFFCF8"/>
          </a:solidFill>
          <a:ln>
            <a:noFill/>
          </a:ln>
        </p:spPr>
        <p:txBody>
          <a:bodyPr spcFirstLastPara="1" wrap="square" lIns="105333" tIns="105333" rIns="105333" bIns="105333" anchor="ctr" anchorCtr="0">
            <a:noAutofit/>
          </a:bodyPr>
          <a:lstStyle/>
          <a:p>
            <a:pPr marL="0" marR="0" lvl="0" indent="0" algn="ctr" rtl="0">
              <a:lnSpc>
                <a:spcPct val="100000"/>
              </a:lnSpc>
              <a:spcBef>
                <a:spcPts val="0"/>
              </a:spcBef>
              <a:spcAft>
                <a:spcPts val="0"/>
              </a:spcAft>
              <a:buClr>
                <a:srgbClr val="000000"/>
              </a:buClr>
              <a:buSzPts val="1500"/>
              <a:buFont typeface="Arial"/>
              <a:buNone/>
            </a:pPr>
            <a:endParaRPr sz="1667" b="0" i="0" u="none" strike="noStrike" cap="none" dirty="0">
              <a:solidFill>
                <a:srgbClr val="000000"/>
              </a:solidFill>
              <a:latin typeface="Arial"/>
              <a:ea typeface="Arial"/>
              <a:cs typeface="Arial"/>
              <a:sym typeface="Arial"/>
            </a:endParaRPr>
          </a:p>
        </p:txBody>
      </p:sp>
      <p:sp>
        <p:nvSpPr>
          <p:cNvPr id="30" name="Google Shape;30;g2209ad037b2_0_22"/>
          <p:cNvSpPr txBox="1"/>
          <p:nvPr/>
        </p:nvSpPr>
        <p:spPr>
          <a:xfrm rot="-66524">
            <a:off x="149722" y="149084"/>
            <a:ext cx="1515950" cy="450492"/>
          </a:xfrm>
          <a:prstGeom prst="rect">
            <a:avLst/>
          </a:prstGeom>
          <a:solidFill>
            <a:srgbClr val="74489D"/>
          </a:solidFill>
          <a:ln>
            <a:noFill/>
          </a:ln>
        </p:spPr>
        <p:txBody>
          <a:bodyPr spcFirstLastPara="1" wrap="square" lIns="103696" tIns="62222" rIns="105333" bIns="62222" anchor="t" anchorCtr="0">
            <a:spAutoFit/>
          </a:bodyPr>
          <a:lstStyle/>
          <a:p>
            <a:pPr marL="0" marR="0" lvl="0" indent="0" algn="ctr" rtl="0">
              <a:lnSpc>
                <a:spcPct val="100000"/>
              </a:lnSpc>
              <a:spcBef>
                <a:spcPts val="0"/>
              </a:spcBef>
              <a:spcAft>
                <a:spcPts val="0"/>
              </a:spcAft>
              <a:buClr>
                <a:schemeClr val="dk1"/>
              </a:buClr>
              <a:buSzPts val="1600"/>
              <a:buFont typeface="Arial"/>
              <a:buNone/>
            </a:pPr>
            <a:r>
              <a:rPr lang="pt-BR" sz="2111" b="0" i="0" u="none" strike="noStrike" cap="none" dirty="0">
                <a:solidFill>
                  <a:schemeClr val="lt1"/>
                </a:solidFill>
                <a:latin typeface="Grandstander SemiBold"/>
                <a:ea typeface="Grandstander SemiBold"/>
                <a:cs typeface="Grandstander SemiBold"/>
                <a:sym typeface="Grandstander SemiBold"/>
              </a:rPr>
              <a:t>O QUE É?</a:t>
            </a:r>
            <a:endParaRPr sz="2111" b="0" i="0" u="none" strike="noStrike" cap="none" dirty="0">
              <a:solidFill>
                <a:schemeClr val="lt1"/>
              </a:solidFill>
              <a:latin typeface="Grandstander SemiBold"/>
              <a:ea typeface="Grandstander SemiBold"/>
              <a:cs typeface="Grandstander SemiBold"/>
              <a:sym typeface="Grandstander SemiBold"/>
            </a:endParaRPr>
          </a:p>
        </p:txBody>
      </p:sp>
      <p:sp>
        <p:nvSpPr>
          <p:cNvPr id="31" name="Google Shape;31;g2209ad037b2_0_22"/>
          <p:cNvSpPr txBox="1">
            <a:spLocks noGrp="1"/>
          </p:cNvSpPr>
          <p:nvPr>
            <p:ph type="body" idx="1"/>
          </p:nvPr>
        </p:nvSpPr>
        <p:spPr>
          <a:xfrm>
            <a:off x="507167" y="1377361"/>
            <a:ext cx="9176333" cy="3663300"/>
          </a:xfrm>
          <a:prstGeom prst="rect">
            <a:avLst/>
          </a:prstGeom>
          <a:noFill/>
          <a:ln>
            <a:noFill/>
          </a:ln>
        </p:spPr>
        <p:txBody>
          <a:bodyPr spcFirstLastPara="1" wrap="square" lIns="94800" tIns="94800" rIns="94800" bIns="94800" anchor="t" anchorCtr="0">
            <a:noAutofit/>
          </a:bodyPr>
          <a:lstStyle>
            <a:lvl1pPr marL="507980" lvl="0" indent="-253990" algn="l">
              <a:lnSpc>
                <a:spcPct val="100000"/>
              </a:lnSpc>
              <a:spcBef>
                <a:spcPts val="0"/>
              </a:spcBef>
              <a:spcAft>
                <a:spcPts val="0"/>
              </a:spcAft>
              <a:buClr>
                <a:srgbClr val="74489D"/>
              </a:buClr>
              <a:buSzPts val="2100"/>
              <a:buFont typeface="Lato"/>
              <a:buNone/>
              <a:defRPr sz="2333">
                <a:solidFill>
                  <a:schemeClr val="dk1"/>
                </a:solidFill>
                <a:latin typeface="Arial"/>
                <a:ea typeface="Arial"/>
                <a:cs typeface="Arial"/>
                <a:sym typeface="Arial"/>
              </a:defRPr>
            </a:lvl1pPr>
            <a:lvl2pPr marL="1015960" lvl="1"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2pPr>
            <a:lvl3pPr marL="1523939" lvl="2"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3pPr>
            <a:lvl4pPr marL="2031920" lvl="3"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4pPr>
            <a:lvl5pPr marL="2539899" lvl="4"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5pPr>
            <a:lvl6pPr marL="3047878" lvl="5"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6pPr>
            <a:lvl7pPr marL="3555858" lvl="6"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7pPr>
            <a:lvl8pPr marL="4063837" lvl="7"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8pPr>
            <a:lvl9pPr marL="4571818" lvl="8"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9pPr>
          </a:lstStyle>
          <a:p>
            <a:endParaRPr/>
          </a:p>
        </p:txBody>
      </p:sp>
      <p:sp>
        <p:nvSpPr>
          <p:cNvPr id="32" name="Google Shape;32;g2209ad037b2_0_22"/>
          <p:cNvSpPr txBox="1">
            <a:spLocks noGrp="1"/>
          </p:cNvSpPr>
          <p:nvPr>
            <p:ph type="title"/>
          </p:nvPr>
        </p:nvSpPr>
        <p:spPr>
          <a:xfrm>
            <a:off x="507166" y="748472"/>
            <a:ext cx="9306667" cy="653116"/>
          </a:xfrm>
          <a:prstGeom prst="rect">
            <a:avLst/>
          </a:prstGeom>
          <a:noFill/>
          <a:ln>
            <a:noFill/>
          </a:ln>
        </p:spPr>
        <p:txBody>
          <a:bodyPr spcFirstLastPara="1" wrap="square" lIns="94800" tIns="94800" rIns="94800" bIns="94800" anchor="t" anchorCtr="0">
            <a:spAutoFit/>
          </a:bodyPr>
          <a:lstStyle>
            <a:lvl1pPr marR="0" lvl="0" algn="l">
              <a:lnSpc>
                <a:spcPct val="100000"/>
              </a:lnSpc>
              <a:spcBef>
                <a:spcPts val="0"/>
              </a:spcBef>
              <a:spcAft>
                <a:spcPts val="0"/>
              </a:spcAft>
              <a:buClr>
                <a:schemeClr val="dk1"/>
              </a:buClr>
              <a:buSzPts val="2700"/>
              <a:buFont typeface="Lato"/>
              <a:buNone/>
              <a:defRPr sz="3000"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9pPr>
          </a:lstStyle>
          <a:p>
            <a:endParaRPr/>
          </a:p>
        </p:txBody>
      </p:sp>
      <p:sp>
        <p:nvSpPr>
          <p:cNvPr id="33" name="Google Shape;33;g2209ad037b2_0_22"/>
          <p:cNvSpPr txBox="1"/>
          <p:nvPr/>
        </p:nvSpPr>
        <p:spPr>
          <a:xfrm rot="-5400000">
            <a:off x="9583983" y="398632"/>
            <a:ext cx="982200" cy="332436"/>
          </a:xfrm>
          <a:prstGeom prst="rect">
            <a:avLst/>
          </a:prstGeom>
          <a:noFill/>
          <a:ln>
            <a:noFill/>
          </a:ln>
        </p:spPr>
        <p:txBody>
          <a:bodyPr spcFirstLastPara="1" wrap="square" lIns="105333" tIns="105333" rIns="105333" bIns="105333"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78" b="0" i="0" u="none" strike="noStrike" cap="none" dirty="0">
                <a:solidFill>
                  <a:srgbClr val="333333"/>
                </a:solidFill>
                <a:latin typeface="Grandstander Medium"/>
                <a:ea typeface="Grandstander Medium"/>
                <a:cs typeface="Grandstander Medium"/>
                <a:sym typeface="Grandstander Medium"/>
              </a:rPr>
              <a:t>2025_AI_V1</a:t>
            </a:r>
            <a:endParaRPr sz="778" b="0" i="0" u="none" strike="noStrike" cap="none" dirty="0">
              <a:solidFill>
                <a:srgbClr val="000000"/>
              </a:solidFill>
              <a:latin typeface="Grandstander Medium"/>
              <a:ea typeface="Grandstander Medium"/>
              <a:cs typeface="Grandstander Medium"/>
              <a:sym typeface="Grandstander Medium"/>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5. Praticando">
  <p:cSld name="5. Praticando">
    <p:bg>
      <p:bgPr>
        <a:blipFill>
          <a:blip r:embed="rId2">
            <a:alphaModFix/>
          </a:blip>
          <a:stretch>
            <a:fillRect/>
          </a:stretch>
        </a:blipFill>
        <a:effectLst/>
      </p:bgPr>
    </p:bg>
    <p:spTree>
      <p:nvGrpSpPr>
        <p:cNvPr id="1" name="Shape 34"/>
        <p:cNvGrpSpPr/>
        <p:nvPr/>
      </p:nvGrpSpPr>
      <p:grpSpPr>
        <a:xfrm>
          <a:off x="0" y="0"/>
          <a:ext cx="0" cy="0"/>
          <a:chOff x="0" y="0"/>
          <a:chExt cx="0" cy="0"/>
        </a:xfrm>
      </p:grpSpPr>
      <p:sp>
        <p:nvSpPr>
          <p:cNvPr id="35" name="Google Shape;35;g2209ad037b2_0_29"/>
          <p:cNvSpPr txBox="1">
            <a:spLocks noGrp="1"/>
          </p:cNvSpPr>
          <p:nvPr>
            <p:ph type="sldNum" idx="12"/>
          </p:nvPr>
        </p:nvSpPr>
        <p:spPr>
          <a:xfrm>
            <a:off x="9413842" y="5172808"/>
            <a:ext cx="609667" cy="362396"/>
          </a:xfrm>
          <a:prstGeom prst="rect">
            <a:avLst/>
          </a:prstGeom>
          <a:noFill/>
          <a:ln>
            <a:noFill/>
          </a:ln>
        </p:spPr>
        <p:txBody>
          <a:bodyPr spcFirstLastPara="1" wrap="square" lIns="94800" tIns="94800" rIns="94800" bIns="94800" anchor="ctr" anchorCtr="0">
            <a:spAutoFit/>
          </a:bodyPr>
          <a:lstStyle>
            <a:lvl1pPr marL="0" marR="0" lvl="0"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36" name="Google Shape;36;g2209ad037b2_0_29"/>
          <p:cNvSpPr/>
          <p:nvPr/>
        </p:nvSpPr>
        <p:spPr>
          <a:xfrm>
            <a:off x="227611" y="250361"/>
            <a:ext cx="9730000" cy="5223300"/>
          </a:xfrm>
          <a:prstGeom prst="roundRect">
            <a:avLst>
              <a:gd name="adj" fmla="val 3153"/>
            </a:avLst>
          </a:prstGeom>
          <a:solidFill>
            <a:srgbClr val="FFFCF8"/>
          </a:solidFill>
          <a:ln>
            <a:noFill/>
          </a:ln>
        </p:spPr>
        <p:txBody>
          <a:bodyPr spcFirstLastPara="1" wrap="square" lIns="105333" tIns="105333" rIns="105333" bIns="105333" anchor="ctr" anchorCtr="0">
            <a:noAutofit/>
          </a:bodyPr>
          <a:lstStyle/>
          <a:p>
            <a:pPr marL="0" marR="0" lvl="0" indent="0" algn="ctr" rtl="0">
              <a:lnSpc>
                <a:spcPct val="100000"/>
              </a:lnSpc>
              <a:spcBef>
                <a:spcPts val="0"/>
              </a:spcBef>
              <a:spcAft>
                <a:spcPts val="0"/>
              </a:spcAft>
              <a:buClr>
                <a:srgbClr val="000000"/>
              </a:buClr>
              <a:buSzPts val="1500"/>
              <a:buFont typeface="Arial"/>
              <a:buNone/>
            </a:pPr>
            <a:endParaRPr sz="1667" b="0" i="0" u="none" strike="noStrike" cap="none" dirty="0">
              <a:solidFill>
                <a:srgbClr val="000000"/>
              </a:solidFill>
              <a:latin typeface="Arial"/>
              <a:ea typeface="Arial"/>
              <a:cs typeface="Arial"/>
              <a:sym typeface="Arial"/>
            </a:endParaRPr>
          </a:p>
        </p:txBody>
      </p:sp>
      <p:sp>
        <p:nvSpPr>
          <p:cNvPr id="37" name="Google Shape;37;g2209ad037b2_0_29"/>
          <p:cNvSpPr txBox="1"/>
          <p:nvPr/>
        </p:nvSpPr>
        <p:spPr>
          <a:xfrm rot="-65636">
            <a:off x="149717" y="145631"/>
            <a:ext cx="1938020" cy="450492"/>
          </a:xfrm>
          <a:prstGeom prst="rect">
            <a:avLst/>
          </a:prstGeom>
          <a:solidFill>
            <a:srgbClr val="74489D"/>
          </a:solidFill>
          <a:ln>
            <a:noFill/>
          </a:ln>
        </p:spPr>
        <p:txBody>
          <a:bodyPr spcFirstLastPara="1" wrap="square" lIns="103696" tIns="62222" rIns="105333" bIns="62222"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2111" b="0" i="0" u="none" strike="noStrike" cap="none" dirty="0">
                <a:solidFill>
                  <a:schemeClr val="lt1"/>
                </a:solidFill>
                <a:latin typeface="Grandstander SemiBold"/>
                <a:ea typeface="Grandstander SemiBold"/>
                <a:cs typeface="Grandstander SemiBold"/>
                <a:sym typeface="Grandstander SemiBold"/>
              </a:rPr>
              <a:t>PRATICANDO</a:t>
            </a:r>
            <a:endParaRPr sz="2111" b="0" i="0" u="none" strike="noStrike" cap="none" dirty="0">
              <a:solidFill>
                <a:schemeClr val="lt1"/>
              </a:solidFill>
              <a:latin typeface="Grandstander SemiBold"/>
              <a:ea typeface="Grandstander SemiBold"/>
              <a:cs typeface="Grandstander SemiBold"/>
              <a:sym typeface="Grandstander SemiBold"/>
            </a:endParaRPr>
          </a:p>
        </p:txBody>
      </p:sp>
      <p:sp>
        <p:nvSpPr>
          <p:cNvPr id="38" name="Google Shape;38;g2209ad037b2_0_29"/>
          <p:cNvSpPr txBox="1">
            <a:spLocks noGrp="1"/>
          </p:cNvSpPr>
          <p:nvPr>
            <p:ph type="body" idx="1"/>
          </p:nvPr>
        </p:nvSpPr>
        <p:spPr>
          <a:xfrm>
            <a:off x="507167" y="1377361"/>
            <a:ext cx="9176333" cy="3663300"/>
          </a:xfrm>
          <a:prstGeom prst="rect">
            <a:avLst/>
          </a:prstGeom>
          <a:noFill/>
          <a:ln>
            <a:noFill/>
          </a:ln>
        </p:spPr>
        <p:txBody>
          <a:bodyPr spcFirstLastPara="1" wrap="square" lIns="94800" tIns="94800" rIns="94800" bIns="94800" anchor="t" anchorCtr="0">
            <a:noAutofit/>
          </a:bodyPr>
          <a:lstStyle>
            <a:lvl1pPr marL="507980" lvl="0" indent="-253990" algn="l">
              <a:lnSpc>
                <a:spcPct val="100000"/>
              </a:lnSpc>
              <a:spcBef>
                <a:spcPts val="0"/>
              </a:spcBef>
              <a:spcAft>
                <a:spcPts val="0"/>
              </a:spcAft>
              <a:buClr>
                <a:srgbClr val="74489D"/>
              </a:buClr>
              <a:buSzPts val="2100"/>
              <a:buFont typeface="Lato"/>
              <a:buNone/>
              <a:defRPr sz="2333">
                <a:solidFill>
                  <a:schemeClr val="dk1"/>
                </a:solidFill>
                <a:latin typeface="Arial"/>
                <a:ea typeface="Arial"/>
                <a:cs typeface="Arial"/>
                <a:sym typeface="Arial"/>
              </a:defRPr>
            </a:lvl1pPr>
            <a:lvl2pPr marL="1015960" lvl="1"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2pPr>
            <a:lvl3pPr marL="1523939" lvl="2"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3pPr>
            <a:lvl4pPr marL="2031920" lvl="3"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4pPr>
            <a:lvl5pPr marL="2539899" lvl="4"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5pPr>
            <a:lvl6pPr marL="3047878" lvl="5"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6pPr>
            <a:lvl7pPr marL="3555858" lvl="6"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7pPr>
            <a:lvl8pPr marL="4063837" lvl="7"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8pPr>
            <a:lvl9pPr marL="4571818" lvl="8"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9pPr>
          </a:lstStyle>
          <a:p>
            <a:endParaRPr/>
          </a:p>
        </p:txBody>
      </p:sp>
      <p:sp>
        <p:nvSpPr>
          <p:cNvPr id="39" name="Google Shape;39;g2209ad037b2_0_29"/>
          <p:cNvSpPr txBox="1">
            <a:spLocks noGrp="1"/>
          </p:cNvSpPr>
          <p:nvPr>
            <p:ph type="title"/>
          </p:nvPr>
        </p:nvSpPr>
        <p:spPr>
          <a:xfrm>
            <a:off x="507166" y="748472"/>
            <a:ext cx="9306667" cy="653116"/>
          </a:xfrm>
          <a:prstGeom prst="rect">
            <a:avLst/>
          </a:prstGeom>
          <a:noFill/>
          <a:ln>
            <a:noFill/>
          </a:ln>
        </p:spPr>
        <p:txBody>
          <a:bodyPr spcFirstLastPara="1" wrap="square" lIns="94800" tIns="94800" rIns="94800" bIns="94800" anchor="t" anchorCtr="0">
            <a:spAutoFit/>
          </a:bodyPr>
          <a:lstStyle>
            <a:lvl1pPr marR="0" lvl="0" algn="l">
              <a:lnSpc>
                <a:spcPct val="100000"/>
              </a:lnSpc>
              <a:spcBef>
                <a:spcPts val="0"/>
              </a:spcBef>
              <a:spcAft>
                <a:spcPts val="0"/>
              </a:spcAft>
              <a:buClr>
                <a:schemeClr val="dk1"/>
              </a:buClr>
              <a:buSzPts val="2700"/>
              <a:buFont typeface="Lato"/>
              <a:buNone/>
              <a:defRPr sz="3000"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9pPr>
          </a:lstStyle>
          <a:p>
            <a:endParaRPr/>
          </a:p>
        </p:txBody>
      </p:sp>
      <p:sp>
        <p:nvSpPr>
          <p:cNvPr id="40" name="Google Shape;40;g2209ad037b2_0_29"/>
          <p:cNvSpPr txBox="1"/>
          <p:nvPr/>
        </p:nvSpPr>
        <p:spPr>
          <a:xfrm rot="-5400000">
            <a:off x="9583983" y="398632"/>
            <a:ext cx="982200" cy="332436"/>
          </a:xfrm>
          <a:prstGeom prst="rect">
            <a:avLst/>
          </a:prstGeom>
          <a:noFill/>
          <a:ln>
            <a:noFill/>
          </a:ln>
        </p:spPr>
        <p:txBody>
          <a:bodyPr spcFirstLastPara="1" wrap="square" lIns="105333" tIns="105333" rIns="105333" bIns="105333"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78" b="0" i="0" u="none" strike="noStrike" cap="none" dirty="0">
                <a:solidFill>
                  <a:srgbClr val="333333"/>
                </a:solidFill>
                <a:latin typeface="Grandstander Medium"/>
                <a:ea typeface="Grandstander Medium"/>
                <a:cs typeface="Grandstander Medium"/>
                <a:sym typeface="Grandstander Medium"/>
              </a:rPr>
              <a:t>2025_AI_V1</a:t>
            </a:r>
            <a:endParaRPr sz="778" b="0" i="0" u="none" strike="noStrike" cap="none" dirty="0">
              <a:solidFill>
                <a:srgbClr val="000000"/>
              </a:solidFill>
              <a:latin typeface="Grandstander Medium"/>
              <a:ea typeface="Grandstander Medium"/>
              <a:cs typeface="Grandstander Medium"/>
              <a:sym typeface="Grandstander Medium"/>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6. Sistematizando">
  <p:cSld name="6. Sistematizando">
    <p:bg>
      <p:bgPr>
        <a:blipFill>
          <a:blip r:embed="rId2">
            <a:alphaModFix/>
          </a:blip>
          <a:stretch>
            <a:fillRect/>
          </a:stretch>
        </a:blipFill>
        <a:effectLst/>
      </p:bgPr>
    </p:bg>
    <p:spTree>
      <p:nvGrpSpPr>
        <p:cNvPr id="1" name="Shape 41"/>
        <p:cNvGrpSpPr/>
        <p:nvPr/>
      </p:nvGrpSpPr>
      <p:grpSpPr>
        <a:xfrm>
          <a:off x="0" y="0"/>
          <a:ext cx="0" cy="0"/>
          <a:chOff x="0" y="0"/>
          <a:chExt cx="0" cy="0"/>
        </a:xfrm>
      </p:grpSpPr>
      <p:sp>
        <p:nvSpPr>
          <p:cNvPr id="42" name="Google Shape;42;g2209ad037b2_0_36"/>
          <p:cNvSpPr txBox="1">
            <a:spLocks noGrp="1"/>
          </p:cNvSpPr>
          <p:nvPr>
            <p:ph type="sldNum" idx="12"/>
          </p:nvPr>
        </p:nvSpPr>
        <p:spPr>
          <a:xfrm>
            <a:off x="9413842" y="5172808"/>
            <a:ext cx="609667" cy="362396"/>
          </a:xfrm>
          <a:prstGeom prst="rect">
            <a:avLst/>
          </a:prstGeom>
          <a:noFill/>
          <a:ln>
            <a:noFill/>
          </a:ln>
        </p:spPr>
        <p:txBody>
          <a:bodyPr spcFirstLastPara="1" wrap="square" lIns="94800" tIns="94800" rIns="94800" bIns="94800" anchor="ctr" anchorCtr="0">
            <a:spAutoFit/>
          </a:bodyPr>
          <a:lstStyle>
            <a:lvl1pPr marL="0" marR="0" lvl="0"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43" name="Google Shape;43;g2209ad037b2_0_36"/>
          <p:cNvSpPr/>
          <p:nvPr/>
        </p:nvSpPr>
        <p:spPr>
          <a:xfrm>
            <a:off x="227611" y="250361"/>
            <a:ext cx="9730000" cy="5223300"/>
          </a:xfrm>
          <a:prstGeom prst="roundRect">
            <a:avLst>
              <a:gd name="adj" fmla="val 3153"/>
            </a:avLst>
          </a:prstGeom>
          <a:solidFill>
            <a:srgbClr val="FFFCF8"/>
          </a:solidFill>
          <a:ln>
            <a:noFill/>
          </a:ln>
        </p:spPr>
        <p:txBody>
          <a:bodyPr spcFirstLastPara="1" wrap="square" lIns="105333" tIns="105333" rIns="105333" bIns="105333" anchor="ctr" anchorCtr="0">
            <a:noAutofit/>
          </a:bodyPr>
          <a:lstStyle/>
          <a:p>
            <a:pPr marL="0" marR="0" lvl="0" indent="0" algn="ctr" rtl="0">
              <a:lnSpc>
                <a:spcPct val="100000"/>
              </a:lnSpc>
              <a:spcBef>
                <a:spcPts val="0"/>
              </a:spcBef>
              <a:spcAft>
                <a:spcPts val="0"/>
              </a:spcAft>
              <a:buClr>
                <a:srgbClr val="000000"/>
              </a:buClr>
              <a:buSzPts val="1500"/>
              <a:buFont typeface="Arial"/>
              <a:buNone/>
            </a:pPr>
            <a:endParaRPr sz="1667" b="0" i="0" u="none" strike="noStrike" cap="none" dirty="0">
              <a:solidFill>
                <a:srgbClr val="000000"/>
              </a:solidFill>
              <a:latin typeface="Arial"/>
              <a:ea typeface="Arial"/>
              <a:cs typeface="Arial"/>
              <a:sym typeface="Arial"/>
            </a:endParaRPr>
          </a:p>
        </p:txBody>
      </p:sp>
      <p:sp>
        <p:nvSpPr>
          <p:cNvPr id="44" name="Google Shape;44;g2209ad037b2_0_36"/>
          <p:cNvSpPr txBox="1"/>
          <p:nvPr/>
        </p:nvSpPr>
        <p:spPr>
          <a:xfrm rot="-65902">
            <a:off x="149662" y="141457"/>
            <a:ext cx="2417111" cy="450492"/>
          </a:xfrm>
          <a:prstGeom prst="rect">
            <a:avLst/>
          </a:prstGeom>
          <a:solidFill>
            <a:srgbClr val="74489D"/>
          </a:solidFill>
          <a:ln>
            <a:noFill/>
          </a:ln>
        </p:spPr>
        <p:txBody>
          <a:bodyPr spcFirstLastPara="1" wrap="square" lIns="103696" tIns="62222" rIns="105333" bIns="62222" anchor="t" anchorCtr="0">
            <a:spAutoFit/>
          </a:bodyPr>
          <a:lstStyle/>
          <a:p>
            <a:pPr marL="0" marR="0" lvl="0" indent="0" algn="ctr" rtl="0">
              <a:lnSpc>
                <a:spcPct val="100000"/>
              </a:lnSpc>
              <a:spcBef>
                <a:spcPts val="0"/>
              </a:spcBef>
              <a:spcAft>
                <a:spcPts val="0"/>
              </a:spcAft>
              <a:buClr>
                <a:schemeClr val="dk1"/>
              </a:buClr>
              <a:buSzPts val="1600"/>
              <a:buFont typeface="Arial"/>
              <a:buNone/>
            </a:pPr>
            <a:r>
              <a:rPr lang="pt-BR" sz="2111" b="0" i="0" u="none" strike="noStrike" cap="none" dirty="0">
                <a:solidFill>
                  <a:schemeClr val="lt1"/>
                </a:solidFill>
                <a:latin typeface="Grandstander SemiBold"/>
                <a:ea typeface="Grandstander SemiBold"/>
                <a:cs typeface="Grandstander SemiBold"/>
                <a:sym typeface="Grandstander SemiBold"/>
              </a:rPr>
              <a:t>SISTEMATIZANDO</a:t>
            </a:r>
            <a:endParaRPr sz="2111" b="0" i="0" u="none" strike="noStrike" cap="none" dirty="0">
              <a:solidFill>
                <a:schemeClr val="lt1"/>
              </a:solidFill>
              <a:latin typeface="Grandstander SemiBold"/>
              <a:ea typeface="Grandstander SemiBold"/>
              <a:cs typeface="Grandstander SemiBold"/>
              <a:sym typeface="Grandstander SemiBold"/>
            </a:endParaRPr>
          </a:p>
        </p:txBody>
      </p:sp>
      <p:sp>
        <p:nvSpPr>
          <p:cNvPr id="45" name="Google Shape;45;g2209ad037b2_0_36"/>
          <p:cNvSpPr txBox="1">
            <a:spLocks noGrp="1"/>
          </p:cNvSpPr>
          <p:nvPr>
            <p:ph type="body" idx="1"/>
          </p:nvPr>
        </p:nvSpPr>
        <p:spPr>
          <a:xfrm>
            <a:off x="507167" y="1377361"/>
            <a:ext cx="9176333" cy="3663300"/>
          </a:xfrm>
          <a:prstGeom prst="rect">
            <a:avLst/>
          </a:prstGeom>
          <a:noFill/>
          <a:ln>
            <a:noFill/>
          </a:ln>
        </p:spPr>
        <p:txBody>
          <a:bodyPr spcFirstLastPara="1" wrap="square" lIns="94800" tIns="94800" rIns="94800" bIns="94800" anchor="t" anchorCtr="0">
            <a:noAutofit/>
          </a:bodyPr>
          <a:lstStyle>
            <a:lvl1pPr marL="507980" lvl="0" indent="-253990" algn="l">
              <a:lnSpc>
                <a:spcPct val="100000"/>
              </a:lnSpc>
              <a:spcBef>
                <a:spcPts val="0"/>
              </a:spcBef>
              <a:spcAft>
                <a:spcPts val="0"/>
              </a:spcAft>
              <a:buClr>
                <a:srgbClr val="74489D"/>
              </a:buClr>
              <a:buSzPts val="2100"/>
              <a:buFont typeface="Lato"/>
              <a:buNone/>
              <a:defRPr sz="2333">
                <a:solidFill>
                  <a:schemeClr val="dk1"/>
                </a:solidFill>
                <a:latin typeface="Arial"/>
                <a:ea typeface="Arial"/>
                <a:cs typeface="Arial"/>
                <a:sym typeface="Arial"/>
              </a:defRPr>
            </a:lvl1pPr>
            <a:lvl2pPr marL="1015960" lvl="1"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2pPr>
            <a:lvl3pPr marL="1523939" lvl="2"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3pPr>
            <a:lvl4pPr marL="2031920" lvl="3"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4pPr>
            <a:lvl5pPr marL="2539899" lvl="4"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5pPr>
            <a:lvl6pPr marL="3047878" lvl="5"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6pPr>
            <a:lvl7pPr marL="3555858" lvl="6"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7pPr>
            <a:lvl8pPr marL="4063837" lvl="7"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8pPr>
            <a:lvl9pPr marL="4571818" lvl="8"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9pPr>
          </a:lstStyle>
          <a:p>
            <a:endParaRPr/>
          </a:p>
        </p:txBody>
      </p:sp>
      <p:sp>
        <p:nvSpPr>
          <p:cNvPr id="46" name="Google Shape;46;g2209ad037b2_0_36"/>
          <p:cNvSpPr txBox="1">
            <a:spLocks noGrp="1"/>
          </p:cNvSpPr>
          <p:nvPr>
            <p:ph type="title"/>
          </p:nvPr>
        </p:nvSpPr>
        <p:spPr>
          <a:xfrm>
            <a:off x="507166" y="748472"/>
            <a:ext cx="9306667" cy="653116"/>
          </a:xfrm>
          <a:prstGeom prst="rect">
            <a:avLst/>
          </a:prstGeom>
          <a:noFill/>
          <a:ln>
            <a:noFill/>
          </a:ln>
        </p:spPr>
        <p:txBody>
          <a:bodyPr spcFirstLastPara="1" wrap="square" lIns="94800" tIns="94800" rIns="94800" bIns="94800" anchor="t" anchorCtr="0">
            <a:spAutoFit/>
          </a:bodyPr>
          <a:lstStyle>
            <a:lvl1pPr marR="0" lvl="0" algn="l">
              <a:lnSpc>
                <a:spcPct val="100000"/>
              </a:lnSpc>
              <a:spcBef>
                <a:spcPts val="0"/>
              </a:spcBef>
              <a:spcAft>
                <a:spcPts val="0"/>
              </a:spcAft>
              <a:buClr>
                <a:schemeClr val="dk1"/>
              </a:buClr>
              <a:buSzPts val="2700"/>
              <a:buFont typeface="Lato"/>
              <a:buNone/>
              <a:defRPr sz="3000"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9pPr>
          </a:lstStyle>
          <a:p>
            <a:endParaRPr/>
          </a:p>
        </p:txBody>
      </p:sp>
      <p:sp>
        <p:nvSpPr>
          <p:cNvPr id="47" name="Google Shape;47;g2209ad037b2_0_36"/>
          <p:cNvSpPr txBox="1"/>
          <p:nvPr/>
        </p:nvSpPr>
        <p:spPr>
          <a:xfrm rot="-5400000">
            <a:off x="9583983" y="398632"/>
            <a:ext cx="982200" cy="332436"/>
          </a:xfrm>
          <a:prstGeom prst="rect">
            <a:avLst/>
          </a:prstGeom>
          <a:noFill/>
          <a:ln>
            <a:noFill/>
          </a:ln>
        </p:spPr>
        <p:txBody>
          <a:bodyPr spcFirstLastPara="1" wrap="square" lIns="105333" tIns="105333" rIns="105333" bIns="105333"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78" b="0" i="0" u="none" strike="noStrike" cap="none" dirty="0">
                <a:solidFill>
                  <a:srgbClr val="333333"/>
                </a:solidFill>
                <a:latin typeface="Grandstander Medium"/>
                <a:ea typeface="Grandstander Medium"/>
                <a:cs typeface="Grandstander Medium"/>
                <a:sym typeface="Grandstander Medium"/>
              </a:rPr>
              <a:t>2025_AI_V1</a:t>
            </a:r>
            <a:endParaRPr sz="778" b="0" i="0" u="none" strike="noStrike" cap="none" dirty="0">
              <a:solidFill>
                <a:srgbClr val="000000"/>
              </a:solidFill>
              <a:latin typeface="Grandstander Medium"/>
              <a:ea typeface="Grandstander Medium"/>
              <a:cs typeface="Grandstander Medium"/>
              <a:sym typeface="Grandstander Medium"/>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7. O que aprendemos hoje?">
  <p:cSld name="7. O que aprendemos hoje">
    <p:bg>
      <p:bgPr>
        <a:blipFill>
          <a:blip r:embed="rId2">
            <a:alphaModFix/>
          </a:blip>
          <a:stretch>
            <a:fillRect/>
          </a:stretch>
        </a:blipFill>
        <a:effectLst/>
      </p:bgPr>
    </p:bg>
    <p:spTree>
      <p:nvGrpSpPr>
        <p:cNvPr id="1" name="Shape 48"/>
        <p:cNvGrpSpPr/>
        <p:nvPr/>
      </p:nvGrpSpPr>
      <p:grpSpPr>
        <a:xfrm>
          <a:off x="0" y="0"/>
          <a:ext cx="0" cy="0"/>
          <a:chOff x="0" y="0"/>
          <a:chExt cx="0" cy="0"/>
        </a:xfrm>
      </p:grpSpPr>
      <p:sp>
        <p:nvSpPr>
          <p:cNvPr id="49" name="Google Shape;49;g2209ad037b2_0_43"/>
          <p:cNvSpPr txBox="1">
            <a:spLocks noGrp="1"/>
          </p:cNvSpPr>
          <p:nvPr>
            <p:ph type="sldNum" idx="12"/>
          </p:nvPr>
        </p:nvSpPr>
        <p:spPr>
          <a:xfrm>
            <a:off x="9413842" y="5172808"/>
            <a:ext cx="609667" cy="362396"/>
          </a:xfrm>
          <a:prstGeom prst="rect">
            <a:avLst/>
          </a:prstGeom>
          <a:noFill/>
          <a:ln>
            <a:noFill/>
          </a:ln>
        </p:spPr>
        <p:txBody>
          <a:bodyPr spcFirstLastPara="1" wrap="square" lIns="94800" tIns="94800" rIns="94800" bIns="94800" anchor="ctr" anchorCtr="0">
            <a:spAutoFit/>
          </a:bodyPr>
          <a:lstStyle>
            <a:lvl1pPr marL="0" marR="0" lvl="0"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50" name="Google Shape;50;g2209ad037b2_0_43"/>
          <p:cNvSpPr/>
          <p:nvPr/>
        </p:nvSpPr>
        <p:spPr>
          <a:xfrm>
            <a:off x="227611" y="250361"/>
            <a:ext cx="9730000" cy="5223300"/>
          </a:xfrm>
          <a:prstGeom prst="roundRect">
            <a:avLst>
              <a:gd name="adj" fmla="val 3153"/>
            </a:avLst>
          </a:prstGeom>
          <a:solidFill>
            <a:srgbClr val="FFFCF8"/>
          </a:solidFill>
          <a:ln>
            <a:noFill/>
          </a:ln>
        </p:spPr>
        <p:txBody>
          <a:bodyPr spcFirstLastPara="1" wrap="square" lIns="105333" tIns="105333" rIns="105333" bIns="105333" anchor="ctr" anchorCtr="0">
            <a:noAutofit/>
          </a:bodyPr>
          <a:lstStyle/>
          <a:p>
            <a:pPr marL="0" marR="0" lvl="0" indent="0" algn="ctr" rtl="0">
              <a:lnSpc>
                <a:spcPct val="100000"/>
              </a:lnSpc>
              <a:spcBef>
                <a:spcPts val="0"/>
              </a:spcBef>
              <a:spcAft>
                <a:spcPts val="0"/>
              </a:spcAft>
              <a:buClr>
                <a:srgbClr val="000000"/>
              </a:buClr>
              <a:buSzPts val="1500"/>
              <a:buFont typeface="Arial"/>
              <a:buNone/>
            </a:pPr>
            <a:endParaRPr sz="1667" b="0" i="0" u="none" strike="noStrike" cap="none" dirty="0">
              <a:solidFill>
                <a:srgbClr val="000000"/>
              </a:solidFill>
              <a:latin typeface="Arial"/>
              <a:ea typeface="Arial"/>
              <a:cs typeface="Arial"/>
              <a:sym typeface="Arial"/>
            </a:endParaRPr>
          </a:p>
        </p:txBody>
      </p:sp>
      <p:sp>
        <p:nvSpPr>
          <p:cNvPr id="51" name="Google Shape;51;g2209ad037b2_0_43"/>
          <p:cNvSpPr txBox="1"/>
          <p:nvPr/>
        </p:nvSpPr>
        <p:spPr>
          <a:xfrm rot="-66392">
            <a:off x="149522" y="131837"/>
            <a:ext cx="3503987" cy="450492"/>
          </a:xfrm>
          <a:prstGeom prst="rect">
            <a:avLst/>
          </a:prstGeom>
          <a:solidFill>
            <a:srgbClr val="74489D"/>
          </a:solidFill>
          <a:ln>
            <a:noFill/>
          </a:ln>
        </p:spPr>
        <p:txBody>
          <a:bodyPr spcFirstLastPara="1" wrap="square" lIns="103696" tIns="62222" rIns="105333" bIns="62222"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2111" b="0" i="0" u="none" strike="noStrike" cap="none" dirty="0">
                <a:solidFill>
                  <a:schemeClr val="lt1"/>
                </a:solidFill>
                <a:latin typeface="Grandstander SemiBold"/>
                <a:ea typeface="Grandstander SemiBold"/>
                <a:cs typeface="Grandstander SemiBold"/>
                <a:sym typeface="Grandstander SemiBold"/>
              </a:rPr>
              <a:t>O QUE APRENDEMOS HOJE?</a:t>
            </a:r>
            <a:endParaRPr sz="2111" b="0" i="0" u="none" strike="noStrike" cap="none" dirty="0">
              <a:solidFill>
                <a:schemeClr val="lt1"/>
              </a:solidFill>
              <a:latin typeface="Grandstander SemiBold"/>
              <a:ea typeface="Grandstander SemiBold"/>
              <a:cs typeface="Grandstander SemiBold"/>
              <a:sym typeface="Grandstander SemiBold"/>
            </a:endParaRPr>
          </a:p>
        </p:txBody>
      </p:sp>
      <p:pic>
        <p:nvPicPr>
          <p:cNvPr id="52" name="Google Shape;52;g2209ad037b2_0_43"/>
          <p:cNvPicPr preferRelativeResize="0"/>
          <p:nvPr/>
        </p:nvPicPr>
        <p:blipFill rotWithShape="1">
          <a:blip r:embed="rId3">
            <a:alphaModFix/>
          </a:blip>
          <a:srcRect l="15588" r="14095"/>
          <a:stretch/>
        </p:blipFill>
        <p:spPr>
          <a:xfrm>
            <a:off x="400728" y="560893"/>
            <a:ext cx="3334472" cy="4742223"/>
          </a:xfrm>
          <a:prstGeom prst="rect">
            <a:avLst/>
          </a:prstGeom>
          <a:noFill/>
          <a:ln>
            <a:noFill/>
          </a:ln>
        </p:spPr>
      </p:pic>
      <p:sp>
        <p:nvSpPr>
          <p:cNvPr id="53" name="Google Shape;53;g2209ad037b2_0_43"/>
          <p:cNvSpPr txBox="1">
            <a:spLocks noGrp="1"/>
          </p:cNvSpPr>
          <p:nvPr>
            <p:ph type="body" idx="1"/>
          </p:nvPr>
        </p:nvSpPr>
        <p:spPr>
          <a:xfrm>
            <a:off x="3912931" y="822583"/>
            <a:ext cx="5761667" cy="4133400"/>
          </a:xfrm>
          <a:prstGeom prst="rect">
            <a:avLst/>
          </a:prstGeom>
          <a:noFill/>
          <a:ln>
            <a:noFill/>
          </a:ln>
        </p:spPr>
        <p:txBody>
          <a:bodyPr spcFirstLastPara="1" wrap="square" lIns="94800" tIns="94800" rIns="94800" bIns="94800" anchor="t" anchorCtr="0">
            <a:noAutofit/>
          </a:bodyPr>
          <a:lstStyle>
            <a:lvl1pPr marL="507980" lvl="0" indent="-402150" algn="l">
              <a:lnSpc>
                <a:spcPct val="100000"/>
              </a:lnSpc>
              <a:spcBef>
                <a:spcPts val="0"/>
              </a:spcBef>
              <a:spcAft>
                <a:spcPts val="0"/>
              </a:spcAft>
              <a:buClr>
                <a:srgbClr val="74489D"/>
              </a:buClr>
              <a:buSzPts val="2100"/>
              <a:buFont typeface="Lato"/>
              <a:buChar char="●"/>
              <a:defRPr sz="2333">
                <a:solidFill>
                  <a:schemeClr val="dk1"/>
                </a:solidFill>
                <a:latin typeface="Arial"/>
                <a:ea typeface="Arial"/>
                <a:cs typeface="Arial"/>
                <a:sym typeface="Arial"/>
              </a:defRPr>
            </a:lvl1pPr>
            <a:lvl2pPr marL="1015960" lvl="1"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2pPr>
            <a:lvl3pPr marL="1523939" lvl="2"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3pPr>
            <a:lvl4pPr marL="2031920" lvl="3"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4pPr>
            <a:lvl5pPr marL="2539899" lvl="4"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5pPr>
            <a:lvl6pPr marL="3047878" lvl="5"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6pPr>
            <a:lvl7pPr marL="3555858" lvl="6"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7pPr>
            <a:lvl8pPr marL="4063837" lvl="7"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8pPr>
            <a:lvl9pPr marL="4571818" lvl="8"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9pPr>
          </a:lstStyle>
          <a:p>
            <a:endParaRPr/>
          </a:p>
        </p:txBody>
      </p:sp>
      <p:sp>
        <p:nvSpPr>
          <p:cNvPr id="54" name="Google Shape;54;g2209ad037b2_0_43"/>
          <p:cNvSpPr txBox="1"/>
          <p:nvPr/>
        </p:nvSpPr>
        <p:spPr>
          <a:xfrm rot="-5400000">
            <a:off x="9583983" y="398632"/>
            <a:ext cx="982200" cy="332436"/>
          </a:xfrm>
          <a:prstGeom prst="rect">
            <a:avLst/>
          </a:prstGeom>
          <a:noFill/>
          <a:ln>
            <a:noFill/>
          </a:ln>
        </p:spPr>
        <p:txBody>
          <a:bodyPr spcFirstLastPara="1" wrap="square" lIns="105333" tIns="105333" rIns="105333" bIns="105333"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78" b="0" i="0" u="none" strike="noStrike" cap="none" dirty="0">
                <a:solidFill>
                  <a:srgbClr val="333333"/>
                </a:solidFill>
                <a:latin typeface="Grandstander Medium"/>
                <a:ea typeface="Grandstander Medium"/>
                <a:cs typeface="Grandstander Medium"/>
                <a:sym typeface="Grandstander Medium"/>
              </a:rPr>
              <a:t>2025_AI_V1</a:t>
            </a:r>
            <a:endParaRPr sz="778" b="0" i="0" u="none" strike="noStrike" cap="none" dirty="0">
              <a:solidFill>
                <a:srgbClr val="000000"/>
              </a:solidFill>
              <a:latin typeface="Grandstander Medium"/>
              <a:ea typeface="Grandstander Medium"/>
              <a:cs typeface="Grandstander Medium"/>
              <a:sym typeface="Grandstander Medium"/>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8. Agora é com você!">
  <p:cSld name="8. Aprofundando">
    <p:bg>
      <p:bgPr>
        <a:blipFill>
          <a:blip r:embed="rId2">
            <a:alphaModFix/>
          </a:blip>
          <a:stretch>
            <a:fillRect/>
          </a:stretch>
        </a:blipFill>
        <a:effectLst/>
      </p:bgPr>
    </p:bg>
    <p:spTree>
      <p:nvGrpSpPr>
        <p:cNvPr id="1" name="Shape 55"/>
        <p:cNvGrpSpPr/>
        <p:nvPr/>
      </p:nvGrpSpPr>
      <p:grpSpPr>
        <a:xfrm>
          <a:off x="0" y="0"/>
          <a:ext cx="0" cy="0"/>
          <a:chOff x="0" y="0"/>
          <a:chExt cx="0" cy="0"/>
        </a:xfrm>
      </p:grpSpPr>
      <p:sp>
        <p:nvSpPr>
          <p:cNvPr id="56" name="Google Shape;56;g2209ad037b2_0_50"/>
          <p:cNvSpPr txBox="1">
            <a:spLocks noGrp="1"/>
          </p:cNvSpPr>
          <p:nvPr>
            <p:ph type="sldNum" idx="12"/>
          </p:nvPr>
        </p:nvSpPr>
        <p:spPr>
          <a:xfrm>
            <a:off x="9413842" y="5172808"/>
            <a:ext cx="609667" cy="362396"/>
          </a:xfrm>
          <a:prstGeom prst="rect">
            <a:avLst/>
          </a:prstGeom>
          <a:noFill/>
          <a:ln>
            <a:noFill/>
          </a:ln>
        </p:spPr>
        <p:txBody>
          <a:bodyPr spcFirstLastPara="1" wrap="square" lIns="94800" tIns="94800" rIns="94800" bIns="94800" anchor="ctr" anchorCtr="0">
            <a:spAutoFit/>
          </a:bodyPr>
          <a:lstStyle>
            <a:lvl1pPr marL="0" marR="0" lvl="0"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57" name="Google Shape;57;g2209ad037b2_0_50"/>
          <p:cNvSpPr/>
          <p:nvPr/>
        </p:nvSpPr>
        <p:spPr>
          <a:xfrm>
            <a:off x="227611" y="250361"/>
            <a:ext cx="9730000" cy="5223300"/>
          </a:xfrm>
          <a:prstGeom prst="roundRect">
            <a:avLst>
              <a:gd name="adj" fmla="val 3153"/>
            </a:avLst>
          </a:prstGeom>
          <a:solidFill>
            <a:srgbClr val="FFFCF8"/>
          </a:solidFill>
          <a:ln>
            <a:noFill/>
          </a:ln>
        </p:spPr>
        <p:txBody>
          <a:bodyPr spcFirstLastPara="1" wrap="square" lIns="105333" tIns="105333" rIns="105333" bIns="105333" anchor="ctr" anchorCtr="0">
            <a:noAutofit/>
          </a:bodyPr>
          <a:lstStyle/>
          <a:p>
            <a:pPr marL="0" marR="0" lvl="0" indent="0" algn="ctr" rtl="0">
              <a:lnSpc>
                <a:spcPct val="100000"/>
              </a:lnSpc>
              <a:spcBef>
                <a:spcPts val="0"/>
              </a:spcBef>
              <a:spcAft>
                <a:spcPts val="0"/>
              </a:spcAft>
              <a:buClr>
                <a:srgbClr val="000000"/>
              </a:buClr>
              <a:buSzPts val="1500"/>
              <a:buFont typeface="Arial"/>
              <a:buNone/>
            </a:pPr>
            <a:endParaRPr sz="1667" b="0" i="0" u="none" strike="noStrike" cap="none" dirty="0">
              <a:solidFill>
                <a:srgbClr val="000000"/>
              </a:solidFill>
              <a:latin typeface="Arial"/>
              <a:ea typeface="Arial"/>
              <a:cs typeface="Arial"/>
              <a:sym typeface="Arial"/>
            </a:endParaRPr>
          </a:p>
        </p:txBody>
      </p:sp>
      <p:sp>
        <p:nvSpPr>
          <p:cNvPr id="58" name="Google Shape;58;g2209ad037b2_0_50"/>
          <p:cNvSpPr txBox="1"/>
          <p:nvPr/>
        </p:nvSpPr>
        <p:spPr>
          <a:xfrm rot="-66930">
            <a:off x="149619" y="139154"/>
            <a:ext cx="2636833" cy="450492"/>
          </a:xfrm>
          <a:prstGeom prst="rect">
            <a:avLst/>
          </a:prstGeom>
          <a:solidFill>
            <a:srgbClr val="74489D"/>
          </a:solidFill>
          <a:ln>
            <a:noFill/>
          </a:ln>
        </p:spPr>
        <p:txBody>
          <a:bodyPr spcFirstLastPara="1" wrap="square" lIns="103696" tIns="62222" rIns="105333" bIns="62222"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2111" b="0" i="0" u="none" strike="noStrike" cap="none" dirty="0">
                <a:solidFill>
                  <a:schemeClr val="lt1"/>
                </a:solidFill>
                <a:latin typeface="Grandstander SemiBold"/>
                <a:ea typeface="Grandstander SemiBold"/>
                <a:cs typeface="Grandstander SemiBold"/>
                <a:sym typeface="Grandstander SemiBold"/>
              </a:rPr>
              <a:t>AGORA É COM VOCÊ!</a:t>
            </a:r>
            <a:endParaRPr sz="2111" b="0" i="0" u="none" strike="noStrike" cap="none" dirty="0">
              <a:solidFill>
                <a:schemeClr val="lt1"/>
              </a:solidFill>
              <a:latin typeface="Grandstander SemiBold"/>
              <a:ea typeface="Grandstander SemiBold"/>
              <a:cs typeface="Grandstander SemiBold"/>
              <a:sym typeface="Grandstander SemiBold"/>
            </a:endParaRPr>
          </a:p>
        </p:txBody>
      </p:sp>
      <p:sp>
        <p:nvSpPr>
          <p:cNvPr id="59" name="Google Shape;59;g2209ad037b2_0_50"/>
          <p:cNvSpPr txBox="1">
            <a:spLocks noGrp="1"/>
          </p:cNvSpPr>
          <p:nvPr>
            <p:ph type="body" idx="1"/>
          </p:nvPr>
        </p:nvSpPr>
        <p:spPr>
          <a:xfrm>
            <a:off x="507167" y="1377361"/>
            <a:ext cx="9176333" cy="3663300"/>
          </a:xfrm>
          <a:prstGeom prst="rect">
            <a:avLst/>
          </a:prstGeom>
          <a:noFill/>
          <a:ln>
            <a:noFill/>
          </a:ln>
        </p:spPr>
        <p:txBody>
          <a:bodyPr spcFirstLastPara="1" wrap="square" lIns="94800" tIns="94800" rIns="94800" bIns="94800" anchor="t" anchorCtr="0">
            <a:noAutofit/>
          </a:bodyPr>
          <a:lstStyle>
            <a:lvl1pPr marL="507980" lvl="0" indent="-253990" algn="l">
              <a:lnSpc>
                <a:spcPct val="100000"/>
              </a:lnSpc>
              <a:spcBef>
                <a:spcPts val="0"/>
              </a:spcBef>
              <a:spcAft>
                <a:spcPts val="0"/>
              </a:spcAft>
              <a:buClr>
                <a:srgbClr val="74489D"/>
              </a:buClr>
              <a:buSzPts val="2100"/>
              <a:buFont typeface="Lato"/>
              <a:buNone/>
              <a:defRPr sz="2333">
                <a:solidFill>
                  <a:schemeClr val="dk1"/>
                </a:solidFill>
                <a:latin typeface="Arial"/>
                <a:ea typeface="Arial"/>
                <a:cs typeface="Arial"/>
                <a:sym typeface="Arial"/>
              </a:defRPr>
            </a:lvl1pPr>
            <a:lvl2pPr marL="1015960" lvl="1"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2pPr>
            <a:lvl3pPr marL="1523939" lvl="2"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3pPr>
            <a:lvl4pPr marL="2031920" lvl="3"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4pPr>
            <a:lvl5pPr marL="2539899" lvl="4"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5pPr>
            <a:lvl6pPr marL="3047878" lvl="5"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6pPr>
            <a:lvl7pPr marL="3555858" lvl="6"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7pPr>
            <a:lvl8pPr marL="4063837" lvl="7"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8pPr>
            <a:lvl9pPr marL="4571818" lvl="8" indent="-402150" algn="l">
              <a:lnSpc>
                <a:spcPct val="100000"/>
              </a:lnSpc>
              <a:spcBef>
                <a:spcPts val="0"/>
              </a:spcBef>
              <a:spcAft>
                <a:spcPts val="0"/>
              </a:spcAft>
              <a:buClr>
                <a:srgbClr val="74489D"/>
              </a:buClr>
              <a:buSzPts val="2100"/>
              <a:buFont typeface="Lato"/>
              <a:buChar char="○"/>
              <a:defRPr sz="2333">
                <a:solidFill>
                  <a:schemeClr val="dk1"/>
                </a:solidFill>
                <a:latin typeface="Lato"/>
                <a:ea typeface="Lato"/>
                <a:cs typeface="Lato"/>
                <a:sym typeface="Lato"/>
              </a:defRPr>
            </a:lvl9pPr>
          </a:lstStyle>
          <a:p>
            <a:endParaRPr/>
          </a:p>
        </p:txBody>
      </p:sp>
      <p:sp>
        <p:nvSpPr>
          <p:cNvPr id="60" name="Google Shape;60;g2209ad037b2_0_50"/>
          <p:cNvSpPr txBox="1">
            <a:spLocks noGrp="1"/>
          </p:cNvSpPr>
          <p:nvPr>
            <p:ph type="title"/>
          </p:nvPr>
        </p:nvSpPr>
        <p:spPr>
          <a:xfrm>
            <a:off x="507166" y="748472"/>
            <a:ext cx="9306667" cy="653116"/>
          </a:xfrm>
          <a:prstGeom prst="rect">
            <a:avLst/>
          </a:prstGeom>
          <a:noFill/>
          <a:ln>
            <a:noFill/>
          </a:ln>
        </p:spPr>
        <p:txBody>
          <a:bodyPr spcFirstLastPara="1" wrap="square" lIns="94800" tIns="94800" rIns="94800" bIns="94800" anchor="t" anchorCtr="0">
            <a:spAutoFit/>
          </a:bodyPr>
          <a:lstStyle>
            <a:lvl1pPr marR="0" lvl="0" algn="l">
              <a:lnSpc>
                <a:spcPct val="100000"/>
              </a:lnSpc>
              <a:spcBef>
                <a:spcPts val="0"/>
              </a:spcBef>
              <a:spcAft>
                <a:spcPts val="0"/>
              </a:spcAft>
              <a:buClr>
                <a:schemeClr val="dk1"/>
              </a:buClr>
              <a:buSzPts val="2700"/>
              <a:buFont typeface="Lato"/>
              <a:buNone/>
              <a:defRPr sz="3000"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500"/>
              <a:buFont typeface="Lato"/>
              <a:buNone/>
              <a:defRPr sz="2778" b="0" i="0" u="none" strike="noStrike" cap="none">
                <a:solidFill>
                  <a:schemeClr val="dk1"/>
                </a:solidFill>
                <a:latin typeface="Lato"/>
                <a:ea typeface="Lato"/>
                <a:cs typeface="Lato"/>
                <a:sym typeface="Lato"/>
              </a:defRPr>
            </a:lvl9pPr>
          </a:lstStyle>
          <a:p>
            <a:endParaRPr/>
          </a:p>
        </p:txBody>
      </p:sp>
      <p:sp>
        <p:nvSpPr>
          <p:cNvPr id="61" name="Google Shape;61;g2209ad037b2_0_50"/>
          <p:cNvSpPr txBox="1"/>
          <p:nvPr/>
        </p:nvSpPr>
        <p:spPr>
          <a:xfrm rot="-5400000">
            <a:off x="9583983" y="398632"/>
            <a:ext cx="982200" cy="332436"/>
          </a:xfrm>
          <a:prstGeom prst="rect">
            <a:avLst/>
          </a:prstGeom>
          <a:noFill/>
          <a:ln>
            <a:noFill/>
          </a:ln>
        </p:spPr>
        <p:txBody>
          <a:bodyPr spcFirstLastPara="1" wrap="square" lIns="105333" tIns="105333" rIns="105333" bIns="105333"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78" b="0" i="0" u="none" strike="noStrike" cap="none" dirty="0">
                <a:solidFill>
                  <a:srgbClr val="333333"/>
                </a:solidFill>
                <a:latin typeface="Grandstander Medium"/>
                <a:ea typeface="Grandstander Medium"/>
                <a:cs typeface="Grandstander Medium"/>
                <a:sym typeface="Grandstander Medium"/>
              </a:rPr>
              <a:t>2025_AI_V1</a:t>
            </a:r>
            <a:endParaRPr sz="778" b="0" i="0" u="none" strike="noStrike" cap="none" dirty="0">
              <a:solidFill>
                <a:srgbClr val="000000"/>
              </a:solidFill>
              <a:latin typeface="Grandstander Medium"/>
              <a:ea typeface="Grandstander Medium"/>
              <a:cs typeface="Grandstander Medium"/>
              <a:sym typeface="Grandstander Medium"/>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0. Contra capa">
  <p:cSld name="12. Fechamento">
    <p:bg>
      <p:bgPr>
        <a:blipFill>
          <a:blip r:embed="rId2">
            <a:alphaModFix/>
          </a:blip>
          <a:stretch>
            <a:fillRect/>
          </a:stretch>
        </a:blipFill>
        <a:effectLst/>
      </p:bgPr>
    </p:bg>
    <p:spTree>
      <p:nvGrpSpPr>
        <p:cNvPr id="1" name="Shape 62"/>
        <p:cNvGrpSpPr/>
        <p:nvPr/>
      </p:nvGrpSpPr>
      <p:grpSpPr>
        <a:xfrm>
          <a:off x="0" y="0"/>
          <a:ext cx="0" cy="0"/>
          <a:chOff x="0" y="0"/>
          <a:chExt cx="0" cy="0"/>
        </a:xfrm>
      </p:grpSpPr>
      <p:grpSp>
        <p:nvGrpSpPr>
          <p:cNvPr id="63" name="Google Shape;63;g2209ad037b2_0_57"/>
          <p:cNvGrpSpPr/>
          <p:nvPr/>
        </p:nvGrpSpPr>
        <p:grpSpPr>
          <a:xfrm>
            <a:off x="3569787" y="1347162"/>
            <a:ext cx="3357940" cy="2989802"/>
            <a:chOff x="3060625" y="1076550"/>
            <a:chExt cx="3022750" cy="2990400"/>
          </a:xfrm>
        </p:grpSpPr>
        <p:pic>
          <p:nvPicPr>
            <p:cNvPr id="64" name="Google Shape;64;g2209ad037b2_0_57"/>
            <p:cNvPicPr preferRelativeResize="0"/>
            <p:nvPr/>
          </p:nvPicPr>
          <p:blipFill rotWithShape="1">
            <a:blip r:embed="rId3">
              <a:alphaModFix/>
            </a:blip>
            <a:srcRect/>
            <a:stretch/>
          </p:blipFill>
          <p:spPr>
            <a:xfrm>
              <a:off x="3060625" y="1076550"/>
              <a:ext cx="3022750" cy="2990400"/>
            </a:xfrm>
            <a:prstGeom prst="rect">
              <a:avLst/>
            </a:prstGeom>
            <a:noFill/>
            <a:ln>
              <a:noFill/>
            </a:ln>
          </p:spPr>
        </p:pic>
        <p:pic>
          <p:nvPicPr>
            <p:cNvPr id="65" name="Google Shape;65;g2209ad037b2_0_57"/>
            <p:cNvPicPr preferRelativeResize="0"/>
            <p:nvPr/>
          </p:nvPicPr>
          <p:blipFill rotWithShape="1">
            <a:blip r:embed="rId4">
              <a:alphaModFix/>
            </a:blip>
            <a:srcRect/>
            <a:stretch/>
          </p:blipFill>
          <p:spPr>
            <a:xfrm>
              <a:off x="3545350" y="2438712"/>
              <a:ext cx="2053300" cy="266075"/>
            </a:xfrm>
            <a:prstGeom prst="rect">
              <a:avLst/>
            </a:prstGeom>
            <a:noFill/>
            <a:ln>
              <a:noFill/>
            </a:ln>
          </p:spPr>
        </p:pic>
      </p:grpSp>
      <p:sp>
        <p:nvSpPr>
          <p:cNvPr id="66" name="Google Shape;66;g2209ad037b2_0_57"/>
          <p:cNvSpPr txBox="1"/>
          <p:nvPr/>
        </p:nvSpPr>
        <p:spPr>
          <a:xfrm rot="-5400000">
            <a:off x="9583983" y="398632"/>
            <a:ext cx="982200" cy="332436"/>
          </a:xfrm>
          <a:prstGeom prst="rect">
            <a:avLst/>
          </a:prstGeom>
          <a:noFill/>
          <a:ln>
            <a:noFill/>
          </a:ln>
        </p:spPr>
        <p:txBody>
          <a:bodyPr spcFirstLastPara="1" wrap="square" lIns="105333" tIns="105333" rIns="105333" bIns="105333"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78" b="0" i="0" u="none" strike="noStrike" cap="none" dirty="0">
                <a:solidFill>
                  <a:srgbClr val="333333"/>
                </a:solidFill>
                <a:latin typeface="Grandstander Medium"/>
                <a:ea typeface="Grandstander Medium"/>
                <a:cs typeface="Grandstander Medium"/>
                <a:sym typeface="Grandstander Medium"/>
              </a:rPr>
              <a:t>2025_AI_V1</a:t>
            </a:r>
            <a:endParaRPr sz="778" b="0" i="0" u="none" strike="noStrike" cap="none" dirty="0">
              <a:solidFill>
                <a:srgbClr val="000000"/>
              </a:solidFill>
              <a:latin typeface="Grandstander Medium"/>
              <a:ea typeface="Grandstander Medium"/>
              <a:cs typeface="Grandstander Medium"/>
              <a:sym typeface="Grandstander Medium"/>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1. Não usar - Base para orientações internas">
  <p:cSld name="13. Não usar - para orientações internas ">
    <p:bg>
      <p:bgPr>
        <a:solidFill>
          <a:srgbClr val="5200F9"/>
        </a:solidFill>
        <a:effectLst/>
      </p:bgPr>
    </p:bg>
    <p:spTree>
      <p:nvGrpSpPr>
        <p:cNvPr id="1" name="Shape 67"/>
        <p:cNvGrpSpPr/>
        <p:nvPr/>
      </p:nvGrpSpPr>
      <p:grpSpPr>
        <a:xfrm>
          <a:off x="0" y="0"/>
          <a:ext cx="0" cy="0"/>
          <a:chOff x="0" y="0"/>
          <a:chExt cx="0" cy="0"/>
        </a:xfrm>
      </p:grpSpPr>
      <p:sp>
        <p:nvSpPr>
          <p:cNvPr id="68" name="Google Shape;68;g2209ad037b2_0_62"/>
          <p:cNvSpPr/>
          <p:nvPr/>
        </p:nvSpPr>
        <p:spPr>
          <a:xfrm>
            <a:off x="227611" y="250361"/>
            <a:ext cx="9730000" cy="957000"/>
          </a:xfrm>
          <a:prstGeom prst="roundRect">
            <a:avLst>
              <a:gd name="adj" fmla="val 1629"/>
            </a:avLst>
          </a:prstGeom>
          <a:solidFill>
            <a:srgbClr val="FCFCFC"/>
          </a:solidFill>
          <a:ln>
            <a:noFill/>
          </a:ln>
        </p:spPr>
        <p:txBody>
          <a:bodyPr spcFirstLastPara="1" wrap="square" lIns="105333" tIns="105333" rIns="105333" bIns="105333" anchor="ctr" anchorCtr="0">
            <a:noAutofit/>
          </a:bodyPr>
          <a:lstStyle/>
          <a:p>
            <a:pPr marL="0" marR="0" lvl="0" indent="0" algn="ctr" rtl="0">
              <a:lnSpc>
                <a:spcPct val="100000"/>
              </a:lnSpc>
              <a:spcBef>
                <a:spcPts val="0"/>
              </a:spcBef>
              <a:spcAft>
                <a:spcPts val="0"/>
              </a:spcAft>
              <a:buClr>
                <a:srgbClr val="000000"/>
              </a:buClr>
              <a:buSzPts val="1500"/>
              <a:buFont typeface="Arial"/>
              <a:buNone/>
            </a:pPr>
            <a:endParaRPr sz="1667" b="0" i="0" u="none" strike="noStrike" cap="none" dirty="0">
              <a:solidFill>
                <a:srgbClr val="000000"/>
              </a:solidFill>
              <a:latin typeface="Arial"/>
              <a:ea typeface="Arial"/>
              <a:cs typeface="Arial"/>
              <a:sym typeface="Arial"/>
            </a:endParaRPr>
          </a:p>
        </p:txBody>
      </p:sp>
      <p:sp>
        <p:nvSpPr>
          <p:cNvPr id="69" name="Google Shape;69;g2209ad037b2_0_62"/>
          <p:cNvSpPr txBox="1"/>
          <p:nvPr/>
        </p:nvSpPr>
        <p:spPr>
          <a:xfrm rot="-5400000">
            <a:off x="9583983" y="398632"/>
            <a:ext cx="982200" cy="332436"/>
          </a:xfrm>
          <a:prstGeom prst="rect">
            <a:avLst/>
          </a:prstGeom>
          <a:noFill/>
          <a:ln>
            <a:noFill/>
          </a:ln>
        </p:spPr>
        <p:txBody>
          <a:bodyPr spcFirstLastPara="1" wrap="square" lIns="105333" tIns="105333" rIns="105333" bIns="105333"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78" b="0" i="0" u="none" strike="noStrike" cap="none" dirty="0">
                <a:solidFill>
                  <a:srgbClr val="FFFFFF"/>
                </a:solidFill>
                <a:latin typeface="Grandstander Medium"/>
                <a:ea typeface="Grandstander Medium"/>
                <a:cs typeface="Grandstander Medium"/>
                <a:sym typeface="Grandstander Medium"/>
              </a:rPr>
              <a:t>2025_AI_V1</a:t>
            </a:r>
            <a:endParaRPr sz="778" b="0" i="0" u="none" strike="noStrike" cap="none" dirty="0">
              <a:solidFill>
                <a:srgbClr val="FFFFFF"/>
              </a:solidFill>
              <a:latin typeface="Grandstander Medium"/>
              <a:ea typeface="Grandstander Medium"/>
              <a:cs typeface="Grandstander Medium"/>
              <a:sym typeface="Grandstander Medium"/>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g2209ad037b2_0_0"/>
          <p:cNvSpPr txBox="1">
            <a:spLocks noGrp="1"/>
          </p:cNvSpPr>
          <p:nvPr>
            <p:ph type="title"/>
          </p:nvPr>
        </p:nvSpPr>
        <p:spPr>
          <a:xfrm>
            <a:off x="346334" y="494472"/>
            <a:ext cx="9467333" cy="606950"/>
          </a:xfrm>
          <a:prstGeom prst="rect">
            <a:avLst/>
          </a:prstGeom>
          <a:noFill/>
          <a:ln>
            <a:noFill/>
          </a:ln>
        </p:spPr>
        <p:txBody>
          <a:bodyPr spcFirstLastPara="1" wrap="square" lIns="94800" tIns="94800" rIns="94800" bIns="94800" anchor="t" anchorCtr="0">
            <a:spAutoFit/>
          </a:bodyPr>
          <a:lstStyle>
            <a:lvl1pPr marR="0" lvl="0" algn="l" rtl="0">
              <a:lnSpc>
                <a:spcPct val="100000"/>
              </a:lnSpc>
              <a:spcBef>
                <a:spcPts val="0"/>
              </a:spcBef>
              <a:spcAft>
                <a:spcPts val="0"/>
              </a:spcAft>
              <a:buClr>
                <a:schemeClr val="dk1"/>
              </a:buClr>
              <a:buSzPts val="2700"/>
              <a:buFont typeface="Lato"/>
              <a:buNone/>
              <a:defRPr sz="2700" b="0" i="0" u="none" strike="noStrike" cap="none">
                <a:solidFill>
                  <a:schemeClr val="dk1"/>
                </a:solidFill>
                <a:latin typeface="Lato"/>
                <a:ea typeface="Lato"/>
                <a:cs typeface="Lato"/>
                <a:sym typeface="Lato"/>
              </a:defRPr>
            </a:lvl1pPr>
            <a:lvl2pPr marR="0" lvl="1" algn="l" rtl="0">
              <a:lnSpc>
                <a:spcPct val="100000"/>
              </a:lnSpc>
              <a:spcBef>
                <a:spcPts val="0"/>
              </a:spcBef>
              <a:spcAft>
                <a:spcPts val="0"/>
              </a:spcAft>
              <a:buClr>
                <a:schemeClr val="dk1"/>
              </a:buClr>
              <a:buSzPts val="2500"/>
              <a:buFont typeface="Lato"/>
              <a:buNone/>
              <a:defRPr sz="2500" b="0" i="0" u="none" strike="noStrike" cap="none">
                <a:solidFill>
                  <a:schemeClr val="dk1"/>
                </a:solidFill>
                <a:latin typeface="Lato"/>
                <a:ea typeface="Lato"/>
                <a:cs typeface="Lato"/>
                <a:sym typeface="Lato"/>
              </a:defRPr>
            </a:lvl2pPr>
            <a:lvl3pPr marR="0" lvl="2" algn="l" rtl="0">
              <a:lnSpc>
                <a:spcPct val="100000"/>
              </a:lnSpc>
              <a:spcBef>
                <a:spcPts val="0"/>
              </a:spcBef>
              <a:spcAft>
                <a:spcPts val="0"/>
              </a:spcAft>
              <a:buClr>
                <a:schemeClr val="dk1"/>
              </a:buClr>
              <a:buSzPts val="2500"/>
              <a:buFont typeface="Lato"/>
              <a:buNone/>
              <a:defRPr sz="2500" b="0" i="0" u="none" strike="noStrike" cap="none">
                <a:solidFill>
                  <a:schemeClr val="dk1"/>
                </a:solidFill>
                <a:latin typeface="Lato"/>
                <a:ea typeface="Lato"/>
                <a:cs typeface="Lato"/>
                <a:sym typeface="Lato"/>
              </a:defRPr>
            </a:lvl3pPr>
            <a:lvl4pPr marR="0" lvl="3" algn="l" rtl="0">
              <a:lnSpc>
                <a:spcPct val="100000"/>
              </a:lnSpc>
              <a:spcBef>
                <a:spcPts val="0"/>
              </a:spcBef>
              <a:spcAft>
                <a:spcPts val="0"/>
              </a:spcAft>
              <a:buClr>
                <a:schemeClr val="dk1"/>
              </a:buClr>
              <a:buSzPts val="2500"/>
              <a:buFont typeface="Lato"/>
              <a:buNone/>
              <a:defRPr sz="2500" b="0" i="0" u="none" strike="noStrike" cap="none">
                <a:solidFill>
                  <a:schemeClr val="dk1"/>
                </a:solidFill>
                <a:latin typeface="Lato"/>
                <a:ea typeface="Lato"/>
                <a:cs typeface="Lato"/>
                <a:sym typeface="Lato"/>
              </a:defRPr>
            </a:lvl4pPr>
            <a:lvl5pPr marR="0" lvl="4" algn="l" rtl="0">
              <a:lnSpc>
                <a:spcPct val="100000"/>
              </a:lnSpc>
              <a:spcBef>
                <a:spcPts val="0"/>
              </a:spcBef>
              <a:spcAft>
                <a:spcPts val="0"/>
              </a:spcAft>
              <a:buClr>
                <a:schemeClr val="dk1"/>
              </a:buClr>
              <a:buSzPts val="2500"/>
              <a:buFont typeface="Lato"/>
              <a:buNone/>
              <a:defRPr sz="2500" b="0" i="0" u="none" strike="noStrike" cap="none">
                <a:solidFill>
                  <a:schemeClr val="dk1"/>
                </a:solidFill>
                <a:latin typeface="Lato"/>
                <a:ea typeface="Lato"/>
                <a:cs typeface="Lato"/>
                <a:sym typeface="Lato"/>
              </a:defRPr>
            </a:lvl5pPr>
            <a:lvl6pPr marR="0" lvl="5" algn="l" rtl="0">
              <a:lnSpc>
                <a:spcPct val="100000"/>
              </a:lnSpc>
              <a:spcBef>
                <a:spcPts val="0"/>
              </a:spcBef>
              <a:spcAft>
                <a:spcPts val="0"/>
              </a:spcAft>
              <a:buClr>
                <a:schemeClr val="dk1"/>
              </a:buClr>
              <a:buSzPts val="2500"/>
              <a:buFont typeface="Lato"/>
              <a:buNone/>
              <a:defRPr sz="2500" b="0" i="0" u="none" strike="noStrike" cap="none">
                <a:solidFill>
                  <a:schemeClr val="dk1"/>
                </a:solidFill>
                <a:latin typeface="Lato"/>
                <a:ea typeface="Lato"/>
                <a:cs typeface="Lato"/>
                <a:sym typeface="Lato"/>
              </a:defRPr>
            </a:lvl6pPr>
            <a:lvl7pPr marR="0" lvl="6" algn="l" rtl="0">
              <a:lnSpc>
                <a:spcPct val="100000"/>
              </a:lnSpc>
              <a:spcBef>
                <a:spcPts val="0"/>
              </a:spcBef>
              <a:spcAft>
                <a:spcPts val="0"/>
              </a:spcAft>
              <a:buClr>
                <a:schemeClr val="dk1"/>
              </a:buClr>
              <a:buSzPts val="2500"/>
              <a:buFont typeface="Lato"/>
              <a:buNone/>
              <a:defRPr sz="2500" b="0" i="0" u="none" strike="noStrike" cap="none">
                <a:solidFill>
                  <a:schemeClr val="dk1"/>
                </a:solidFill>
                <a:latin typeface="Lato"/>
                <a:ea typeface="Lato"/>
                <a:cs typeface="Lato"/>
                <a:sym typeface="Lato"/>
              </a:defRPr>
            </a:lvl7pPr>
            <a:lvl8pPr marR="0" lvl="7" algn="l" rtl="0">
              <a:lnSpc>
                <a:spcPct val="100000"/>
              </a:lnSpc>
              <a:spcBef>
                <a:spcPts val="0"/>
              </a:spcBef>
              <a:spcAft>
                <a:spcPts val="0"/>
              </a:spcAft>
              <a:buClr>
                <a:schemeClr val="dk1"/>
              </a:buClr>
              <a:buSzPts val="2500"/>
              <a:buFont typeface="Lato"/>
              <a:buNone/>
              <a:defRPr sz="2500" b="0" i="0" u="none" strike="noStrike" cap="none">
                <a:solidFill>
                  <a:schemeClr val="dk1"/>
                </a:solidFill>
                <a:latin typeface="Lato"/>
                <a:ea typeface="Lato"/>
                <a:cs typeface="Lato"/>
                <a:sym typeface="Lato"/>
              </a:defRPr>
            </a:lvl8pPr>
            <a:lvl9pPr marR="0" lvl="8" algn="l" rtl="0">
              <a:lnSpc>
                <a:spcPct val="100000"/>
              </a:lnSpc>
              <a:spcBef>
                <a:spcPts val="0"/>
              </a:spcBef>
              <a:spcAft>
                <a:spcPts val="0"/>
              </a:spcAft>
              <a:buClr>
                <a:schemeClr val="dk1"/>
              </a:buClr>
              <a:buSzPts val="2500"/>
              <a:buFont typeface="Lato"/>
              <a:buNone/>
              <a:defRPr sz="2500" b="0" i="0" u="none" strike="noStrike" cap="none">
                <a:solidFill>
                  <a:schemeClr val="dk1"/>
                </a:solidFill>
                <a:latin typeface="Lato"/>
                <a:ea typeface="Lato"/>
                <a:cs typeface="Lato"/>
                <a:sym typeface="Lato"/>
              </a:defRPr>
            </a:lvl9pPr>
          </a:lstStyle>
          <a:p>
            <a:endParaRPr/>
          </a:p>
        </p:txBody>
      </p:sp>
      <p:sp>
        <p:nvSpPr>
          <p:cNvPr id="7" name="Google Shape;7;g2209ad037b2_0_0"/>
          <p:cNvSpPr txBox="1">
            <a:spLocks noGrp="1"/>
          </p:cNvSpPr>
          <p:nvPr>
            <p:ph type="sldNum" idx="12"/>
          </p:nvPr>
        </p:nvSpPr>
        <p:spPr>
          <a:xfrm>
            <a:off x="9413842" y="5172808"/>
            <a:ext cx="609667" cy="362396"/>
          </a:xfrm>
          <a:prstGeom prst="rect">
            <a:avLst/>
          </a:prstGeom>
          <a:noFill/>
          <a:ln>
            <a:noFill/>
          </a:ln>
        </p:spPr>
        <p:txBody>
          <a:bodyPr spcFirstLastPara="1" wrap="square" lIns="94800" tIns="94800" rIns="94800" bIns="94800" anchor="ctr" anchorCtr="0">
            <a:spAutoFit/>
          </a:bodyPr>
          <a:lstStyle>
            <a:lvl1pPr marL="0" marR="0" lvl="0" indent="0" algn="r" rtl="0">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111" b="0" i="0" u="none" strike="noStrike" cap="none">
                <a:solidFill>
                  <a:schemeClr val="dk2"/>
                </a:solidFill>
                <a:latin typeface="Arial"/>
                <a:ea typeface="Arial"/>
                <a:cs typeface="Arial"/>
                <a:sym typeface="Arial"/>
              </a:defRPr>
            </a:lvl9pPr>
          </a:lstStyle>
          <a:p>
            <a:fld id="{00000000-1234-1234-1234-123412341234}" type="slidenum">
              <a:rPr lang="pt-BR" smtClean="0"/>
              <a:pPr/>
              <a:t>‹nº›</a:t>
            </a:fld>
            <a:endParaRPr lang="pt-BR" dirty="0"/>
          </a:p>
        </p:txBody>
      </p:sp>
      <p:sp>
        <p:nvSpPr>
          <p:cNvPr id="8" name="Google Shape;8;g2209ad037b2_0_0"/>
          <p:cNvSpPr txBox="1">
            <a:spLocks noGrp="1"/>
          </p:cNvSpPr>
          <p:nvPr>
            <p:ph type="body" idx="1"/>
          </p:nvPr>
        </p:nvSpPr>
        <p:spPr>
          <a:xfrm>
            <a:off x="346334" y="1280528"/>
            <a:ext cx="9467333" cy="3795900"/>
          </a:xfrm>
          <a:prstGeom prst="rect">
            <a:avLst/>
          </a:prstGeom>
          <a:noFill/>
          <a:ln>
            <a:noFill/>
          </a:ln>
        </p:spPr>
        <p:txBody>
          <a:bodyPr spcFirstLastPara="1" wrap="square" lIns="94800" tIns="94800" rIns="94800" bIns="94800" anchor="t" anchorCtr="0">
            <a:noAutofit/>
          </a:bodyPr>
          <a:lstStyle>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23850" algn="l" rtl="0">
              <a:lnSpc>
                <a:spcPct val="100000"/>
              </a:lnSpc>
              <a:spcBef>
                <a:spcPts val="0"/>
              </a:spcBef>
              <a:spcAft>
                <a:spcPts val="0"/>
              </a:spcAft>
              <a:buClr>
                <a:srgbClr val="74489D"/>
              </a:buClr>
              <a:buSzPts val="1500"/>
              <a:buFont typeface="Lato"/>
              <a:buChar char="○"/>
              <a:defRPr sz="1500" b="0" i="0" u="none" strike="noStrike" cap="none">
                <a:solidFill>
                  <a:schemeClr val="dk1"/>
                </a:solidFill>
                <a:latin typeface="Lato"/>
                <a:ea typeface="Lato"/>
                <a:cs typeface="Lato"/>
                <a:sym typeface="Lato"/>
              </a:defRPr>
            </a:lvl3pPr>
            <a:lvl4pPr marL="1828800" marR="0" lvl="3" indent="-323850" algn="l" rtl="0">
              <a:lnSpc>
                <a:spcPct val="100000"/>
              </a:lnSpc>
              <a:spcBef>
                <a:spcPts val="0"/>
              </a:spcBef>
              <a:spcAft>
                <a:spcPts val="0"/>
              </a:spcAft>
              <a:buClr>
                <a:srgbClr val="74489D"/>
              </a:buClr>
              <a:buSzPts val="1500"/>
              <a:buFont typeface="Lato"/>
              <a:buChar char="○"/>
              <a:defRPr sz="1500" b="0" i="0" u="none" strike="noStrike" cap="none">
                <a:solidFill>
                  <a:schemeClr val="dk1"/>
                </a:solidFill>
                <a:latin typeface="Lato"/>
                <a:ea typeface="Lato"/>
                <a:cs typeface="Lato"/>
                <a:sym typeface="Lato"/>
              </a:defRPr>
            </a:lvl4pPr>
            <a:lvl5pPr marL="2286000" marR="0" lvl="4" indent="-323850" algn="l" rtl="0">
              <a:lnSpc>
                <a:spcPct val="100000"/>
              </a:lnSpc>
              <a:spcBef>
                <a:spcPts val="0"/>
              </a:spcBef>
              <a:spcAft>
                <a:spcPts val="0"/>
              </a:spcAft>
              <a:buClr>
                <a:srgbClr val="74489D"/>
              </a:buClr>
              <a:buSzPts val="1500"/>
              <a:buFont typeface="Lato"/>
              <a:buChar char="○"/>
              <a:defRPr sz="1500" b="0" i="0" u="none" strike="noStrike" cap="none">
                <a:solidFill>
                  <a:schemeClr val="dk1"/>
                </a:solidFill>
                <a:latin typeface="Lato"/>
                <a:ea typeface="Lato"/>
                <a:cs typeface="Lato"/>
                <a:sym typeface="Lato"/>
              </a:defRPr>
            </a:lvl5pPr>
            <a:lvl6pPr marL="2743200" marR="0" lvl="5" indent="-323850" algn="l" rtl="0">
              <a:lnSpc>
                <a:spcPct val="100000"/>
              </a:lnSpc>
              <a:spcBef>
                <a:spcPts val="0"/>
              </a:spcBef>
              <a:spcAft>
                <a:spcPts val="0"/>
              </a:spcAft>
              <a:buClr>
                <a:srgbClr val="74489D"/>
              </a:buClr>
              <a:buSzPts val="1500"/>
              <a:buFont typeface="Lato"/>
              <a:buChar char="○"/>
              <a:defRPr sz="1500" b="0" i="0" u="none" strike="noStrike" cap="none">
                <a:solidFill>
                  <a:schemeClr val="dk1"/>
                </a:solidFill>
                <a:latin typeface="Lato"/>
                <a:ea typeface="Lato"/>
                <a:cs typeface="Lato"/>
                <a:sym typeface="Lato"/>
              </a:defRPr>
            </a:lvl6pPr>
            <a:lvl7pPr marL="3200400" marR="0" lvl="6" indent="-323850" algn="l" rtl="0">
              <a:lnSpc>
                <a:spcPct val="100000"/>
              </a:lnSpc>
              <a:spcBef>
                <a:spcPts val="0"/>
              </a:spcBef>
              <a:spcAft>
                <a:spcPts val="0"/>
              </a:spcAft>
              <a:buClr>
                <a:srgbClr val="74489D"/>
              </a:buClr>
              <a:buSzPts val="1500"/>
              <a:buFont typeface="Lato"/>
              <a:buChar char="○"/>
              <a:defRPr sz="1500" b="0" i="0" u="none" strike="noStrike" cap="none">
                <a:solidFill>
                  <a:schemeClr val="dk1"/>
                </a:solidFill>
                <a:latin typeface="Lato"/>
                <a:ea typeface="Lato"/>
                <a:cs typeface="Lato"/>
                <a:sym typeface="Lato"/>
              </a:defRPr>
            </a:lvl7pPr>
            <a:lvl8pPr marL="3657600" marR="0" lvl="7" indent="-323850" algn="l" rtl="0">
              <a:lnSpc>
                <a:spcPct val="100000"/>
              </a:lnSpc>
              <a:spcBef>
                <a:spcPts val="0"/>
              </a:spcBef>
              <a:spcAft>
                <a:spcPts val="0"/>
              </a:spcAft>
              <a:buClr>
                <a:srgbClr val="74489D"/>
              </a:buClr>
              <a:buSzPts val="1500"/>
              <a:buFont typeface="Lato"/>
              <a:buChar char="○"/>
              <a:defRPr sz="1500" b="0" i="0" u="none" strike="noStrike" cap="none">
                <a:solidFill>
                  <a:schemeClr val="dk1"/>
                </a:solidFill>
                <a:latin typeface="Lato"/>
                <a:ea typeface="Lato"/>
                <a:cs typeface="Lato"/>
                <a:sym typeface="Lato"/>
              </a:defRPr>
            </a:lvl8pPr>
            <a:lvl9pPr marL="4114800" marR="0" lvl="8" indent="-323850" algn="l" rtl="0">
              <a:lnSpc>
                <a:spcPct val="100000"/>
              </a:lnSpc>
              <a:spcBef>
                <a:spcPts val="0"/>
              </a:spcBef>
              <a:spcAft>
                <a:spcPts val="0"/>
              </a:spcAft>
              <a:buClr>
                <a:srgbClr val="74489D"/>
              </a:buClr>
              <a:buSzPts val="1500"/>
              <a:buFont typeface="Lato"/>
              <a:buChar char="○"/>
              <a:defRPr sz="1500" b="0" i="0" u="none" strike="noStrike" cap="none">
                <a:solidFill>
                  <a:schemeClr val="dk1"/>
                </a:solidFill>
                <a:latin typeface="Lato"/>
                <a:ea typeface="Lato"/>
                <a:cs typeface="Lato"/>
                <a:sym typeface="Lato"/>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71"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556"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556"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556"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556"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556"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556"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556"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556"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556"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556"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556"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556"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556"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556"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556"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556"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556"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556"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556"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556"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556"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556"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556"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556"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556"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556"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556"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30.png"/><Relationship Id="rId4" Type="http://schemas.openxmlformats.org/officeDocument/2006/relationships/image" Target="../media/image29.jpeg"/></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
          <p:cNvSpPr/>
          <p:nvPr/>
        </p:nvSpPr>
        <p:spPr>
          <a:xfrm rot="-48394" flipH="1">
            <a:off x="262851" y="4544869"/>
            <a:ext cx="1491814" cy="366706"/>
          </a:xfrm>
          <a:prstGeom prst="roundRect">
            <a:avLst>
              <a:gd name="adj" fmla="val 7293"/>
            </a:avLst>
          </a:prstGeom>
          <a:noFill/>
          <a:ln w="19050" cap="flat" cmpd="sng">
            <a:solidFill>
              <a:srgbClr val="000000"/>
            </a:solidFill>
            <a:prstDash val="solid"/>
            <a:round/>
            <a:headEnd type="none" w="sm" len="sm"/>
            <a:tailEnd type="none" w="sm" len="sm"/>
          </a:ln>
        </p:spPr>
        <p:txBody>
          <a:bodyPr spcFirstLastPara="1" wrap="square" lIns="101583" tIns="101583" rIns="101583" bIns="101583" anchor="ctr" anchorCtr="0">
            <a:noAutofit/>
          </a:bodyPr>
          <a:lstStyle/>
          <a:p>
            <a:pPr algn="ctr">
              <a:buSzPts val="1200"/>
            </a:pPr>
            <a:r>
              <a:rPr lang="pt-BR" sz="1778" dirty="0">
                <a:latin typeface="Grandstander Medium"/>
                <a:ea typeface="Grandstander Medium"/>
                <a:cs typeface="Grandstander Medium"/>
                <a:sym typeface="Grandstander Medium"/>
              </a:rPr>
              <a:t>1</a:t>
            </a:r>
            <a:r>
              <a:rPr lang="pt-BR" sz="1778" u="sng" baseline="30000" dirty="0">
                <a:latin typeface="Grandstander Medium"/>
                <a:ea typeface="Grandstander Medium"/>
                <a:cs typeface="Grandstander Medium"/>
                <a:sym typeface="Grandstander Medium"/>
              </a:rPr>
              <a:t>o</a:t>
            </a:r>
            <a:r>
              <a:rPr lang="pt-BR" sz="1778" dirty="0">
                <a:latin typeface="Grandstander Medium"/>
                <a:ea typeface="Grandstander Medium"/>
                <a:cs typeface="Grandstander Medium"/>
                <a:sym typeface="Grandstander Medium"/>
              </a:rPr>
              <a:t> BIMESTRE</a:t>
            </a:r>
            <a:endParaRPr sz="1778" dirty="0"/>
          </a:p>
        </p:txBody>
      </p:sp>
      <p:sp>
        <p:nvSpPr>
          <p:cNvPr id="101" name="Google Shape;101;p1"/>
          <p:cNvSpPr/>
          <p:nvPr/>
        </p:nvSpPr>
        <p:spPr>
          <a:xfrm rot="49167">
            <a:off x="262179" y="5058481"/>
            <a:ext cx="4102087" cy="366706"/>
          </a:xfrm>
          <a:prstGeom prst="roundRect">
            <a:avLst>
              <a:gd name="adj" fmla="val 7293"/>
            </a:avLst>
          </a:prstGeom>
          <a:noFill/>
          <a:ln w="19050" cap="flat" cmpd="sng">
            <a:solidFill>
              <a:srgbClr val="000000"/>
            </a:solidFill>
            <a:prstDash val="solid"/>
            <a:round/>
            <a:headEnd type="none" w="sm" len="sm"/>
            <a:tailEnd type="none" w="sm" len="sm"/>
          </a:ln>
        </p:spPr>
        <p:txBody>
          <a:bodyPr spcFirstLastPara="1" wrap="square" lIns="101583" tIns="101583" rIns="101583" bIns="101583" anchor="ctr" anchorCtr="0">
            <a:noAutofit/>
          </a:bodyPr>
          <a:lstStyle/>
          <a:p>
            <a:pPr algn="ctr">
              <a:buSzPts val="1200"/>
            </a:pPr>
            <a:r>
              <a:rPr lang="pt-BR" sz="1778" dirty="0">
                <a:latin typeface="Grandstander Medium"/>
                <a:ea typeface="Grandstander Medium"/>
                <a:cs typeface="Grandstander Medium"/>
                <a:sym typeface="Grandstander Medium"/>
              </a:rPr>
              <a:t>ENSINO FUNDAMENTAL: ANOS INICIAIS</a:t>
            </a:r>
            <a:endParaRPr sz="1778" dirty="0"/>
          </a:p>
        </p:txBody>
      </p:sp>
      <p:sp>
        <p:nvSpPr>
          <p:cNvPr id="102" name="Google Shape;102;p1"/>
          <p:cNvSpPr txBox="1"/>
          <p:nvPr/>
        </p:nvSpPr>
        <p:spPr>
          <a:xfrm>
            <a:off x="512667" y="2294920"/>
            <a:ext cx="9134667" cy="1645333"/>
          </a:xfrm>
          <a:prstGeom prst="rect">
            <a:avLst/>
          </a:prstGeom>
          <a:noFill/>
          <a:ln>
            <a:noFill/>
          </a:ln>
          <a:effectLst>
            <a:outerShdw dist="47625" dir="5400000" algn="bl" rotWithShape="0">
              <a:srgbClr val="000000">
                <a:alpha val="23921"/>
              </a:srgbClr>
            </a:outerShdw>
          </a:effectLst>
        </p:spPr>
        <p:txBody>
          <a:bodyPr spcFirstLastPara="1" wrap="square" lIns="100000" tIns="20000" rIns="101583" bIns="20000" anchor="ctr" anchorCtr="0">
            <a:normAutofit/>
          </a:bodyPr>
          <a:lstStyle/>
          <a:p>
            <a:pPr algn="ctr">
              <a:buSzPts val="4400"/>
            </a:pPr>
            <a:r>
              <a:rPr lang="pt-BR" sz="4000" b="1" dirty="0">
                <a:solidFill>
                  <a:schemeClr val="dk1"/>
                </a:solidFill>
                <a:latin typeface="Grandstander"/>
                <a:ea typeface="Grandstander"/>
                <a:cs typeface="Grandstander"/>
                <a:sym typeface="Grandstander"/>
              </a:rPr>
              <a:t>DIFERENTES LUGARES DO MUNICÍPIO</a:t>
            </a:r>
            <a:endParaRPr lang="pt-BR" sz="1400" b="1" dirty="0">
              <a:solidFill>
                <a:schemeClr val="dk1"/>
              </a:solidFill>
              <a:latin typeface="Grandstander"/>
              <a:ea typeface="Grandstander"/>
              <a:cs typeface="Grandstander"/>
              <a:sym typeface="Grandstander"/>
            </a:endParaRPr>
          </a:p>
        </p:txBody>
      </p:sp>
      <p:sp>
        <p:nvSpPr>
          <p:cNvPr id="103" name="Google Shape;103;p1"/>
          <p:cNvSpPr/>
          <p:nvPr/>
        </p:nvSpPr>
        <p:spPr>
          <a:xfrm rot="-48481" flipH="1">
            <a:off x="8859087" y="330725"/>
            <a:ext cx="992766" cy="762439"/>
          </a:xfrm>
          <a:prstGeom prst="roundRect">
            <a:avLst>
              <a:gd name="adj" fmla="val 7293"/>
            </a:avLst>
          </a:prstGeom>
          <a:noFill/>
          <a:ln>
            <a:noFill/>
          </a:ln>
        </p:spPr>
        <p:txBody>
          <a:bodyPr spcFirstLastPara="1" wrap="square" lIns="101583" tIns="101583" rIns="101583" bIns="101583" anchor="ctr" anchorCtr="0">
            <a:noAutofit/>
          </a:bodyPr>
          <a:lstStyle/>
          <a:p>
            <a:pPr algn="ctr">
              <a:buSzPts val="1200"/>
            </a:pPr>
            <a:r>
              <a:rPr lang="pt-BR" sz="4667" dirty="0">
                <a:solidFill>
                  <a:schemeClr val="lt1"/>
                </a:solidFill>
                <a:latin typeface="Grandstander Medium"/>
                <a:ea typeface="Grandstander Medium"/>
                <a:cs typeface="Grandstander Medium"/>
                <a:sym typeface="Grandstander Medium"/>
              </a:rPr>
              <a:t>3</a:t>
            </a:r>
            <a:r>
              <a:rPr lang="pt-BR" sz="4667" u="sng" baseline="30000" dirty="0">
                <a:solidFill>
                  <a:schemeClr val="lt1"/>
                </a:solidFill>
                <a:latin typeface="Grandstander Medium"/>
                <a:ea typeface="Grandstander Medium"/>
                <a:cs typeface="Grandstander Medium"/>
                <a:sym typeface="Grandstander Medium"/>
              </a:rPr>
              <a:t>o</a:t>
            </a:r>
            <a:endParaRPr sz="2444" u="sng" baseline="30000" dirty="0">
              <a:solidFill>
                <a:schemeClr val="lt1"/>
              </a:solidFill>
            </a:endParaRPr>
          </a:p>
        </p:txBody>
      </p:sp>
      <p:sp>
        <p:nvSpPr>
          <p:cNvPr id="104" name="Google Shape;104;p1"/>
          <p:cNvSpPr txBox="1"/>
          <p:nvPr/>
        </p:nvSpPr>
        <p:spPr>
          <a:xfrm rot="-59535">
            <a:off x="3581226" y="4038126"/>
            <a:ext cx="3002783" cy="428948"/>
          </a:xfrm>
          <a:prstGeom prst="rect">
            <a:avLst/>
          </a:prstGeom>
          <a:solidFill>
            <a:srgbClr val="4B5EAA"/>
          </a:solidFill>
          <a:ln>
            <a:noFill/>
          </a:ln>
        </p:spPr>
        <p:txBody>
          <a:bodyPr spcFirstLastPara="1" wrap="square" lIns="100000" tIns="60000" rIns="101583" bIns="60000" anchor="t" anchorCtr="0">
            <a:spAutoFit/>
          </a:bodyPr>
          <a:lstStyle/>
          <a:p>
            <a:pPr algn="ctr">
              <a:buSzPts val="1600"/>
            </a:pPr>
            <a:r>
              <a:rPr lang="pt-BR" sz="2000" dirty="0">
                <a:solidFill>
                  <a:srgbClr val="FFFFFF"/>
                </a:solidFill>
                <a:latin typeface="Grandstander SemiBold"/>
                <a:ea typeface="Grandstander SemiBold"/>
                <a:cs typeface="Grandstander SemiBold"/>
                <a:sym typeface="Grandstander SemiBold"/>
              </a:rPr>
              <a:t>HISTÓRIA</a:t>
            </a:r>
            <a:endParaRPr sz="2000" dirty="0">
              <a:solidFill>
                <a:srgbClr val="FFFFFF"/>
              </a:solidFill>
              <a:latin typeface="Grandstander SemiBold"/>
              <a:ea typeface="Grandstander SemiBold"/>
              <a:cs typeface="Grandstander SemiBold"/>
              <a:sym typeface="Grandstander SemiBold"/>
            </a:endParaRPr>
          </a:p>
        </p:txBody>
      </p:sp>
      <p:sp>
        <p:nvSpPr>
          <p:cNvPr id="105" name="Google Shape;105;p1"/>
          <p:cNvSpPr txBox="1"/>
          <p:nvPr/>
        </p:nvSpPr>
        <p:spPr>
          <a:xfrm rot="-59878">
            <a:off x="4467636" y="1889554"/>
            <a:ext cx="1224852" cy="394729"/>
          </a:xfrm>
          <a:prstGeom prst="rect">
            <a:avLst/>
          </a:prstGeom>
          <a:solidFill>
            <a:srgbClr val="4B5EAA"/>
          </a:solidFill>
          <a:ln>
            <a:noFill/>
          </a:ln>
        </p:spPr>
        <p:txBody>
          <a:bodyPr spcFirstLastPara="1" wrap="square" lIns="100000" tIns="60000" rIns="101583" bIns="60000" anchor="t" anchorCtr="0">
            <a:noAutofit/>
          </a:bodyPr>
          <a:lstStyle/>
          <a:p>
            <a:pPr algn="ctr">
              <a:buSzPts val="1600"/>
            </a:pPr>
            <a:r>
              <a:rPr lang="pt-BR" sz="2000" dirty="0">
                <a:solidFill>
                  <a:srgbClr val="FFFFFF"/>
                </a:solidFill>
                <a:latin typeface="Grandstander SemiBold"/>
                <a:ea typeface="Grandstander SemiBold"/>
                <a:cs typeface="Grandstander SemiBold"/>
                <a:sym typeface="Grandstander SemiBold"/>
              </a:rPr>
              <a:t>AULA 1</a:t>
            </a:r>
            <a:endParaRPr sz="2000" dirty="0">
              <a:solidFill>
                <a:srgbClr val="FFFFFF"/>
              </a:solidFill>
              <a:latin typeface="Grandstander SemiBold"/>
              <a:ea typeface="Grandstander SemiBold"/>
              <a:cs typeface="Grandstander SemiBold"/>
              <a:sym typeface="Grandstander Semi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3" name="CaixaDeTexto 2">
            <a:extLst>
              <a:ext uri="{FF2B5EF4-FFF2-40B4-BE49-F238E27FC236}">
                <a16:creationId xmlns:a16="http://schemas.microsoft.com/office/drawing/2014/main" id="{1385CC92-6C3B-B8F8-BEC1-44B4AA2F650B}"/>
              </a:ext>
            </a:extLst>
          </p:cNvPr>
          <p:cNvSpPr txBox="1"/>
          <p:nvPr/>
        </p:nvSpPr>
        <p:spPr>
          <a:xfrm>
            <a:off x="507167" y="1298734"/>
            <a:ext cx="3833827" cy="3785652"/>
          </a:xfrm>
          <a:prstGeom prst="rect">
            <a:avLst/>
          </a:prstGeom>
          <a:noFill/>
        </p:spPr>
        <p:txBody>
          <a:bodyPr wrap="square">
            <a:spAutoFit/>
          </a:bodyPr>
          <a:lstStyle/>
          <a:p>
            <a:r>
              <a:rPr lang="pt-BR" sz="2000" dirty="0"/>
              <a:t>Muitos alimentos produzidos na área rural são consumidos tanto por pessoas da área rural quanto da urbana. Da mesma forma, muitos produtos fabricados na área urbana também chegam aos moradores da área rural. Por exemplo, as plantações de verduras que abastecem todas as áreas urbanas e rurais dos municípios.</a:t>
            </a:r>
          </a:p>
        </p:txBody>
      </p:sp>
      <p:pic>
        <p:nvPicPr>
          <p:cNvPr id="6146" name="Picture 2" descr="Pessoa sentada na grama">
            <a:extLst>
              <a:ext uri="{FF2B5EF4-FFF2-40B4-BE49-F238E27FC236}">
                <a16:creationId xmlns:a16="http://schemas.microsoft.com/office/drawing/2014/main" id="{39612BA8-7171-B2D0-0B79-FF2135C51B3C}"/>
              </a:ext>
            </a:extLst>
          </p:cNvPr>
          <p:cNvPicPr>
            <a:picLocks noChangeAspect="1" noChangeArrowheads="1"/>
          </p:cNvPicPr>
          <p:nvPr/>
        </p:nvPicPr>
        <p:blipFill rotWithShape="1">
          <a:blip r:embed="rId3"/>
          <a:srcRect l="10355" r="10355"/>
          <a:stretch/>
        </p:blipFill>
        <p:spPr bwMode="auto">
          <a:xfrm>
            <a:off x="4565782" y="1364908"/>
            <a:ext cx="5163220" cy="3653952"/>
          </a:xfrm>
          <a:prstGeom prst="rect">
            <a:avLst/>
          </a:prstGeom>
          <a:noFill/>
          <a:extLst>
            <a:ext uri="{909E8E84-426E-40DD-AFC4-6F175D3DCCD1}">
              <a14:hiddenFill xmlns:a14="http://schemas.microsoft.com/office/drawing/2010/main">
                <a:solidFill>
                  <a:srgbClr val="FFFFFF"/>
                </a:solidFill>
              </a14:hiddenFill>
            </a:ext>
          </a:extLst>
        </p:spPr>
      </p:pic>
      <p:sp>
        <p:nvSpPr>
          <p:cNvPr id="4" name="CaixaDeTexto 3">
            <a:extLst>
              <a:ext uri="{FF2B5EF4-FFF2-40B4-BE49-F238E27FC236}">
                <a16:creationId xmlns:a16="http://schemas.microsoft.com/office/drawing/2014/main" id="{120A0B6E-579A-01FF-B5FA-9A8BC2991198}"/>
              </a:ext>
            </a:extLst>
          </p:cNvPr>
          <p:cNvSpPr txBox="1"/>
          <p:nvPr/>
        </p:nvSpPr>
        <p:spPr>
          <a:xfrm>
            <a:off x="507167" y="806291"/>
            <a:ext cx="2925843" cy="492443"/>
          </a:xfrm>
          <a:prstGeom prst="rect">
            <a:avLst/>
          </a:prstGeom>
          <a:noFill/>
        </p:spPr>
        <p:txBody>
          <a:bodyPr wrap="square" rtlCol="0">
            <a:spAutoFit/>
          </a:bodyPr>
          <a:lstStyle/>
          <a:p>
            <a:r>
              <a:rPr lang="pt-BR" sz="2600" b="1" dirty="0">
                <a:solidFill>
                  <a:srgbClr val="7030A0"/>
                </a:solidFill>
              </a:rPr>
              <a:t>Todos juntos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graphicFrame>
        <p:nvGraphicFramePr>
          <p:cNvPr id="244" name="Google Shape;244;g1e38ab1f0c0_0_9"/>
          <p:cNvGraphicFramePr/>
          <p:nvPr>
            <p:extLst>
              <p:ext uri="{D42A27DB-BD31-4B8C-83A1-F6EECF244321}">
                <p14:modId xmlns:p14="http://schemas.microsoft.com/office/powerpoint/2010/main" val="2587384248"/>
              </p:ext>
            </p:extLst>
          </p:nvPr>
        </p:nvGraphicFramePr>
        <p:xfrm>
          <a:off x="600529" y="1755949"/>
          <a:ext cx="8958946" cy="2811134"/>
        </p:xfrm>
        <a:graphic>
          <a:graphicData uri="http://schemas.openxmlformats.org/drawingml/2006/table">
            <a:tbl>
              <a:tblPr>
                <a:noFill/>
                <a:tableStyleId>{E08A62CC-9147-41B7-AA91-95A55AD083D6}</a:tableStyleId>
              </a:tblPr>
              <a:tblGrid>
                <a:gridCol w="4479473">
                  <a:extLst>
                    <a:ext uri="{9D8B030D-6E8A-4147-A177-3AD203B41FA5}">
                      <a16:colId xmlns:a16="http://schemas.microsoft.com/office/drawing/2014/main" val="20000"/>
                    </a:ext>
                  </a:extLst>
                </a:gridCol>
                <a:gridCol w="4479473">
                  <a:extLst>
                    <a:ext uri="{9D8B030D-6E8A-4147-A177-3AD203B41FA5}">
                      <a16:colId xmlns:a16="http://schemas.microsoft.com/office/drawing/2014/main" val="20001"/>
                    </a:ext>
                  </a:extLst>
                </a:gridCol>
              </a:tblGrid>
              <a:tr h="461413">
                <a:tc>
                  <a:txBody>
                    <a:bodyPr/>
                    <a:lstStyle/>
                    <a:p>
                      <a:pPr marL="0" marR="0" lvl="0" indent="0" algn="ctr" rtl="0">
                        <a:lnSpc>
                          <a:spcPct val="100000"/>
                        </a:lnSpc>
                        <a:spcBef>
                          <a:spcPts val="0"/>
                        </a:spcBef>
                        <a:spcAft>
                          <a:spcPts val="0"/>
                        </a:spcAft>
                        <a:buClr>
                          <a:srgbClr val="000000"/>
                        </a:buClr>
                        <a:buSzPts val="1800"/>
                        <a:buFont typeface="Arial"/>
                        <a:buNone/>
                      </a:pPr>
                      <a:r>
                        <a:rPr lang="pt-BR" sz="2000" b="1" u="none" strike="noStrike" cap="none" dirty="0">
                          <a:solidFill>
                            <a:schemeClr val="lt1"/>
                          </a:solidFill>
                          <a:latin typeface="+mj-lt"/>
                          <a:ea typeface="Verdana"/>
                          <a:cs typeface="Verdana"/>
                          <a:sym typeface="Verdana"/>
                        </a:rPr>
                        <a:t>Área urbana</a:t>
                      </a:r>
                      <a:endParaRPr sz="1300" dirty="0">
                        <a:latin typeface="+mj-lt"/>
                      </a:endParaRPr>
                    </a:p>
                  </a:txBody>
                  <a:tcPr marL="70473" marR="70473" marT="78307" marB="78307">
                    <a:lnL w="12700" cap="flat" cmpd="sng" algn="ctr">
                      <a:solidFill>
                        <a:srgbClr val="7030A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030A0"/>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pt-BR" sz="2000" b="1" u="none" strike="noStrike" cap="none" dirty="0">
                          <a:solidFill>
                            <a:schemeClr val="lt1"/>
                          </a:solidFill>
                          <a:latin typeface="+mj-lt"/>
                          <a:ea typeface="Verdana"/>
                          <a:cs typeface="Verdana"/>
                          <a:sym typeface="Verdana"/>
                        </a:rPr>
                        <a:t>Área rural </a:t>
                      </a:r>
                      <a:endParaRPr sz="1300" dirty="0">
                        <a:latin typeface="+mj-lt"/>
                      </a:endParaRPr>
                    </a:p>
                  </a:txBody>
                  <a:tcPr marL="70473" marR="70473" marT="78307" marB="78307">
                    <a:lnL w="12700" cap="flat" cmpd="sng" algn="ctr">
                      <a:solidFill>
                        <a:schemeClr val="bg1"/>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solidFill>
                      <a:srgbClr val="7030A0"/>
                    </a:solidFill>
                  </a:tcPr>
                </a:tc>
                <a:extLst>
                  <a:ext uri="{0D108BD9-81ED-4DB2-BD59-A6C34878D82A}">
                    <a16:rowId xmlns:a16="http://schemas.microsoft.com/office/drawing/2014/main" val="10000"/>
                  </a:ext>
                </a:extLst>
              </a:tr>
              <a:tr h="469944">
                <a:tc>
                  <a:txBody>
                    <a:bodyPr/>
                    <a:lstStyle/>
                    <a:p>
                      <a:pPr marL="0" marR="0" lvl="0" indent="0" algn="ctr" rtl="0">
                        <a:lnSpc>
                          <a:spcPct val="100000"/>
                        </a:lnSpc>
                        <a:spcBef>
                          <a:spcPts val="0"/>
                        </a:spcBef>
                        <a:spcAft>
                          <a:spcPts val="0"/>
                        </a:spcAft>
                        <a:buClr>
                          <a:srgbClr val="000000"/>
                        </a:buClr>
                        <a:buSzPts val="1800"/>
                        <a:buFont typeface="Arial"/>
                        <a:buNone/>
                      </a:pPr>
                      <a:endParaRPr sz="2000" u="none" strike="noStrike" cap="none" dirty="0">
                        <a:solidFill>
                          <a:srgbClr val="FF0000"/>
                        </a:solidFill>
                        <a:latin typeface="+mj-lt"/>
                        <a:ea typeface="Verdana"/>
                        <a:cs typeface="Verdana"/>
                        <a:sym typeface="Verdana"/>
                      </a:endParaRPr>
                    </a:p>
                  </a:txBody>
                  <a:tcPr marL="70473" marR="70473" marT="78307" marB="78307">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800"/>
                        <a:buFont typeface="Arial"/>
                        <a:buNone/>
                      </a:pPr>
                      <a:endParaRPr sz="2000" u="none" strike="noStrike" cap="none" dirty="0">
                        <a:solidFill>
                          <a:srgbClr val="FF0000"/>
                        </a:solidFill>
                        <a:latin typeface="+mj-lt"/>
                        <a:ea typeface="Verdana"/>
                        <a:cs typeface="Verdana"/>
                        <a:sym typeface="Verdana"/>
                      </a:endParaRPr>
                    </a:p>
                  </a:txBody>
                  <a:tcPr marL="70473" marR="70473" marT="78307" marB="78307">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0001"/>
                  </a:ext>
                </a:extLst>
              </a:tr>
              <a:tr h="469944">
                <a:tc>
                  <a:txBody>
                    <a:bodyPr/>
                    <a:lstStyle/>
                    <a:p>
                      <a:pPr marL="0" marR="0" lvl="0" indent="0" algn="ctr" rtl="0">
                        <a:lnSpc>
                          <a:spcPct val="100000"/>
                        </a:lnSpc>
                        <a:spcBef>
                          <a:spcPts val="0"/>
                        </a:spcBef>
                        <a:spcAft>
                          <a:spcPts val="0"/>
                        </a:spcAft>
                        <a:buClr>
                          <a:srgbClr val="000000"/>
                        </a:buClr>
                        <a:buSzPts val="1800"/>
                        <a:buFont typeface="Arial"/>
                        <a:buNone/>
                      </a:pPr>
                      <a:endParaRPr sz="2000" u="none" strike="noStrike" cap="none" dirty="0">
                        <a:solidFill>
                          <a:srgbClr val="FF0000"/>
                        </a:solidFill>
                        <a:latin typeface="Verdana"/>
                        <a:ea typeface="Verdana"/>
                        <a:cs typeface="Verdana"/>
                        <a:sym typeface="Verdana"/>
                      </a:endParaRPr>
                    </a:p>
                  </a:txBody>
                  <a:tcPr marL="70473" marR="70473" marT="78307" marB="78307">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800"/>
                        <a:buFont typeface="Arial"/>
                        <a:buNone/>
                      </a:pPr>
                      <a:endParaRPr sz="2000" u="none" strike="noStrike" cap="none" dirty="0">
                        <a:solidFill>
                          <a:srgbClr val="FF0000"/>
                        </a:solidFill>
                        <a:latin typeface="Verdana"/>
                        <a:ea typeface="Verdana"/>
                        <a:cs typeface="Verdana"/>
                        <a:sym typeface="Verdana"/>
                      </a:endParaRPr>
                    </a:p>
                  </a:txBody>
                  <a:tcPr marL="70473" marR="70473" marT="78307" marB="78307">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0002"/>
                  </a:ext>
                </a:extLst>
              </a:tr>
              <a:tr h="469944">
                <a:tc>
                  <a:txBody>
                    <a:bodyPr/>
                    <a:lstStyle/>
                    <a:p>
                      <a:pPr marL="0" marR="0" lvl="0" indent="0" algn="ctr" rtl="0">
                        <a:lnSpc>
                          <a:spcPct val="100000"/>
                        </a:lnSpc>
                        <a:spcBef>
                          <a:spcPts val="0"/>
                        </a:spcBef>
                        <a:spcAft>
                          <a:spcPts val="0"/>
                        </a:spcAft>
                        <a:buClr>
                          <a:srgbClr val="000000"/>
                        </a:buClr>
                        <a:buSzPts val="1800"/>
                        <a:buFont typeface="Arial"/>
                        <a:buNone/>
                      </a:pPr>
                      <a:endParaRPr sz="2000" u="none" strike="noStrike" cap="none" dirty="0">
                        <a:solidFill>
                          <a:srgbClr val="FF0000"/>
                        </a:solidFill>
                        <a:latin typeface="Verdana"/>
                        <a:ea typeface="Verdana"/>
                        <a:cs typeface="Verdana"/>
                        <a:sym typeface="Verdana"/>
                      </a:endParaRPr>
                    </a:p>
                  </a:txBody>
                  <a:tcPr marL="70473" marR="70473" marT="78307" marB="78307">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800"/>
                        <a:buFont typeface="Arial"/>
                        <a:buNone/>
                      </a:pPr>
                      <a:endParaRPr sz="2000" u="none" strike="noStrike" cap="none" dirty="0">
                        <a:solidFill>
                          <a:srgbClr val="FF0000"/>
                        </a:solidFill>
                        <a:latin typeface="Verdana"/>
                        <a:ea typeface="Verdana"/>
                        <a:cs typeface="Verdana"/>
                        <a:sym typeface="Verdana"/>
                      </a:endParaRPr>
                    </a:p>
                  </a:txBody>
                  <a:tcPr marL="70473" marR="70473" marT="78307" marB="78307">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0003"/>
                  </a:ext>
                </a:extLst>
              </a:tr>
              <a:tr h="469944">
                <a:tc>
                  <a:txBody>
                    <a:bodyPr/>
                    <a:lstStyle/>
                    <a:p>
                      <a:pPr marL="0" marR="0" lvl="0" indent="0" algn="ctr" rtl="0">
                        <a:lnSpc>
                          <a:spcPct val="100000"/>
                        </a:lnSpc>
                        <a:spcBef>
                          <a:spcPts val="0"/>
                        </a:spcBef>
                        <a:spcAft>
                          <a:spcPts val="0"/>
                        </a:spcAft>
                        <a:buClr>
                          <a:srgbClr val="000000"/>
                        </a:buClr>
                        <a:buSzPts val="1800"/>
                        <a:buFont typeface="Arial"/>
                        <a:buNone/>
                      </a:pPr>
                      <a:endParaRPr sz="2000" u="none" strike="noStrike" cap="none" dirty="0">
                        <a:solidFill>
                          <a:srgbClr val="FF0000"/>
                        </a:solidFill>
                        <a:latin typeface="Verdana"/>
                        <a:ea typeface="Verdana"/>
                        <a:cs typeface="Verdana"/>
                        <a:sym typeface="Verdana"/>
                      </a:endParaRPr>
                    </a:p>
                  </a:txBody>
                  <a:tcPr marL="70473" marR="70473" marT="78307" marB="78307">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800"/>
                        <a:buFont typeface="Arial"/>
                        <a:buNone/>
                      </a:pPr>
                      <a:endParaRPr sz="2000" u="none" strike="noStrike" cap="none" dirty="0">
                        <a:solidFill>
                          <a:srgbClr val="FF0000"/>
                        </a:solidFill>
                        <a:latin typeface="Verdana"/>
                        <a:ea typeface="Verdana"/>
                        <a:cs typeface="Verdana"/>
                        <a:sym typeface="Verdana"/>
                      </a:endParaRPr>
                    </a:p>
                  </a:txBody>
                  <a:tcPr marL="70473" marR="70473" marT="78307" marB="78307">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0004"/>
                  </a:ext>
                </a:extLst>
              </a:tr>
              <a:tr h="469944">
                <a:tc>
                  <a:txBody>
                    <a:bodyPr/>
                    <a:lstStyle/>
                    <a:p>
                      <a:pPr marL="0" marR="0" lvl="0" indent="0" algn="ctr" rtl="0">
                        <a:lnSpc>
                          <a:spcPct val="100000"/>
                        </a:lnSpc>
                        <a:spcBef>
                          <a:spcPts val="0"/>
                        </a:spcBef>
                        <a:spcAft>
                          <a:spcPts val="0"/>
                        </a:spcAft>
                        <a:buClr>
                          <a:srgbClr val="000000"/>
                        </a:buClr>
                        <a:buSzPts val="1800"/>
                        <a:buFont typeface="Arial"/>
                        <a:buNone/>
                      </a:pPr>
                      <a:endParaRPr sz="2000" u="none" strike="noStrike" cap="none" dirty="0">
                        <a:solidFill>
                          <a:srgbClr val="FF0000"/>
                        </a:solidFill>
                        <a:latin typeface="Verdana"/>
                        <a:ea typeface="Verdana"/>
                        <a:cs typeface="Verdana"/>
                        <a:sym typeface="Verdana"/>
                      </a:endParaRPr>
                    </a:p>
                  </a:txBody>
                  <a:tcPr marL="70473" marR="70473" marT="78307" marB="78307">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800"/>
                        <a:buFont typeface="Arial"/>
                        <a:buNone/>
                      </a:pPr>
                      <a:endParaRPr sz="2000" u="none" strike="noStrike" cap="none" dirty="0">
                        <a:solidFill>
                          <a:srgbClr val="FF0000"/>
                        </a:solidFill>
                        <a:latin typeface="Verdana"/>
                        <a:ea typeface="Verdana"/>
                        <a:cs typeface="Verdana"/>
                        <a:sym typeface="Verdana"/>
                      </a:endParaRPr>
                    </a:p>
                  </a:txBody>
                  <a:tcPr marL="70473" marR="70473" marT="78307" marB="78307">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246" name="Google Shape;246;g1e38ab1f0c0_0_9"/>
          <p:cNvSpPr txBox="1"/>
          <p:nvPr/>
        </p:nvSpPr>
        <p:spPr>
          <a:xfrm>
            <a:off x="4878891" y="216043"/>
            <a:ext cx="4229667" cy="484375"/>
          </a:xfrm>
          <a:prstGeom prst="rect">
            <a:avLst/>
          </a:prstGeom>
          <a:noFill/>
          <a:ln>
            <a:noFill/>
          </a:ln>
        </p:spPr>
        <p:txBody>
          <a:bodyPr spcFirstLastPara="1" wrap="square" lIns="79000" tIns="79000" rIns="79000" bIns="79000" anchor="t" anchorCtr="0">
            <a:spAutoFit/>
          </a:bodyPr>
          <a:lstStyle/>
          <a:p>
            <a:pPr>
              <a:buSzPts val="1900"/>
            </a:pPr>
            <a:endParaRPr sz="2111" b="1" dirty="0">
              <a:solidFill>
                <a:schemeClr val="dk2"/>
              </a:solidFill>
              <a:latin typeface="Verdana"/>
              <a:ea typeface="Verdana"/>
              <a:cs typeface="Verdana"/>
              <a:sym typeface="Verdana"/>
            </a:endParaRPr>
          </a:p>
        </p:txBody>
      </p:sp>
      <p:pic>
        <p:nvPicPr>
          <p:cNvPr id="5" name="Google Shape;194;p2">
            <a:extLst>
              <a:ext uri="{FF2B5EF4-FFF2-40B4-BE49-F238E27FC236}">
                <a16:creationId xmlns:a16="http://schemas.microsoft.com/office/drawing/2014/main" id="{A462CC4F-4638-4E27-A48A-9BC9E4384AEE}"/>
              </a:ext>
            </a:extLst>
          </p:cNvPr>
          <p:cNvPicPr preferRelativeResize="0"/>
          <p:nvPr/>
        </p:nvPicPr>
        <p:blipFill rotWithShape="1">
          <a:blip r:embed="rId3">
            <a:alphaModFix/>
          </a:blip>
          <a:srcRect/>
          <a:stretch/>
        </p:blipFill>
        <p:spPr>
          <a:xfrm>
            <a:off x="9089631" y="385287"/>
            <a:ext cx="724203" cy="539751"/>
          </a:xfrm>
          <a:prstGeom prst="rect">
            <a:avLst/>
          </a:prstGeom>
          <a:noFill/>
          <a:ln>
            <a:noFill/>
          </a:ln>
        </p:spPr>
      </p:pic>
      <p:sp>
        <p:nvSpPr>
          <p:cNvPr id="2" name="Espaço Reservado para Texto 4">
            <a:extLst>
              <a:ext uri="{FF2B5EF4-FFF2-40B4-BE49-F238E27FC236}">
                <a16:creationId xmlns:a16="http://schemas.microsoft.com/office/drawing/2014/main" id="{7BAB47E6-E87C-EB95-A5D2-E790EF839869}"/>
              </a:ext>
            </a:extLst>
          </p:cNvPr>
          <p:cNvSpPr>
            <a:spLocks noGrp="1"/>
          </p:cNvSpPr>
          <p:nvPr>
            <p:ph type="body" idx="1"/>
          </p:nvPr>
        </p:nvSpPr>
        <p:spPr>
          <a:xfrm>
            <a:off x="507167" y="822333"/>
            <a:ext cx="9306667" cy="484375"/>
          </a:xfrm>
        </p:spPr>
        <p:txBody>
          <a:bodyPr/>
          <a:lstStyle/>
          <a:p>
            <a:pPr marL="507995" indent="-507995">
              <a:buFont typeface="+mj-lt"/>
              <a:buAutoNum type="arabicPeriod"/>
            </a:pPr>
            <a:r>
              <a:rPr lang="pt-BR" sz="2000" dirty="0">
                <a:latin typeface="+mj-lt"/>
                <a:ea typeface="Verdana"/>
                <a:cs typeface="Verdana"/>
                <a:sym typeface="Verdana"/>
              </a:rPr>
              <a:t>Escreva as características de acordo com cada área urbana e rural </a:t>
            </a:r>
            <a:endParaRPr lang="pt-BR" sz="2000" b="1" dirty="0">
              <a:latin typeface="+mj-lt"/>
              <a:ea typeface="Verdana"/>
              <a:cs typeface="Verdana"/>
              <a:sym typeface="Verdana"/>
            </a:endParaRPr>
          </a:p>
          <a:p>
            <a:pPr marL="507995" indent="-507995">
              <a:buFont typeface="+mj-lt"/>
              <a:buAutoNum type="arabicPeriod"/>
            </a:pPr>
            <a:endParaRPr lang="pt-BR"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graphicFrame>
        <p:nvGraphicFramePr>
          <p:cNvPr id="244" name="Google Shape;244;g1e38ab1f0c0_0_9"/>
          <p:cNvGraphicFramePr/>
          <p:nvPr>
            <p:extLst>
              <p:ext uri="{D42A27DB-BD31-4B8C-83A1-F6EECF244321}">
                <p14:modId xmlns:p14="http://schemas.microsoft.com/office/powerpoint/2010/main" val="20901870"/>
              </p:ext>
            </p:extLst>
          </p:nvPr>
        </p:nvGraphicFramePr>
        <p:xfrm>
          <a:off x="600527" y="2720789"/>
          <a:ext cx="8958946" cy="2465464"/>
        </p:xfrm>
        <a:graphic>
          <a:graphicData uri="http://schemas.openxmlformats.org/drawingml/2006/table">
            <a:tbl>
              <a:tblPr>
                <a:noFill/>
                <a:tableStyleId>{E08A62CC-9147-41B7-AA91-95A55AD083D6}</a:tableStyleId>
              </a:tblPr>
              <a:tblGrid>
                <a:gridCol w="4479473">
                  <a:extLst>
                    <a:ext uri="{9D8B030D-6E8A-4147-A177-3AD203B41FA5}">
                      <a16:colId xmlns:a16="http://schemas.microsoft.com/office/drawing/2014/main" val="20000"/>
                    </a:ext>
                  </a:extLst>
                </a:gridCol>
                <a:gridCol w="4479473">
                  <a:extLst>
                    <a:ext uri="{9D8B030D-6E8A-4147-A177-3AD203B41FA5}">
                      <a16:colId xmlns:a16="http://schemas.microsoft.com/office/drawing/2014/main" val="20001"/>
                    </a:ext>
                  </a:extLst>
                </a:gridCol>
              </a:tblGrid>
              <a:tr h="407704">
                <a:tc>
                  <a:txBody>
                    <a:bodyPr/>
                    <a:lstStyle/>
                    <a:p>
                      <a:pPr marL="0" marR="0" lvl="0" indent="0" algn="ctr" rtl="0">
                        <a:lnSpc>
                          <a:spcPct val="100000"/>
                        </a:lnSpc>
                        <a:spcBef>
                          <a:spcPts val="0"/>
                        </a:spcBef>
                        <a:spcAft>
                          <a:spcPts val="0"/>
                        </a:spcAft>
                        <a:buClr>
                          <a:srgbClr val="000000"/>
                        </a:buClr>
                        <a:buSzPts val="1800"/>
                        <a:buFont typeface="Arial"/>
                        <a:buNone/>
                      </a:pPr>
                      <a:r>
                        <a:rPr lang="pt-BR" sz="2000" b="1" u="none" strike="noStrike" cap="none" dirty="0">
                          <a:solidFill>
                            <a:schemeClr val="lt1"/>
                          </a:solidFill>
                          <a:latin typeface="Arial" panose="020B0604020202020204" pitchFamily="34" charset="0"/>
                          <a:ea typeface="Verdana"/>
                          <a:cs typeface="Arial" panose="020B0604020202020204" pitchFamily="34" charset="0"/>
                          <a:sym typeface="Verdana"/>
                        </a:rPr>
                        <a:t>Área urbana</a:t>
                      </a:r>
                      <a:endParaRPr sz="2000" dirty="0">
                        <a:latin typeface="Arial" panose="020B0604020202020204" pitchFamily="34" charset="0"/>
                        <a:cs typeface="Arial" panose="020B0604020202020204" pitchFamily="34" charset="0"/>
                      </a:endParaRPr>
                    </a:p>
                  </a:txBody>
                  <a:tcPr marL="70473" marR="70473" marT="78307" marB="78307">
                    <a:lnL w="12700" cap="flat" cmpd="sng" algn="ctr">
                      <a:solidFill>
                        <a:srgbClr val="7030A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solidFill>
                      <a:srgbClr val="7030A0"/>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pt-BR" sz="2000" b="1" u="none" strike="noStrike" cap="none" dirty="0">
                          <a:solidFill>
                            <a:schemeClr val="lt1"/>
                          </a:solidFill>
                          <a:latin typeface="Arial" panose="020B0604020202020204" pitchFamily="34" charset="0"/>
                          <a:ea typeface="Verdana"/>
                          <a:cs typeface="Arial" panose="020B0604020202020204" pitchFamily="34" charset="0"/>
                          <a:sym typeface="Verdana"/>
                        </a:rPr>
                        <a:t>Área rural </a:t>
                      </a:r>
                      <a:endParaRPr sz="2000" dirty="0">
                        <a:latin typeface="Arial" panose="020B0604020202020204" pitchFamily="34" charset="0"/>
                        <a:cs typeface="Arial" panose="020B0604020202020204" pitchFamily="34" charset="0"/>
                      </a:endParaRPr>
                    </a:p>
                  </a:txBody>
                  <a:tcPr marL="70473" marR="70473" marT="78307" marB="78307">
                    <a:lnL w="12700" cap="flat" cmpd="sng" algn="ctr">
                      <a:solidFill>
                        <a:schemeClr val="bg1"/>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solidFill>
                      <a:srgbClr val="7030A0"/>
                    </a:solidFill>
                  </a:tcPr>
                </a:tc>
                <a:extLst>
                  <a:ext uri="{0D108BD9-81ED-4DB2-BD59-A6C34878D82A}">
                    <a16:rowId xmlns:a16="http://schemas.microsoft.com/office/drawing/2014/main" val="10000"/>
                  </a:ext>
                </a:extLst>
              </a:tr>
              <a:tr h="374859">
                <a:tc>
                  <a:txBody>
                    <a:bodyPr/>
                    <a:lstStyle/>
                    <a:p>
                      <a:pPr marL="0" marR="0" lvl="0" indent="0" algn="ctr" rtl="0">
                        <a:lnSpc>
                          <a:spcPct val="100000"/>
                        </a:lnSpc>
                        <a:spcBef>
                          <a:spcPts val="0"/>
                        </a:spcBef>
                        <a:spcAft>
                          <a:spcPts val="0"/>
                        </a:spcAft>
                        <a:buClr>
                          <a:srgbClr val="000000"/>
                        </a:buClr>
                        <a:buSzPts val="1800"/>
                        <a:buFont typeface="Arial"/>
                        <a:buNone/>
                      </a:pPr>
                      <a:endParaRPr sz="1300" dirty="0">
                        <a:solidFill>
                          <a:srgbClr val="7030A0"/>
                        </a:solidFill>
                      </a:endParaRPr>
                    </a:p>
                  </a:txBody>
                  <a:tcPr marL="76167" marR="76167" marT="84667" marB="84667">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800"/>
                        <a:buFont typeface="Arial"/>
                        <a:buNone/>
                      </a:pPr>
                      <a:endParaRPr sz="1300" dirty="0">
                        <a:solidFill>
                          <a:srgbClr val="7030A0"/>
                        </a:solidFill>
                      </a:endParaRPr>
                    </a:p>
                  </a:txBody>
                  <a:tcPr marL="76167" marR="76167" marT="84667" marB="84667">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0001"/>
                  </a:ext>
                </a:extLst>
              </a:tr>
              <a:tr h="445876">
                <a:tc>
                  <a:txBody>
                    <a:bodyPr/>
                    <a:lstStyle/>
                    <a:p>
                      <a:pPr marL="0" marR="0" lvl="0" indent="0" algn="ctr" rtl="0">
                        <a:lnSpc>
                          <a:spcPct val="100000"/>
                        </a:lnSpc>
                        <a:spcBef>
                          <a:spcPts val="0"/>
                        </a:spcBef>
                        <a:spcAft>
                          <a:spcPts val="0"/>
                        </a:spcAft>
                        <a:buClr>
                          <a:srgbClr val="000000"/>
                        </a:buClr>
                        <a:buSzPts val="1800"/>
                        <a:buFont typeface="Arial"/>
                        <a:buNone/>
                      </a:pPr>
                      <a:endParaRPr sz="2200" dirty="0">
                        <a:solidFill>
                          <a:srgbClr val="7030A0"/>
                        </a:solidFill>
                      </a:endParaRPr>
                    </a:p>
                  </a:txBody>
                  <a:tcPr marL="76167" marR="76167" marT="84667" marB="84667">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800"/>
                        <a:buFont typeface="Arial"/>
                        <a:buNone/>
                      </a:pPr>
                      <a:endParaRPr sz="1300" dirty="0">
                        <a:solidFill>
                          <a:srgbClr val="7030A0"/>
                        </a:solidFill>
                      </a:endParaRPr>
                    </a:p>
                  </a:txBody>
                  <a:tcPr marL="76167" marR="76167" marT="84667" marB="84667">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0002"/>
                  </a:ext>
                </a:extLst>
              </a:tr>
              <a:tr h="374859">
                <a:tc>
                  <a:txBody>
                    <a:bodyPr/>
                    <a:lstStyle/>
                    <a:p>
                      <a:pPr marL="0" marR="0" lvl="0" indent="0" algn="ctr" rtl="0">
                        <a:lnSpc>
                          <a:spcPct val="100000"/>
                        </a:lnSpc>
                        <a:spcBef>
                          <a:spcPts val="0"/>
                        </a:spcBef>
                        <a:spcAft>
                          <a:spcPts val="0"/>
                        </a:spcAft>
                        <a:buClr>
                          <a:srgbClr val="000000"/>
                        </a:buClr>
                        <a:buSzPts val="1800"/>
                        <a:buFont typeface="Arial"/>
                        <a:buNone/>
                      </a:pPr>
                      <a:endParaRPr sz="1300" dirty="0">
                        <a:solidFill>
                          <a:srgbClr val="7030A0"/>
                        </a:solidFill>
                      </a:endParaRPr>
                    </a:p>
                  </a:txBody>
                  <a:tcPr marL="76167" marR="76167" marT="84667" marB="84667">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800"/>
                        <a:buFont typeface="Arial"/>
                        <a:buNone/>
                      </a:pPr>
                      <a:endParaRPr sz="1300" dirty="0">
                        <a:solidFill>
                          <a:srgbClr val="7030A0"/>
                        </a:solidFill>
                      </a:endParaRPr>
                    </a:p>
                  </a:txBody>
                  <a:tcPr marL="76167" marR="76167" marT="84667" marB="84667">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0003"/>
                  </a:ext>
                </a:extLst>
              </a:tr>
              <a:tr h="374859">
                <a:tc>
                  <a:txBody>
                    <a:bodyPr/>
                    <a:lstStyle/>
                    <a:p>
                      <a:pPr marL="0" marR="0" lvl="0" indent="0" algn="ctr" rtl="0">
                        <a:lnSpc>
                          <a:spcPct val="100000"/>
                        </a:lnSpc>
                        <a:spcBef>
                          <a:spcPts val="0"/>
                        </a:spcBef>
                        <a:spcAft>
                          <a:spcPts val="0"/>
                        </a:spcAft>
                        <a:buClr>
                          <a:srgbClr val="000000"/>
                        </a:buClr>
                        <a:buSzPts val="1800"/>
                        <a:buFont typeface="Arial"/>
                        <a:buNone/>
                      </a:pPr>
                      <a:endParaRPr sz="1300" dirty="0">
                        <a:solidFill>
                          <a:srgbClr val="7030A0"/>
                        </a:solidFill>
                      </a:endParaRPr>
                    </a:p>
                  </a:txBody>
                  <a:tcPr marL="76167" marR="76167" marT="84667" marB="84667">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800"/>
                        <a:buFont typeface="Arial"/>
                        <a:buNone/>
                      </a:pPr>
                      <a:endParaRPr sz="1300" dirty="0">
                        <a:solidFill>
                          <a:srgbClr val="7030A0"/>
                        </a:solidFill>
                      </a:endParaRPr>
                    </a:p>
                  </a:txBody>
                  <a:tcPr marL="76167" marR="76167" marT="84667" marB="84667">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0004"/>
                  </a:ext>
                </a:extLst>
              </a:tr>
              <a:tr h="374859">
                <a:tc>
                  <a:txBody>
                    <a:bodyPr/>
                    <a:lstStyle/>
                    <a:p>
                      <a:pPr marL="0" marR="0" lvl="0" indent="0" algn="ctr" rtl="0">
                        <a:lnSpc>
                          <a:spcPct val="100000"/>
                        </a:lnSpc>
                        <a:spcBef>
                          <a:spcPts val="0"/>
                        </a:spcBef>
                        <a:spcAft>
                          <a:spcPts val="0"/>
                        </a:spcAft>
                        <a:buClr>
                          <a:srgbClr val="000000"/>
                        </a:buClr>
                        <a:buSzPts val="1800"/>
                        <a:buFont typeface="Arial"/>
                        <a:buNone/>
                      </a:pPr>
                      <a:endParaRPr sz="1300" dirty="0">
                        <a:solidFill>
                          <a:srgbClr val="7030A0"/>
                        </a:solidFill>
                      </a:endParaRPr>
                    </a:p>
                  </a:txBody>
                  <a:tcPr marL="76167" marR="76167" marT="84667" marB="84667">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marL="0" marR="0" lvl="0" indent="0" algn="ctr" rtl="0">
                        <a:lnSpc>
                          <a:spcPct val="100000"/>
                        </a:lnSpc>
                        <a:spcBef>
                          <a:spcPts val="0"/>
                        </a:spcBef>
                        <a:spcAft>
                          <a:spcPts val="0"/>
                        </a:spcAft>
                        <a:buClr>
                          <a:srgbClr val="000000"/>
                        </a:buClr>
                        <a:buSzPts val="1800"/>
                        <a:buFont typeface="Arial"/>
                        <a:buNone/>
                      </a:pPr>
                      <a:endParaRPr sz="1300" dirty="0">
                        <a:solidFill>
                          <a:srgbClr val="7030A0"/>
                        </a:solidFill>
                      </a:endParaRPr>
                    </a:p>
                  </a:txBody>
                  <a:tcPr marL="76167" marR="76167" marT="84667" marB="84667">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246" name="Google Shape;246;g1e38ab1f0c0_0_9"/>
          <p:cNvSpPr txBox="1"/>
          <p:nvPr/>
        </p:nvSpPr>
        <p:spPr>
          <a:xfrm>
            <a:off x="4878891" y="216043"/>
            <a:ext cx="4229667" cy="484375"/>
          </a:xfrm>
          <a:prstGeom prst="rect">
            <a:avLst/>
          </a:prstGeom>
          <a:noFill/>
          <a:ln>
            <a:noFill/>
          </a:ln>
        </p:spPr>
        <p:txBody>
          <a:bodyPr spcFirstLastPara="1" wrap="square" lIns="79000" tIns="79000" rIns="79000" bIns="79000" anchor="t" anchorCtr="0">
            <a:spAutoFit/>
          </a:bodyPr>
          <a:lstStyle/>
          <a:p>
            <a:pPr>
              <a:buSzPts val="1900"/>
            </a:pPr>
            <a:endParaRPr sz="2111" b="1" dirty="0">
              <a:solidFill>
                <a:schemeClr val="dk2"/>
              </a:solidFill>
              <a:latin typeface="Verdana"/>
              <a:ea typeface="Verdana"/>
              <a:cs typeface="Verdana"/>
              <a:sym typeface="Verdana"/>
            </a:endParaRPr>
          </a:p>
        </p:txBody>
      </p:sp>
      <p:sp>
        <p:nvSpPr>
          <p:cNvPr id="5" name="Espaço Reservado para Texto 4">
            <a:extLst>
              <a:ext uri="{FF2B5EF4-FFF2-40B4-BE49-F238E27FC236}">
                <a16:creationId xmlns:a16="http://schemas.microsoft.com/office/drawing/2014/main" id="{A90ADE50-88E1-C356-6166-5A719F448E7E}"/>
              </a:ext>
            </a:extLst>
          </p:cNvPr>
          <p:cNvSpPr>
            <a:spLocks noGrp="1"/>
          </p:cNvSpPr>
          <p:nvPr>
            <p:ph type="body" idx="1"/>
          </p:nvPr>
        </p:nvSpPr>
        <p:spPr>
          <a:xfrm>
            <a:off x="426666" y="1601327"/>
            <a:ext cx="9306667" cy="591562"/>
          </a:xfrm>
        </p:spPr>
        <p:txBody>
          <a:bodyPr/>
          <a:lstStyle/>
          <a:p>
            <a:pPr marL="507995" indent="-507995">
              <a:buFont typeface="+mj-lt"/>
              <a:buAutoNum type="arabicPeriod"/>
            </a:pPr>
            <a:r>
              <a:rPr lang="pt-BR" sz="2000" dirty="0">
                <a:latin typeface="+mj-lt"/>
                <a:ea typeface="Verdana"/>
                <a:cs typeface="Verdana"/>
                <a:sym typeface="Verdana"/>
              </a:rPr>
              <a:t>Escreva as características de acordo com cada área urbana e rural </a:t>
            </a:r>
            <a:endParaRPr lang="pt-BR" sz="2000" b="1" dirty="0">
              <a:latin typeface="+mj-lt"/>
              <a:ea typeface="Verdana"/>
              <a:cs typeface="Verdana"/>
              <a:sym typeface="Verdana"/>
            </a:endParaRPr>
          </a:p>
          <a:p>
            <a:pPr marL="507995" indent="-507995">
              <a:buFont typeface="+mj-lt"/>
              <a:buAutoNum type="arabicPeriod"/>
            </a:pPr>
            <a:endParaRPr lang="pt-BR" sz="2000" dirty="0"/>
          </a:p>
        </p:txBody>
      </p:sp>
      <p:sp>
        <p:nvSpPr>
          <p:cNvPr id="4" name="Título 3">
            <a:extLst>
              <a:ext uri="{FF2B5EF4-FFF2-40B4-BE49-F238E27FC236}">
                <a16:creationId xmlns:a16="http://schemas.microsoft.com/office/drawing/2014/main" id="{9E93F15B-E666-735A-E668-D8BB034ABB0F}"/>
              </a:ext>
            </a:extLst>
          </p:cNvPr>
          <p:cNvSpPr>
            <a:spLocks noGrp="1"/>
          </p:cNvSpPr>
          <p:nvPr>
            <p:ph type="title"/>
          </p:nvPr>
        </p:nvSpPr>
        <p:spPr>
          <a:xfrm>
            <a:off x="507167" y="730609"/>
            <a:ext cx="9306667" cy="591561"/>
          </a:xfrm>
        </p:spPr>
        <p:txBody>
          <a:bodyPr/>
          <a:lstStyle/>
          <a:p>
            <a:r>
              <a:rPr lang="pt-BR" sz="2600" dirty="0"/>
              <a:t>Correção</a:t>
            </a:r>
          </a:p>
        </p:txBody>
      </p:sp>
      <p:sp>
        <p:nvSpPr>
          <p:cNvPr id="2" name="CaixaDeTexto 1">
            <a:extLst>
              <a:ext uri="{FF2B5EF4-FFF2-40B4-BE49-F238E27FC236}">
                <a16:creationId xmlns:a16="http://schemas.microsoft.com/office/drawing/2014/main" id="{70548C98-4246-8AE0-6DF7-77664B282F83}"/>
              </a:ext>
            </a:extLst>
          </p:cNvPr>
          <p:cNvSpPr txBox="1"/>
          <p:nvPr/>
        </p:nvSpPr>
        <p:spPr>
          <a:xfrm>
            <a:off x="3705963" y="3849327"/>
            <a:ext cx="3130826" cy="400110"/>
          </a:xfrm>
          <a:prstGeom prst="rect">
            <a:avLst/>
          </a:prstGeom>
          <a:noFill/>
        </p:spPr>
        <p:txBody>
          <a:bodyPr wrap="square" rtlCol="0">
            <a:spAutoFit/>
          </a:bodyPr>
          <a:lstStyle/>
          <a:p>
            <a:pPr algn="ctr"/>
            <a:r>
              <a:rPr lang="pt-BR" sz="2000" b="1" dirty="0"/>
              <a:t>Resposta pessoal</a:t>
            </a:r>
          </a:p>
        </p:txBody>
      </p:sp>
    </p:spTree>
    <p:extLst>
      <p:ext uri="{BB962C8B-B14F-4D97-AF65-F5344CB8AC3E}">
        <p14:creationId xmlns:p14="http://schemas.microsoft.com/office/powerpoint/2010/main" val="11721222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pic>
        <p:nvPicPr>
          <p:cNvPr id="7170" name="Picture 2" descr="Jardim com gramado e árvores ao fundo">
            <a:extLst>
              <a:ext uri="{FF2B5EF4-FFF2-40B4-BE49-F238E27FC236}">
                <a16:creationId xmlns:a16="http://schemas.microsoft.com/office/drawing/2014/main" id="{CD1F2125-ED68-DF56-A49F-BAF4501F5AE0}"/>
              </a:ext>
            </a:extLst>
          </p:cNvPr>
          <p:cNvPicPr>
            <a:picLocks noChangeAspect="1" noChangeArrowheads="1"/>
          </p:cNvPicPr>
          <p:nvPr/>
        </p:nvPicPr>
        <p:blipFill>
          <a:blip r:embed="rId3"/>
          <a:srcRect/>
          <a:stretch>
            <a:fillRect/>
          </a:stretch>
        </p:blipFill>
        <p:spPr bwMode="auto">
          <a:xfrm>
            <a:off x="5454994" y="1482291"/>
            <a:ext cx="4246834" cy="318614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Pessoas andando na rua de uma cidade">
            <a:extLst>
              <a:ext uri="{FF2B5EF4-FFF2-40B4-BE49-F238E27FC236}">
                <a16:creationId xmlns:a16="http://schemas.microsoft.com/office/drawing/2014/main" id="{D30CC09C-394F-2663-EBAF-7D99E0F60D04}"/>
              </a:ext>
            </a:extLst>
          </p:cNvPr>
          <p:cNvPicPr>
            <a:picLocks noChangeAspect="1" noChangeArrowheads="1"/>
          </p:cNvPicPr>
          <p:nvPr/>
        </p:nvPicPr>
        <p:blipFill>
          <a:blip r:embed="rId4"/>
          <a:srcRect/>
          <a:stretch>
            <a:fillRect/>
          </a:stretch>
        </p:blipFill>
        <p:spPr bwMode="auto">
          <a:xfrm>
            <a:off x="459694" y="1509062"/>
            <a:ext cx="4739056" cy="3159371"/>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a:extLst>
              <a:ext uri="{FF2B5EF4-FFF2-40B4-BE49-F238E27FC236}">
                <a16:creationId xmlns:a16="http://schemas.microsoft.com/office/drawing/2014/main" id="{F6EE2CBC-2D5C-1F6C-68B1-07CE1E7E6BE4}"/>
              </a:ext>
            </a:extLst>
          </p:cNvPr>
          <p:cNvSpPr/>
          <p:nvPr/>
        </p:nvSpPr>
        <p:spPr>
          <a:xfrm>
            <a:off x="588211" y="4833312"/>
            <a:ext cx="4268984" cy="419407"/>
          </a:xfrm>
          <a:prstGeom prst="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1556" dirty="0"/>
          </a:p>
        </p:txBody>
      </p:sp>
      <p:sp>
        <p:nvSpPr>
          <p:cNvPr id="4" name="Retângulo 3">
            <a:extLst>
              <a:ext uri="{FF2B5EF4-FFF2-40B4-BE49-F238E27FC236}">
                <a16:creationId xmlns:a16="http://schemas.microsoft.com/office/drawing/2014/main" id="{FBCD6707-6D6D-09F5-6EF7-E1062A9BA758}"/>
              </a:ext>
            </a:extLst>
          </p:cNvPr>
          <p:cNvSpPr/>
          <p:nvPr/>
        </p:nvSpPr>
        <p:spPr>
          <a:xfrm>
            <a:off x="5454319" y="4816016"/>
            <a:ext cx="4248184" cy="436701"/>
          </a:xfrm>
          <a:prstGeom prst="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1556" dirty="0"/>
          </a:p>
        </p:txBody>
      </p:sp>
      <p:pic>
        <p:nvPicPr>
          <p:cNvPr id="7" name="Google Shape;174;p2">
            <a:extLst>
              <a:ext uri="{FF2B5EF4-FFF2-40B4-BE49-F238E27FC236}">
                <a16:creationId xmlns:a16="http://schemas.microsoft.com/office/drawing/2014/main" id="{7EC75BB1-8BD9-453A-ADA2-891F2AA16C89}"/>
              </a:ext>
            </a:extLst>
          </p:cNvPr>
          <p:cNvPicPr preferRelativeResize="0"/>
          <p:nvPr/>
        </p:nvPicPr>
        <p:blipFill rotWithShape="1">
          <a:blip r:embed="rId5">
            <a:alphaModFix/>
          </a:blip>
          <a:srcRect/>
          <a:stretch/>
        </p:blipFill>
        <p:spPr>
          <a:xfrm>
            <a:off x="8937715" y="117352"/>
            <a:ext cx="621393" cy="415774"/>
          </a:xfrm>
          <a:prstGeom prst="rect">
            <a:avLst/>
          </a:prstGeom>
          <a:noFill/>
          <a:ln>
            <a:noFill/>
          </a:ln>
        </p:spPr>
      </p:pic>
      <p:sp>
        <p:nvSpPr>
          <p:cNvPr id="2" name="Espaço Reservado para Texto 5">
            <a:extLst>
              <a:ext uri="{FF2B5EF4-FFF2-40B4-BE49-F238E27FC236}">
                <a16:creationId xmlns:a16="http://schemas.microsoft.com/office/drawing/2014/main" id="{EC6C0E24-EEE2-59D0-7392-E74E68094B21}"/>
              </a:ext>
            </a:extLst>
          </p:cNvPr>
          <p:cNvSpPr>
            <a:spLocks noGrp="1"/>
          </p:cNvSpPr>
          <p:nvPr>
            <p:ph type="body" idx="1"/>
          </p:nvPr>
        </p:nvSpPr>
        <p:spPr>
          <a:xfrm>
            <a:off x="507167" y="725554"/>
            <a:ext cx="9176333" cy="756737"/>
          </a:xfrm>
        </p:spPr>
        <p:txBody>
          <a:bodyPr/>
          <a:lstStyle/>
          <a:p>
            <a:pPr marL="507995" indent="-507995">
              <a:buFont typeface="+mj-lt"/>
              <a:buAutoNum type="arabicPeriod" startAt="2"/>
            </a:pPr>
            <a:r>
              <a:rPr lang="pt-BR" sz="2000" dirty="0">
                <a:latin typeface="Arial" panose="020B0604020202020204" pitchFamily="34" charset="0"/>
                <a:ea typeface="Verdana"/>
                <a:cs typeface="Arial" panose="020B0604020202020204" pitchFamily="34" charset="0"/>
                <a:sym typeface="Verdana"/>
              </a:rPr>
              <a:t>Observe as imagens abaixo. As duas são de um mesmo município Marília (SP), mas de diferentes áreas. Identifique e escreva abaixo.</a:t>
            </a:r>
            <a:endParaRPr lang="pt-BR" sz="2000" dirty="0">
              <a:latin typeface="Arial" panose="020B0604020202020204" pitchFamily="34" charset="0"/>
              <a:cs typeface="Arial" panose="020B0604020202020204" pitchFamily="34" charset="0"/>
            </a:endParaRPr>
          </a:p>
          <a:p>
            <a:pPr marL="0"/>
            <a:endParaRPr lang="pt-BR"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3" name="Retângulo 2">
            <a:extLst>
              <a:ext uri="{FF2B5EF4-FFF2-40B4-BE49-F238E27FC236}">
                <a16:creationId xmlns:a16="http://schemas.microsoft.com/office/drawing/2014/main" id="{F6EE2CBC-2D5C-1F6C-68B1-07CE1E7E6BE4}"/>
              </a:ext>
            </a:extLst>
          </p:cNvPr>
          <p:cNvSpPr/>
          <p:nvPr/>
        </p:nvSpPr>
        <p:spPr>
          <a:xfrm>
            <a:off x="728077" y="4641656"/>
            <a:ext cx="4248184" cy="419407"/>
          </a:xfrm>
          <a:prstGeom prst="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uSzPts val="1800"/>
            </a:pPr>
            <a:r>
              <a:rPr lang="pt-BR" sz="2000" b="1" dirty="0">
                <a:solidFill>
                  <a:schemeClr val="tx1"/>
                </a:solidFill>
                <a:latin typeface="Arial" panose="020B0604020202020204" pitchFamily="34" charset="0"/>
                <a:ea typeface="Verdana"/>
                <a:cs typeface="Arial" panose="020B0604020202020204" pitchFamily="34" charset="0"/>
                <a:sym typeface="Verdana"/>
              </a:rPr>
              <a:t>Área urbana</a:t>
            </a:r>
            <a:endParaRPr lang="pt-BR" sz="2000" dirty="0">
              <a:solidFill>
                <a:schemeClr val="tx1"/>
              </a:solidFill>
              <a:latin typeface="Arial" panose="020B0604020202020204" pitchFamily="34" charset="0"/>
              <a:cs typeface="Arial" panose="020B0604020202020204" pitchFamily="34" charset="0"/>
            </a:endParaRPr>
          </a:p>
        </p:txBody>
      </p:sp>
      <p:sp>
        <p:nvSpPr>
          <p:cNvPr id="4" name="Retângulo 3">
            <a:extLst>
              <a:ext uri="{FF2B5EF4-FFF2-40B4-BE49-F238E27FC236}">
                <a16:creationId xmlns:a16="http://schemas.microsoft.com/office/drawing/2014/main" id="{FBCD6707-6D6D-09F5-6EF7-E1062A9BA758}"/>
              </a:ext>
            </a:extLst>
          </p:cNvPr>
          <p:cNvSpPr/>
          <p:nvPr/>
        </p:nvSpPr>
        <p:spPr>
          <a:xfrm>
            <a:off x="5454319" y="4624360"/>
            <a:ext cx="4248184" cy="436701"/>
          </a:xfrm>
          <a:prstGeom prst="rect">
            <a:avLst/>
          </a:prstGeom>
          <a:solidFill>
            <a:schemeClr val="bg1"/>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uSzPts val="1800"/>
            </a:pPr>
            <a:r>
              <a:rPr lang="pt-BR" sz="2000" b="1" dirty="0">
                <a:solidFill>
                  <a:schemeClr val="tx1"/>
                </a:solidFill>
                <a:latin typeface="Arial" panose="020B0604020202020204" pitchFamily="34" charset="0"/>
                <a:ea typeface="Verdana"/>
                <a:cs typeface="Arial" panose="020B0604020202020204" pitchFamily="34" charset="0"/>
                <a:sym typeface="Verdana"/>
              </a:rPr>
              <a:t>Área rural </a:t>
            </a:r>
            <a:endParaRPr lang="pt-BR" sz="2000" dirty="0">
              <a:solidFill>
                <a:schemeClr val="tx1"/>
              </a:solidFill>
              <a:latin typeface="Arial" panose="020B0604020202020204" pitchFamily="34" charset="0"/>
              <a:cs typeface="Arial" panose="020B0604020202020204" pitchFamily="34" charset="0"/>
            </a:endParaRPr>
          </a:p>
        </p:txBody>
      </p:sp>
      <p:sp>
        <p:nvSpPr>
          <p:cNvPr id="5" name="Título 4">
            <a:extLst>
              <a:ext uri="{FF2B5EF4-FFF2-40B4-BE49-F238E27FC236}">
                <a16:creationId xmlns:a16="http://schemas.microsoft.com/office/drawing/2014/main" id="{7EF1E0DE-8348-F78B-924A-724A29403413}"/>
              </a:ext>
            </a:extLst>
          </p:cNvPr>
          <p:cNvSpPr>
            <a:spLocks noGrp="1"/>
          </p:cNvSpPr>
          <p:nvPr>
            <p:ph type="title"/>
          </p:nvPr>
        </p:nvSpPr>
        <p:spPr>
          <a:xfrm>
            <a:off x="507167" y="653937"/>
            <a:ext cx="9306667" cy="591561"/>
          </a:xfrm>
        </p:spPr>
        <p:txBody>
          <a:bodyPr/>
          <a:lstStyle/>
          <a:p>
            <a:r>
              <a:rPr lang="pt-BR" sz="2600" dirty="0"/>
              <a:t>Correção</a:t>
            </a:r>
          </a:p>
        </p:txBody>
      </p:sp>
      <p:pic>
        <p:nvPicPr>
          <p:cNvPr id="6" name="Picture 2" descr="Jardim com gramado e árvores ao fundo">
            <a:extLst>
              <a:ext uri="{FF2B5EF4-FFF2-40B4-BE49-F238E27FC236}">
                <a16:creationId xmlns:a16="http://schemas.microsoft.com/office/drawing/2014/main" id="{4B3AB287-3D55-4E26-DD44-5E3C229FD684}"/>
              </a:ext>
            </a:extLst>
          </p:cNvPr>
          <p:cNvPicPr>
            <a:picLocks noChangeAspect="1" noChangeArrowheads="1"/>
          </p:cNvPicPr>
          <p:nvPr/>
        </p:nvPicPr>
        <p:blipFill>
          <a:blip r:embed="rId3"/>
          <a:srcRect/>
          <a:stretch>
            <a:fillRect/>
          </a:stretch>
        </p:blipFill>
        <p:spPr bwMode="auto">
          <a:xfrm>
            <a:off x="5454994" y="1363789"/>
            <a:ext cx="4246834" cy="31861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Pessoas andando na rua de uma cidade">
            <a:extLst>
              <a:ext uri="{FF2B5EF4-FFF2-40B4-BE49-F238E27FC236}">
                <a16:creationId xmlns:a16="http://schemas.microsoft.com/office/drawing/2014/main" id="{32D86B31-B87B-5EEA-5830-9ADE31D2036B}"/>
              </a:ext>
            </a:extLst>
          </p:cNvPr>
          <p:cNvPicPr>
            <a:picLocks noChangeAspect="1" noChangeArrowheads="1"/>
          </p:cNvPicPr>
          <p:nvPr/>
        </p:nvPicPr>
        <p:blipFill>
          <a:blip r:embed="rId4"/>
          <a:srcRect/>
          <a:stretch>
            <a:fillRect/>
          </a:stretch>
        </p:blipFill>
        <p:spPr bwMode="auto">
          <a:xfrm>
            <a:off x="459694" y="1390560"/>
            <a:ext cx="4739056" cy="31593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1616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 name="CaixaDeTexto 1">
            <a:extLst>
              <a:ext uri="{FF2B5EF4-FFF2-40B4-BE49-F238E27FC236}">
                <a16:creationId xmlns:a16="http://schemas.microsoft.com/office/drawing/2014/main" id="{5DEB082B-B215-171B-BEF9-0DDDFACD925D}"/>
              </a:ext>
            </a:extLst>
          </p:cNvPr>
          <p:cNvSpPr txBox="1"/>
          <p:nvPr/>
        </p:nvSpPr>
        <p:spPr>
          <a:xfrm>
            <a:off x="507166" y="784353"/>
            <a:ext cx="8965454" cy="1015663"/>
          </a:xfrm>
          <a:prstGeom prst="rect">
            <a:avLst/>
          </a:prstGeom>
          <a:noFill/>
        </p:spPr>
        <p:txBody>
          <a:bodyPr wrap="square" rtlCol="0">
            <a:spAutoFit/>
          </a:bodyPr>
          <a:lstStyle/>
          <a:p>
            <a:r>
              <a:rPr lang="pt-BR" sz="2000" dirty="0"/>
              <a:t>Vamos conhecer um pouco mais do município onde você mora. </a:t>
            </a:r>
          </a:p>
          <a:p>
            <a:r>
              <a:rPr lang="pt-BR" sz="2000" dirty="0"/>
              <a:t>Faça uma pesquisa com a sua turma e responda às questões abaixo. </a:t>
            </a:r>
          </a:p>
          <a:p>
            <a:endParaRPr lang="pt-BR" sz="2000" dirty="0"/>
          </a:p>
        </p:txBody>
      </p:sp>
      <p:graphicFrame>
        <p:nvGraphicFramePr>
          <p:cNvPr id="3" name="Tabela 2">
            <a:extLst>
              <a:ext uri="{FF2B5EF4-FFF2-40B4-BE49-F238E27FC236}">
                <a16:creationId xmlns:a16="http://schemas.microsoft.com/office/drawing/2014/main" id="{13CC3218-3243-A0F2-D102-7873C2D6C28B}"/>
              </a:ext>
            </a:extLst>
          </p:cNvPr>
          <p:cNvGraphicFramePr>
            <a:graphicFrameLocks noGrp="1"/>
          </p:cNvGraphicFramePr>
          <p:nvPr>
            <p:extLst>
              <p:ext uri="{D42A27DB-BD31-4B8C-83A1-F6EECF244321}">
                <p14:modId xmlns:p14="http://schemas.microsoft.com/office/powerpoint/2010/main" val="1921001085"/>
              </p:ext>
            </p:extLst>
          </p:nvPr>
        </p:nvGraphicFramePr>
        <p:xfrm>
          <a:off x="572357" y="1684513"/>
          <a:ext cx="9080477" cy="3512185"/>
        </p:xfrm>
        <a:graphic>
          <a:graphicData uri="http://schemas.openxmlformats.org/drawingml/2006/table">
            <a:tbl>
              <a:tblPr firstRow="1" bandRow="1">
                <a:tableStyleId>{E08A62CC-9147-41B7-AA91-95A55AD083D6}</a:tableStyleId>
              </a:tblPr>
              <a:tblGrid>
                <a:gridCol w="9080477">
                  <a:extLst>
                    <a:ext uri="{9D8B030D-6E8A-4147-A177-3AD203B41FA5}">
                      <a16:colId xmlns:a16="http://schemas.microsoft.com/office/drawing/2014/main" val="2670656080"/>
                    </a:ext>
                  </a:extLst>
                </a:gridCol>
              </a:tblGrid>
              <a:tr h="736426">
                <a:tc>
                  <a:txBody>
                    <a:bodyPr/>
                    <a:lstStyle/>
                    <a:p>
                      <a:r>
                        <a:rPr lang="pt-BR" sz="2000" dirty="0">
                          <a:solidFill>
                            <a:schemeClr val="tx1"/>
                          </a:solidFill>
                        </a:rPr>
                        <a:t>Nome do município: </a:t>
                      </a:r>
                    </a:p>
                  </a:txBody>
                  <a:tcPr marL="101600" marR="101600" marT="50800" marB="5080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3893060068"/>
                  </a:ext>
                </a:extLst>
              </a:tr>
              <a:tr h="736426">
                <a:tc>
                  <a:txBody>
                    <a:bodyPr/>
                    <a:lstStyle/>
                    <a:p>
                      <a:r>
                        <a:rPr lang="pt-BR" sz="2000" b="0" i="0" u="none" strike="noStrike" cap="none" dirty="0">
                          <a:solidFill>
                            <a:schemeClr val="tx1"/>
                          </a:solidFill>
                          <a:latin typeface="Arial"/>
                          <a:cs typeface="Arial"/>
                          <a:sym typeface="Arial"/>
                        </a:rPr>
                        <a:t>Data de fundação</a:t>
                      </a:r>
                      <a:r>
                        <a:rPr lang="pt-BR" sz="2000" dirty="0">
                          <a:solidFill>
                            <a:schemeClr val="tx1"/>
                          </a:solidFill>
                        </a:rPr>
                        <a:t>:</a:t>
                      </a:r>
                    </a:p>
                  </a:txBody>
                  <a:tcPr marL="101600" marR="101600" marT="50800" marB="5080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3268379923"/>
                  </a:ext>
                </a:extLst>
              </a:tr>
              <a:tr h="736426">
                <a:tc>
                  <a:txBody>
                    <a:bodyPr/>
                    <a:lstStyle/>
                    <a:p>
                      <a:r>
                        <a:rPr lang="pt-BR" sz="2000" b="0" i="0" u="none" strike="noStrike" cap="none" dirty="0">
                          <a:solidFill>
                            <a:schemeClr val="tx1"/>
                          </a:solidFill>
                          <a:latin typeface="Arial"/>
                          <a:cs typeface="Arial"/>
                          <a:sym typeface="Arial"/>
                        </a:rPr>
                        <a:t>Como surgiu o município? </a:t>
                      </a:r>
                    </a:p>
                  </a:txBody>
                  <a:tcPr marL="101600" marR="101600" marT="50800" marB="5080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752911378"/>
                  </a:ext>
                </a:extLst>
              </a:tr>
              <a:tr h="1302907">
                <a:tc>
                  <a:txBody>
                    <a:bodyPr/>
                    <a:lstStyle/>
                    <a:p>
                      <a:r>
                        <a:rPr lang="pt-BR" sz="2000" b="0" i="0" u="none" strike="noStrike" cap="none" dirty="0">
                          <a:solidFill>
                            <a:schemeClr val="tx1"/>
                          </a:solidFill>
                          <a:latin typeface="Arial"/>
                          <a:cs typeface="Arial"/>
                          <a:sym typeface="Arial"/>
                        </a:rPr>
                        <a:t>Do que você gosta no seu município?</a:t>
                      </a:r>
                    </a:p>
                    <a:p>
                      <a:endParaRPr lang="pt-BR" sz="2000" dirty="0"/>
                    </a:p>
                  </a:txBody>
                  <a:tcPr marL="101600" marR="101600" marT="50800" marB="5080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371278547"/>
                  </a:ext>
                </a:extLst>
              </a:tr>
            </a:tbl>
          </a:graphicData>
        </a:graphic>
      </p:graphicFrame>
      <p:pic>
        <p:nvPicPr>
          <p:cNvPr id="4" name="Google Shape;171;p2">
            <a:extLst>
              <a:ext uri="{FF2B5EF4-FFF2-40B4-BE49-F238E27FC236}">
                <a16:creationId xmlns:a16="http://schemas.microsoft.com/office/drawing/2014/main" id="{46500D27-AA30-495D-8CD7-528AB8E46315}"/>
              </a:ext>
            </a:extLst>
          </p:cNvPr>
          <p:cNvPicPr preferRelativeResize="0"/>
          <p:nvPr/>
        </p:nvPicPr>
        <p:blipFill rotWithShape="1">
          <a:blip r:embed="rId3">
            <a:alphaModFix/>
          </a:blip>
          <a:srcRect/>
          <a:stretch/>
        </p:blipFill>
        <p:spPr>
          <a:xfrm>
            <a:off x="8938920" y="37917"/>
            <a:ext cx="533703" cy="54579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25"/>
          <p:cNvSpPr txBox="1">
            <a:spLocks noGrp="1"/>
          </p:cNvSpPr>
          <p:nvPr>
            <p:ph type="body" idx="1"/>
          </p:nvPr>
        </p:nvSpPr>
        <p:spPr>
          <a:xfrm>
            <a:off x="3827374" y="1691981"/>
            <a:ext cx="5761667" cy="2238919"/>
          </a:xfrm>
          <a:prstGeom prst="rect">
            <a:avLst/>
          </a:prstGeom>
          <a:noFill/>
          <a:ln>
            <a:noFill/>
          </a:ln>
        </p:spPr>
        <p:txBody>
          <a:bodyPr spcFirstLastPara="1" wrap="square" lIns="105333" tIns="105333" rIns="105333" bIns="105333" anchor="t" anchorCtr="0">
            <a:spAutoFit/>
          </a:bodyPr>
          <a:lstStyle/>
          <a:p>
            <a:pPr marL="380996" indent="-380996">
              <a:spcAft>
                <a:spcPts val="667"/>
              </a:spcAft>
              <a:buClr>
                <a:srgbClr val="7030A0"/>
              </a:buClr>
              <a:buSzPct val="100000"/>
            </a:pPr>
            <a:r>
              <a:rPr lang="pt-BR" sz="2000" dirty="0"/>
              <a:t>Compreendemos os conceitos de área urbana e rural de um município e saber diferenciá-los;</a:t>
            </a:r>
          </a:p>
          <a:p>
            <a:pPr marL="380996" indent="-380996">
              <a:spcAft>
                <a:spcPts val="667"/>
              </a:spcAft>
              <a:buClr>
                <a:srgbClr val="7030A0"/>
              </a:buClr>
              <a:buSzPct val="100000"/>
            </a:pPr>
            <a:r>
              <a:rPr lang="pt-BR" sz="2000" dirty="0"/>
              <a:t>Investigamos as semelhanças e as diferenças da vida rural e urbana em um município.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2" name="Google Shape;281;g1e38ab1f0c0_0_16">
            <a:extLst>
              <a:ext uri="{FF2B5EF4-FFF2-40B4-BE49-F238E27FC236}">
                <a16:creationId xmlns:a16="http://schemas.microsoft.com/office/drawing/2014/main" id="{456CA7EA-C7E0-2513-6EBE-5FC5C6C788BF}"/>
              </a:ext>
            </a:extLst>
          </p:cNvPr>
          <p:cNvSpPr txBox="1"/>
          <p:nvPr/>
        </p:nvSpPr>
        <p:spPr>
          <a:xfrm>
            <a:off x="442949" y="1248044"/>
            <a:ext cx="8912808" cy="1443830"/>
          </a:xfrm>
          <a:prstGeom prst="rect">
            <a:avLst/>
          </a:prstGeom>
          <a:noFill/>
          <a:ln>
            <a:noFill/>
          </a:ln>
        </p:spPr>
        <p:txBody>
          <a:bodyPr spcFirstLastPara="1" wrap="square" lIns="105333" tIns="105333" rIns="105333" bIns="105333" anchor="t" anchorCtr="0">
            <a:spAutoFit/>
          </a:bodyPr>
          <a:lstStyle/>
          <a:p>
            <a:pPr algn="just">
              <a:buClr>
                <a:schemeClr val="dk1"/>
              </a:buClr>
              <a:buSzPts val="2600"/>
            </a:pPr>
            <a:r>
              <a:rPr lang="pt-BR" sz="2000" dirty="0">
                <a:solidFill>
                  <a:schemeClr val="dk1"/>
                </a:solidFill>
                <a:latin typeface="Arial" panose="020B0604020202020204" pitchFamily="34" charset="0"/>
                <a:ea typeface="Verdana"/>
                <a:cs typeface="Arial" panose="020B0604020202020204" pitchFamily="34" charset="0"/>
                <a:sym typeface="Verdana"/>
              </a:rPr>
              <a:t>Mariana mora em uma região, cujas ruas são tranquilas, tem muita área verde e as propriedades dedicam-se à produção de verduras, legumes e frutas. Então, Mariana mora em uma área</a:t>
            </a:r>
            <a:r>
              <a:rPr lang="pt-BR" sz="2000" b="1" dirty="0">
                <a:solidFill>
                  <a:srgbClr val="7030A0"/>
                </a:solidFill>
                <a:latin typeface="Arial" panose="020B0604020202020204" pitchFamily="34" charset="0"/>
                <a:ea typeface="Verdana"/>
                <a:cs typeface="Arial" panose="020B0604020202020204" pitchFamily="34" charset="0"/>
                <a:sym typeface="Verdana"/>
              </a:rPr>
              <a:t> ___________________. </a:t>
            </a:r>
            <a:endParaRPr sz="2000" b="1" dirty="0">
              <a:solidFill>
                <a:srgbClr val="7030A0"/>
              </a:solidFill>
              <a:latin typeface="Arial" panose="020B0604020202020204" pitchFamily="34" charset="0"/>
              <a:cs typeface="Arial" panose="020B0604020202020204" pitchFamily="34" charset="0"/>
            </a:endParaRPr>
          </a:p>
          <a:p>
            <a:pPr algn="just">
              <a:buSzPts val="2600"/>
            </a:pPr>
            <a:endParaRPr sz="2000" dirty="0">
              <a:latin typeface="Arial" panose="020B0604020202020204" pitchFamily="34" charset="0"/>
              <a:ea typeface="Verdana"/>
              <a:cs typeface="Arial" panose="020B0604020202020204" pitchFamily="34" charset="0"/>
              <a:sym typeface="Verdana"/>
            </a:endParaRPr>
          </a:p>
        </p:txBody>
      </p:sp>
      <p:sp>
        <p:nvSpPr>
          <p:cNvPr id="4" name="Google Shape;281;g1e38ab1f0c0_0_16">
            <a:extLst>
              <a:ext uri="{FF2B5EF4-FFF2-40B4-BE49-F238E27FC236}">
                <a16:creationId xmlns:a16="http://schemas.microsoft.com/office/drawing/2014/main" id="{0FE08A5F-8FA2-4DA3-8CDF-C75F731744A3}"/>
              </a:ext>
            </a:extLst>
          </p:cNvPr>
          <p:cNvSpPr txBox="1"/>
          <p:nvPr/>
        </p:nvSpPr>
        <p:spPr>
          <a:xfrm>
            <a:off x="507166" y="714054"/>
            <a:ext cx="9007719" cy="828276"/>
          </a:xfrm>
          <a:prstGeom prst="rect">
            <a:avLst/>
          </a:prstGeom>
          <a:noFill/>
          <a:ln>
            <a:noFill/>
          </a:ln>
        </p:spPr>
        <p:txBody>
          <a:bodyPr spcFirstLastPara="1" wrap="square" lIns="105333" tIns="105333" rIns="105333" bIns="105333" anchor="t" anchorCtr="0">
            <a:spAutoFit/>
          </a:bodyPr>
          <a:lstStyle/>
          <a:p>
            <a:pPr algn="just">
              <a:buClr>
                <a:schemeClr val="dk1"/>
              </a:buClr>
              <a:buSzPts val="2600"/>
            </a:pPr>
            <a:r>
              <a:rPr lang="pt-BR" sz="2000" dirty="0">
                <a:solidFill>
                  <a:schemeClr val="dk1"/>
                </a:solidFill>
                <a:latin typeface="+mn-lt"/>
                <a:ea typeface="Verdana"/>
                <a:sym typeface="Verdana"/>
              </a:rPr>
              <a:t>Leia o texto abaixo e escreva a resposta. </a:t>
            </a:r>
            <a:endParaRPr sz="2000" dirty="0">
              <a:solidFill>
                <a:srgbClr val="7030A0"/>
              </a:solidFill>
              <a:latin typeface="+mn-lt"/>
            </a:endParaRPr>
          </a:p>
          <a:p>
            <a:pPr algn="just">
              <a:buSzPts val="2600"/>
            </a:pPr>
            <a:endParaRPr sz="2000" dirty="0">
              <a:latin typeface="+mn-lt"/>
              <a:ea typeface="Verdana"/>
              <a:cs typeface="Verdana"/>
              <a:sym typeface="Verdana"/>
            </a:endParaRPr>
          </a:p>
        </p:txBody>
      </p:sp>
      <p:pic>
        <p:nvPicPr>
          <p:cNvPr id="1026" name="Picture 2" descr="Menino pousando para foto">
            <a:extLst>
              <a:ext uri="{FF2B5EF4-FFF2-40B4-BE49-F238E27FC236}">
                <a16:creationId xmlns:a16="http://schemas.microsoft.com/office/drawing/2014/main" id="{EE172B47-2998-499E-ACEA-1564E604BA3F}"/>
              </a:ext>
            </a:extLst>
          </p:cNvPr>
          <p:cNvPicPr>
            <a:picLocks noChangeAspect="1" noChangeArrowheads="1"/>
          </p:cNvPicPr>
          <p:nvPr/>
        </p:nvPicPr>
        <p:blipFill>
          <a:blip r:embed="rId3"/>
          <a:srcRect/>
          <a:stretch>
            <a:fillRect/>
          </a:stretch>
        </p:blipFill>
        <p:spPr bwMode="auto">
          <a:xfrm>
            <a:off x="5080325" y="2561252"/>
            <a:ext cx="4068510" cy="271428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27"/>
          <p:cNvSpPr txBox="1">
            <a:spLocks noGrp="1"/>
          </p:cNvSpPr>
          <p:nvPr>
            <p:ph type="body" idx="1"/>
          </p:nvPr>
        </p:nvSpPr>
        <p:spPr>
          <a:xfrm>
            <a:off x="510333" y="886306"/>
            <a:ext cx="9217667" cy="2495912"/>
          </a:xfrm>
          <a:prstGeom prst="rect">
            <a:avLst/>
          </a:prstGeom>
          <a:noFill/>
          <a:ln>
            <a:noFill/>
          </a:ln>
        </p:spPr>
        <p:txBody>
          <a:bodyPr spcFirstLastPara="1" wrap="square" lIns="105333" tIns="105333" rIns="105333" bIns="105333" anchor="t" anchorCtr="0">
            <a:spAutoFit/>
          </a:bodyPr>
          <a:lstStyle/>
          <a:p>
            <a:pPr marL="0" indent="0">
              <a:lnSpc>
                <a:spcPct val="115000"/>
              </a:lnSpc>
              <a:spcAft>
                <a:spcPts val="667"/>
              </a:spcAft>
              <a:buClr>
                <a:schemeClr val="dk1"/>
              </a:buClr>
              <a:buSzPts val="900"/>
            </a:pPr>
            <a:r>
              <a:rPr lang="pt-BR" dirty="0">
                <a:solidFill>
                  <a:schemeClr val="dk1"/>
                </a:solidFill>
                <a:latin typeface="+mj-lt"/>
              </a:rPr>
              <a:t>LEMOV, D. </a:t>
            </a:r>
            <a:r>
              <a:rPr lang="pt-BR" b="1" dirty="0">
                <a:solidFill>
                  <a:schemeClr val="dk1"/>
                </a:solidFill>
                <a:latin typeface="+mj-lt"/>
              </a:rPr>
              <a:t>Aula Nota 10 2.0</a:t>
            </a:r>
            <a:r>
              <a:rPr lang="pt-BR" dirty="0">
                <a:solidFill>
                  <a:schemeClr val="dk1"/>
                </a:solidFill>
                <a:latin typeface="+mj-lt"/>
              </a:rPr>
              <a:t>: 62 Técnicas para Melhorar a Gestão da Sala de Aula. Porto Alegre: Penso, 2018.</a:t>
            </a:r>
          </a:p>
          <a:p>
            <a:pPr marL="0" indent="0">
              <a:lnSpc>
                <a:spcPct val="115000"/>
              </a:lnSpc>
              <a:spcAft>
                <a:spcPts val="667"/>
              </a:spcAft>
              <a:buClr>
                <a:schemeClr val="dk1"/>
              </a:buClr>
              <a:buSzPts val="900"/>
            </a:pPr>
            <a:r>
              <a:rPr lang="pt-BR" dirty="0">
                <a:latin typeface="+mj-lt"/>
              </a:rPr>
              <a:t>POLATO, A.</a:t>
            </a:r>
            <a:r>
              <a:rPr lang="pt-BR" b="1" i="0" dirty="0">
                <a:solidFill>
                  <a:srgbClr val="282828"/>
                </a:solidFill>
                <a:effectLst/>
                <a:latin typeface="+mj-lt"/>
              </a:rPr>
              <a:t> Diferenças e semelhanças entre as cidades</a:t>
            </a:r>
            <a:r>
              <a:rPr lang="pt-BR" i="0" dirty="0">
                <a:solidFill>
                  <a:srgbClr val="282828"/>
                </a:solidFill>
                <a:effectLst/>
                <a:latin typeface="+mj-lt"/>
              </a:rPr>
              <a:t>. Nova Escola, 2018. </a:t>
            </a:r>
          </a:p>
          <a:p>
            <a:pPr marL="0" indent="0">
              <a:spcAft>
                <a:spcPts val="667"/>
              </a:spcAft>
              <a:buClr>
                <a:schemeClr val="dk1"/>
              </a:buClr>
              <a:buSzPts val="900"/>
            </a:pPr>
            <a:r>
              <a:rPr lang="pt-BR" dirty="0">
                <a:solidFill>
                  <a:schemeClr val="dk1"/>
                </a:solidFill>
                <a:latin typeface="+mj-lt"/>
              </a:rPr>
              <a:t>SÃO PAULO (Estado). Secretaria da Educação. </a:t>
            </a:r>
            <a:r>
              <a:rPr lang="pt-BR" b="1" dirty="0">
                <a:solidFill>
                  <a:schemeClr val="dk1"/>
                </a:solidFill>
                <a:latin typeface="+mj-lt"/>
              </a:rPr>
              <a:t>Currículo em Ação</a:t>
            </a:r>
            <a:r>
              <a:rPr lang="pt-BR" dirty="0">
                <a:solidFill>
                  <a:schemeClr val="dk1"/>
                </a:solidFill>
                <a:latin typeface="+mj-lt"/>
              </a:rPr>
              <a:t>. Coordenadoria Pedagógica – COPED, 2023.</a:t>
            </a:r>
          </a:p>
          <a:p>
            <a:pPr marL="0" indent="0">
              <a:spcAft>
                <a:spcPts val="667"/>
              </a:spcAft>
              <a:buClr>
                <a:schemeClr val="dk1"/>
              </a:buClr>
              <a:buSzPts val="900"/>
            </a:pPr>
            <a:r>
              <a:rPr lang="pt-BR" dirty="0">
                <a:solidFill>
                  <a:schemeClr val="dk1"/>
                </a:solidFill>
                <a:latin typeface="+mj-lt"/>
              </a:rPr>
              <a:t>SÃO PAULO (Estado). Secretaria da Educação. </a:t>
            </a:r>
            <a:r>
              <a:rPr lang="pt-BR" b="1" dirty="0">
                <a:solidFill>
                  <a:schemeClr val="dk1"/>
                </a:solidFill>
                <a:latin typeface="+mj-lt"/>
              </a:rPr>
              <a:t>Currículo Paulista</a:t>
            </a:r>
            <a:r>
              <a:rPr lang="pt-BR" dirty="0">
                <a:solidFill>
                  <a:schemeClr val="dk1"/>
                </a:solidFill>
                <a:latin typeface="+mj-lt"/>
              </a:rPr>
              <a:t>: Ensino Fundamental</a:t>
            </a:r>
            <a:r>
              <a:rPr lang="pt-BR" dirty="0">
                <a:latin typeface="+mj-lt"/>
              </a:rPr>
              <a:t>,</a:t>
            </a:r>
            <a:r>
              <a:rPr lang="pt-BR" dirty="0">
                <a:solidFill>
                  <a:schemeClr val="dk1"/>
                </a:solidFill>
                <a:latin typeface="+mj-lt"/>
              </a:rPr>
              <a:t> 2019.</a:t>
            </a:r>
            <a:endParaRPr dirty="0">
              <a:solidFill>
                <a:schemeClr val="dk1"/>
              </a:solidFill>
              <a:latin typeface="+mj-lt"/>
            </a:endParaRPr>
          </a:p>
          <a:p>
            <a:pPr marL="0" indent="0">
              <a:spcAft>
                <a:spcPts val="667"/>
              </a:spcAft>
              <a:buClr>
                <a:schemeClr val="dk1"/>
              </a:buClr>
              <a:buSzPts val="900"/>
            </a:pPr>
            <a:endParaRPr b="1" dirty="0">
              <a:solidFill>
                <a:schemeClr val="dk1"/>
              </a:solidFill>
              <a:latin typeface="+mj-l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28"/>
          <p:cNvSpPr txBox="1"/>
          <p:nvPr/>
        </p:nvSpPr>
        <p:spPr>
          <a:xfrm>
            <a:off x="491333" y="696177"/>
            <a:ext cx="9230182" cy="2115808"/>
          </a:xfrm>
          <a:prstGeom prst="rect">
            <a:avLst/>
          </a:prstGeom>
          <a:noFill/>
          <a:ln>
            <a:noFill/>
          </a:ln>
        </p:spPr>
        <p:txBody>
          <a:bodyPr spcFirstLastPara="1" wrap="square" lIns="105333" tIns="105333" rIns="105333" bIns="105333" anchor="t" anchorCtr="0">
            <a:spAutoFit/>
          </a:bodyPr>
          <a:lstStyle/>
          <a:p>
            <a:pPr>
              <a:spcAft>
                <a:spcPts val="667"/>
              </a:spcAft>
              <a:buSzPts val="1900"/>
            </a:pPr>
            <a:r>
              <a:rPr lang="pt-BR" sz="1600" b="1" dirty="0">
                <a:latin typeface="+mj-lt"/>
                <a:ea typeface="Verdana"/>
                <a:cs typeface="Verdana"/>
                <a:sym typeface="Verdana"/>
              </a:rPr>
              <a:t>Lista de imagens e vídeos</a:t>
            </a:r>
          </a:p>
          <a:p>
            <a:pPr>
              <a:spcAft>
                <a:spcPts val="667"/>
              </a:spcAft>
              <a:buSzPts val="1900"/>
            </a:pPr>
            <a:endParaRPr sz="1600" b="1" dirty="0">
              <a:latin typeface="+mj-lt"/>
              <a:ea typeface="Verdana"/>
              <a:cs typeface="Verdana"/>
              <a:sym typeface="Verdana"/>
            </a:endParaRPr>
          </a:p>
          <a:p>
            <a:pPr>
              <a:buSzPts val="900"/>
            </a:pPr>
            <a:r>
              <a:rPr lang="pt-BR" sz="1600" b="1" dirty="0">
                <a:latin typeface="+mj-lt"/>
                <a:ea typeface="Verdana"/>
                <a:cs typeface="Verdana"/>
                <a:sym typeface="Verdana"/>
              </a:rPr>
              <a:t>Slide 1 – </a:t>
            </a:r>
            <a:r>
              <a:rPr lang="pt-BR" sz="1600" dirty="0">
                <a:latin typeface="+mj-lt"/>
                <a:ea typeface="Verdana"/>
                <a:cs typeface="Verdana"/>
                <a:sym typeface="Verdana"/>
              </a:rPr>
              <a:t>Imagem de capa: SEDUC</a:t>
            </a:r>
            <a:br>
              <a:rPr lang="pt-BR" sz="1600" b="1" dirty="0">
                <a:latin typeface="+mj-lt"/>
                <a:ea typeface="Verdana"/>
                <a:cs typeface="Verdana"/>
                <a:sym typeface="Verdana"/>
              </a:rPr>
            </a:br>
            <a:br>
              <a:rPr lang="pt-BR" sz="1600" b="1" dirty="0">
                <a:latin typeface="+mj-lt"/>
                <a:ea typeface="Verdana"/>
                <a:cs typeface="Verdana"/>
                <a:sym typeface="Verdana"/>
              </a:rPr>
            </a:br>
            <a:r>
              <a:rPr lang="pt-BR" sz="1600" b="1" dirty="0">
                <a:latin typeface="+mj-lt"/>
                <a:ea typeface="Verdana"/>
                <a:cs typeface="Verdana"/>
                <a:sym typeface="Verdana"/>
              </a:rPr>
              <a:t>Slides 3, 4, 5, 6, 7, 9, 11, 14, 15, 18 – © </a:t>
            </a:r>
            <a:r>
              <a:rPr lang="pt-BR" sz="1600" dirty="0">
                <a:latin typeface="+mj-lt"/>
                <a:ea typeface="Verdana"/>
                <a:cs typeface="Verdana"/>
                <a:sym typeface="Verdana"/>
              </a:rPr>
              <a:t>Getty Images</a:t>
            </a:r>
            <a:br>
              <a:rPr lang="pt-BR" sz="1600" b="1" dirty="0">
                <a:latin typeface="+mj-lt"/>
                <a:ea typeface="Verdana"/>
                <a:cs typeface="Verdana"/>
              </a:rPr>
            </a:br>
            <a:br>
              <a:rPr lang="pt-BR" sz="1600" b="1" dirty="0">
                <a:latin typeface="+mj-lt"/>
                <a:ea typeface="Verdana"/>
                <a:cs typeface="Verdana"/>
              </a:rPr>
            </a:br>
            <a:r>
              <a:rPr lang="pt-BR" sz="1600" b="1" dirty="0">
                <a:latin typeface="+mj-lt"/>
                <a:ea typeface="Verdana"/>
                <a:cs typeface="Verdana"/>
              </a:rPr>
              <a:t>Slide 5, 8 e 10 </a:t>
            </a:r>
            <a:r>
              <a:rPr lang="pt-BR" sz="1600" b="1" dirty="0">
                <a:solidFill>
                  <a:schemeClr val="dk1"/>
                </a:solidFill>
                <a:latin typeface="+mj-lt"/>
                <a:ea typeface="Verdana"/>
                <a:cs typeface="Verdana"/>
              </a:rPr>
              <a:t>– </a:t>
            </a:r>
            <a:r>
              <a:rPr lang="pt-BR" sz="1600" b="1" dirty="0">
                <a:latin typeface="+mj-lt"/>
                <a:ea typeface="Verdana"/>
                <a:cs typeface="Verdana"/>
                <a:sym typeface="Verdana"/>
              </a:rPr>
              <a:t>© </a:t>
            </a:r>
            <a:r>
              <a:rPr lang="pt-BR" sz="1600" dirty="0" err="1">
                <a:solidFill>
                  <a:schemeClr val="dk1"/>
                </a:solidFill>
                <a:latin typeface="+mj-lt"/>
                <a:ea typeface="Verdana"/>
                <a:cs typeface="Verdana"/>
              </a:rPr>
              <a:t>Wikimedia</a:t>
            </a:r>
            <a:r>
              <a:rPr lang="pt-BR" sz="1600" dirty="0">
                <a:solidFill>
                  <a:schemeClr val="dk1"/>
                </a:solidFill>
                <a:latin typeface="+mj-lt"/>
                <a:ea typeface="Verdana"/>
                <a:cs typeface="Verdana"/>
              </a:rPr>
              <a:t>. </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4C439D4C-42D1-D562-3C1D-2CC6187ADA9C}"/>
              </a:ext>
            </a:extLst>
          </p:cNvPr>
          <p:cNvSpPr>
            <a:spLocks noGrp="1"/>
          </p:cNvSpPr>
          <p:nvPr>
            <p:ph type="body" idx="1"/>
          </p:nvPr>
        </p:nvSpPr>
        <p:spPr>
          <a:xfrm>
            <a:off x="5354306" y="822571"/>
            <a:ext cx="4501963" cy="4133333"/>
          </a:xfrm>
        </p:spPr>
        <p:txBody>
          <a:bodyPr/>
          <a:lstStyle/>
          <a:p>
            <a:pPr>
              <a:spcAft>
                <a:spcPts val="667"/>
              </a:spcAft>
            </a:pPr>
            <a:r>
              <a:rPr lang="pt-BR" sz="2000" dirty="0">
                <a:latin typeface="+mj-lt"/>
                <a:ea typeface="Verdana"/>
                <a:cs typeface="Verdana"/>
                <a:sym typeface="Verdana"/>
              </a:rPr>
              <a:t>Compreender os conceitos de área urbana e rural de um município e saber diferenciá-los;</a:t>
            </a:r>
          </a:p>
          <a:p>
            <a:pPr>
              <a:spcAft>
                <a:spcPts val="667"/>
              </a:spcAft>
            </a:pPr>
            <a:r>
              <a:rPr lang="pt-BR" sz="2000" dirty="0">
                <a:latin typeface="+mj-lt"/>
                <a:ea typeface="Verdana"/>
                <a:cs typeface="Verdana"/>
                <a:sym typeface="Verdana"/>
              </a:rPr>
              <a:t>Investigar as semelhanças e as diferenças da vida rural e urbana em um município.</a:t>
            </a:r>
            <a:endParaRPr lang="pt-BR" sz="2000" dirty="0"/>
          </a:p>
        </p:txBody>
      </p:sp>
      <p:sp>
        <p:nvSpPr>
          <p:cNvPr id="3" name="Espaço Reservado para Texto 2">
            <a:extLst>
              <a:ext uri="{FF2B5EF4-FFF2-40B4-BE49-F238E27FC236}">
                <a16:creationId xmlns:a16="http://schemas.microsoft.com/office/drawing/2014/main" id="{8F4F315A-90BB-87C5-1F83-95FEEDF591B6}"/>
              </a:ext>
            </a:extLst>
          </p:cNvPr>
          <p:cNvSpPr>
            <a:spLocks noGrp="1"/>
          </p:cNvSpPr>
          <p:nvPr>
            <p:ph type="body" idx="2"/>
          </p:nvPr>
        </p:nvSpPr>
        <p:spPr/>
        <p:txBody>
          <a:bodyPr/>
          <a:lstStyle/>
          <a:p>
            <a:pPr>
              <a:spcAft>
                <a:spcPts val="667"/>
              </a:spcAft>
            </a:pPr>
            <a:r>
              <a:rPr lang="pt-BR" sz="2000" dirty="0">
                <a:latin typeface="+mj-lt"/>
              </a:rPr>
              <a:t>Município - áreas urbanas e  áreas rurais.</a:t>
            </a:r>
            <a:endParaRPr lang="pt-BR"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3"/>
          <p:cNvSpPr txBox="1"/>
          <p:nvPr/>
        </p:nvSpPr>
        <p:spPr>
          <a:xfrm>
            <a:off x="508177" y="1993817"/>
            <a:ext cx="5954333" cy="595713"/>
          </a:xfrm>
          <a:prstGeom prst="rect">
            <a:avLst/>
          </a:prstGeom>
          <a:noFill/>
          <a:ln>
            <a:noFill/>
          </a:ln>
        </p:spPr>
        <p:txBody>
          <a:bodyPr spcFirstLastPara="1" wrap="square" lIns="105333" tIns="105333" rIns="105333" bIns="105333" anchor="t" anchorCtr="0">
            <a:spAutoFit/>
          </a:bodyPr>
          <a:lstStyle/>
          <a:p>
            <a:pPr>
              <a:lnSpc>
                <a:spcPct val="115000"/>
              </a:lnSpc>
              <a:spcAft>
                <a:spcPts val="1333"/>
              </a:spcAft>
              <a:buSzPts val="1900"/>
            </a:pPr>
            <a:endParaRPr sz="1222" dirty="0"/>
          </a:p>
        </p:txBody>
      </p:sp>
      <p:sp>
        <p:nvSpPr>
          <p:cNvPr id="3" name="CaixaDeTexto 2">
            <a:extLst>
              <a:ext uri="{FF2B5EF4-FFF2-40B4-BE49-F238E27FC236}">
                <a16:creationId xmlns:a16="http://schemas.microsoft.com/office/drawing/2014/main" id="{19F16C4A-9C06-2F9A-49F4-F34E1B7E0C0B}"/>
              </a:ext>
            </a:extLst>
          </p:cNvPr>
          <p:cNvSpPr txBox="1"/>
          <p:nvPr/>
        </p:nvSpPr>
        <p:spPr>
          <a:xfrm>
            <a:off x="508177" y="1088363"/>
            <a:ext cx="5986011" cy="2208297"/>
          </a:xfrm>
          <a:prstGeom prst="rect">
            <a:avLst/>
          </a:prstGeom>
          <a:noFill/>
        </p:spPr>
        <p:txBody>
          <a:bodyPr wrap="square">
            <a:spAutoFit/>
          </a:bodyPr>
          <a:lstStyle/>
          <a:p>
            <a:pPr>
              <a:spcAft>
                <a:spcPts val="667"/>
              </a:spcAft>
              <a:buClr>
                <a:srgbClr val="7030A0"/>
              </a:buClr>
              <a:buSzPct val="120000"/>
            </a:pPr>
            <a:r>
              <a:rPr lang="pt-BR" sz="2000" dirty="0"/>
              <a:t>Você sabia que todos nós moramos em um município?</a:t>
            </a:r>
          </a:p>
          <a:p>
            <a:pPr>
              <a:spcAft>
                <a:spcPts val="667"/>
              </a:spcAft>
              <a:buClr>
                <a:srgbClr val="7030A0"/>
              </a:buClr>
              <a:buSzPct val="120000"/>
            </a:pPr>
            <a:r>
              <a:rPr lang="pt-BR" sz="2000" dirty="0"/>
              <a:t>Mas o que é um município?</a:t>
            </a:r>
          </a:p>
          <a:p>
            <a:pPr>
              <a:spcAft>
                <a:spcPts val="667"/>
              </a:spcAft>
              <a:buClr>
                <a:srgbClr val="7030A0"/>
              </a:buClr>
              <a:buSzPct val="120000"/>
            </a:pPr>
            <a:r>
              <a:rPr lang="pt-BR" sz="2000" dirty="0"/>
              <a:t>Converse com a turma e compartilhe as suas respostas.</a:t>
            </a:r>
          </a:p>
          <a:p>
            <a:pPr>
              <a:spcAft>
                <a:spcPts val="667"/>
              </a:spcAft>
            </a:pPr>
            <a:endParaRPr lang="pt-BR" sz="2000" dirty="0"/>
          </a:p>
        </p:txBody>
      </p:sp>
      <p:pic>
        <p:nvPicPr>
          <p:cNvPr id="1026" name="Picture 2" descr="Menino com camisa azul&#10;&#10;Descrição gerada automaticamente">
            <a:extLst>
              <a:ext uri="{FF2B5EF4-FFF2-40B4-BE49-F238E27FC236}">
                <a16:creationId xmlns:a16="http://schemas.microsoft.com/office/drawing/2014/main" id="{5A6597F7-9EE7-4945-676C-573E6194F611}"/>
              </a:ext>
            </a:extLst>
          </p:cNvPr>
          <p:cNvPicPr>
            <a:picLocks noChangeAspect="1" noChangeArrowheads="1"/>
          </p:cNvPicPr>
          <p:nvPr/>
        </p:nvPicPr>
        <p:blipFill rotWithShape="1">
          <a:blip r:embed="rId3"/>
          <a:srcRect l="5681" r="5681"/>
          <a:stretch/>
        </p:blipFill>
        <p:spPr bwMode="auto">
          <a:xfrm>
            <a:off x="6648455" y="1403976"/>
            <a:ext cx="3003368" cy="3422318"/>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oogle Shape;141;p5">
            <a:extLst>
              <a:ext uri="{FF2B5EF4-FFF2-40B4-BE49-F238E27FC236}">
                <a16:creationId xmlns:a16="http://schemas.microsoft.com/office/drawing/2014/main" id="{DC3DA609-E906-4CCD-8DB9-DFF78AE601DE}"/>
              </a:ext>
            </a:extLst>
          </p:cNvPr>
          <p:cNvGrpSpPr/>
          <p:nvPr/>
        </p:nvGrpSpPr>
        <p:grpSpPr>
          <a:xfrm>
            <a:off x="5829611" y="327252"/>
            <a:ext cx="3822213" cy="616767"/>
            <a:chOff x="3115512" y="4463961"/>
            <a:chExt cx="3509236" cy="553809"/>
          </a:xfrm>
        </p:grpSpPr>
        <p:sp>
          <p:nvSpPr>
            <p:cNvPr id="6" name="Google Shape;142;p5">
              <a:extLst>
                <a:ext uri="{FF2B5EF4-FFF2-40B4-BE49-F238E27FC236}">
                  <a16:creationId xmlns:a16="http://schemas.microsoft.com/office/drawing/2014/main" id="{308E844C-935A-422B-83DF-323B96E42A96}"/>
                </a:ext>
              </a:extLst>
            </p:cNvPr>
            <p:cNvSpPr txBox="1"/>
            <p:nvPr/>
          </p:nvSpPr>
          <p:spPr>
            <a:xfrm>
              <a:off x="3548797" y="4587887"/>
              <a:ext cx="3075951" cy="429883"/>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180000" tIns="101584" rIns="101584" bIns="101584" anchor="t" anchorCtr="0">
              <a:spAutoFit/>
            </a:bodyPr>
            <a:lstStyle/>
            <a:p>
              <a:pPr algn="ctr">
                <a:buSzPts val="1600"/>
              </a:pPr>
              <a:r>
                <a:rPr lang="pt-BR" sz="1778" b="1" dirty="0">
                  <a:solidFill>
                    <a:schemeClr val="dk1"/>
                  </a:solidFill>
                </a:rPr>
                <a:t>HÁBITOS DE DISCUSSÃO</a:t>
              </a:r>
            </a:p>
          </p:txBody>
        </p:sp>
        <p:pic>
          <p:nvPicPr>
            <p:cNvPr id="7" name="Google Shape;143;p5">
              <a:extLst>
                <a:ext uri="{FF2B5EF4-FFF2-40B4-BE49-F238E27FC236}">
                  <a16:creationId xmlns:a16="http://schemas.microsoft.com/office/drawing/2014/main" id="{FF0A2065-6519-452F-B8AF-9E8B59D9C1D5}"/>
                </a:ext>
              </a:extLst>
            </p:cNvPr>
            <p:cNvPicPr preferRelativeResize="0"/>
            <p:nvPr/>
          </p:nvPicPr>
          <p:blipFill rotWithShape="1">
            <a:blip r:embed="rId4">
              <a:alphaModFix/>
            </a:blip>
            <a:srcRect/>
            <a:stretch/>
          </p:blipFill>
          <p:spPr>
            <a:xfrm>
              <a:off x="3115512" y="4463961"/>
              <a:ext cx="587150" cy="496279"/>
            </a:xfrm>
            <a:prstGeom prst="rect">
              <a:avLst/>
            </a:prstGeom>
            <a:noFill/>
            <a:ln>
              <a:noFill/>
            </a:ln>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3"/>
          <p:cNvSpPr txBox="1"/>
          <p:nvPr/>
        </p:nvSpPr>
        <p:spPr>
          <a:xfrm>
            <a:off x="508177" y="1993817"/>
            <a:ext cx="5954333" cy="595713"/>
          </a:xfrm>
          <a:prstGeom prst="rect">
            <a:avLst/>
          </a:prstGeom>
          <a:noFill/>
          <a:ln>
            <a:noFill/>
          </a:ln>
        </p:spPr>
        <p:txBody>
          <a:bodyPr spcFirstLastPara="1" wrap="square" lIns="105333" tIns="105333" rIns="105333" bIns="105333" anchor="t" anchorCtr="0">
            <a:spAutoFit/>
          </a:bodyPr>
          <a:lstStyle/>
          <a:p>
            <a:pPr>
              <a:lnSpc>
                <a:spcPct val="115000"/>
              </a:lnSpc>
              <a:spcAft>
                <a:spcPts val="1333"/>
              </a:spcAft>
              <a:buSzPts val="1900"/>
            </a:pPr>
            <a:endParaRPr sz="1222" dirty="0"/>
          </a:p>
        </p:txBody>
      </p:sp>
      <p:sp>
        <p:nvSpPr>
          <p:cNvPr id="2" name="CaixaDeTexto 1">
            <a:extLst>
              <a:ext uri="{FF2B5EF4-FFF2-40B4-BE49-F238E27FC236}">
                <a16:creationId xmlns:a16="http://schemas.microsoft.com/office/drawing/2014/main" id="{1CBD1946-FE0D-555C-6764-B761D2F73DD3}"/>
              </a:ext>
            </a:extLst>
          </p:cNvPr>
          <p:cNvSpPr txBox="1"/>
          <p:nvPr/>
        </p:nvSpPr>
        <p:spPr>
          <a:xfrm>
            <a:off x="472351" y="832190"/>
            <a:ext cx="5799660" cy="4144724"/>
          </a:xfrm>
          <a:prstGeom prst="rect">
            <a:avLst/>
          </a:prstGeom>
          <a:noFill/>
        </p:spPr>
        <p:txBody>
          <a:bodyPr wrap="square" rtlCol="0">
            <a:spAutoFit/>
          </a:bodyPr>
          <a:lstStyle/>
          <a:p>
            <a:pPr>
              <a:spcAft>
                <a:spcPts val="667"/>
              </a:spcAft>
            </a:pPr>
            <a:r>
              <a:rPr lang="pt-BR" sz="2000" dirty="0"/>
              <a:t>O município é a menor divisão política do Brasil, com um governo próprio, que inclui o prefeito e os vereadores. Eles trabalham para melhorar a vida de todos os moradores. De acordo com o IBGE, o Brasil tem 5.565 municípios, e o estado de São Paulo conta com 645 deles. Cada município tem suas características, desafios e necessidades. </a:t>
            </a:r>
          </a:p>
          <a:p>
            <a:pPr>
              <a:spcAft>
                <a:spcPts val="667"/>
              </a:spcAft>
            </a:pPr>
            <a:endParaRPr lang="pt-BR" sz="2000" b="1" dirty="0"/>
          </a:p>
          <a:p>
            <a:pPr>
              <a:spcAft>
                <a:spcPts val="667"/>
              </a:spcAft>
            </a:pPr>
            <a:r>
              <a:rPr lang="pt-BR" sz="2000" b="1" dirty="0"/>
              <a:t>Você sabe qual é o nome do seu município?</a:t>
            </a:r>
          </a:p>
          <a:p>
            <a:pPr>
              <a:spcAft>
                <a:spcPts val="667"/>
              </a:spcAft>
            </a:pPr>
            <a:endParaRPr lang="pt-BR" sz="2000" dirty="0"/>
          </a:p>
          <a:p>
            <a:pPr>
              <a:spcAft>
                <a:spcPts val="667"/>
              </a:spcAft>
            </a:pPr>
            <a:r>
              <a:rPr lang="pt-BR" sz="2000" dirty="0"/>
              <a:t> </a:t>
            </a:r>
          </a:p>
        </p:txBody>
      </p:sp>
      <p:sp>
        <p:nvSpPr>
          <p:cNvPr id="4" name="CaixaDeTexto 3">
            <a:extLst>
              <a:ext uri="{FF2B5EF4-FFF2-40B4-BE49-F238E27FC236}">
                <a16:creationId xmlns:a16="http://schemas.microsoft.com/office/drawing/2014/main" id="{5E042627-C789-28C5-3179-51F911350B63}"/>
              </a:ext>
            </a:extLst>
          </p:cNvPr>
          <p:cNvSpPr txBox="1"/>
          <p:nvPr/>
        </p:nvSpPr>
        <p:spPr>
          <a:xfrm>
            <a:off x="6844635" y="3639553"/>
            <a:ext cx="748632" cy="331757"/>
          </a:xfrm>
          <a:prstGeom prst="rect">
            <a:avLst/>
          </a:prstGeom>
          <a:solidFill>
            <a:schemeClr val="bg1"/>
          </a:solidFill>
        </p:spPr>
        <p:txBody>
          <a:bodyPr wrap="square" rtlCol="0">
            <a:spAutoFit/>
          </a:bodyPr>
          <a:lstStyle/>
          <a:p>
            <a:endParaRPr lang="pt-BR" sz="1556" dirty="0"/>
          </a:p>
        </p:txBody>
      </p:sp>
      <p:pic>
        <p:nvPicPr>
          <p:cNvPr id="3" name="Imagem 2" descr="Mapa&#10;&#10;Descrição gerada automaticamente">
            <a:extLst>
              <a:ext uri="{FF2B5EF4-FFF2-40B4-BE49-F238E27FC236}">
                <a16:creationId xmlns:a16="http://schemas.microsoft.com/office/drawing/2014/main" id="{7C5DE336-869E-16AE-8812-2EDF9B88BACE}"/>
              </a:ext>
            </a:extLst>
          </p:cNvPr>
          <p:cNvPicPr>
            <a:picLocks noChangeAspect="1"/>
          </p:cNvPicPr>
          <p:nvPr/>
        </p:nvPicPr>
        <p:blipFill>
          <a:blip r:embed="rId3"/>
          <a:stretch>
            <a:fillRect/>
          </a:stretch>
        </p:blipFill>
        <p:spPr>
          <a:xfrm>
            <a:off x="6266743" y="999274"/>
            <a:ext cx="3278083" cy="3429000"/>
          </a:xfrm>
          <a:prstGeom prst="rect">
            <a:avLst/>
          </a:prstGeom>
        </p:spPr>
      </p:pic>
    </p:spTree>
    <p:extLst>
      <p:ext uri="{BB962C8B-B14F-4D97-AF65-F5344CB8AC3E}">
        <p14:creationId xmlns:p14="http://schemas.microsoft.com/office/powerpoint/2010/main" val="3728871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2" name="CaixaDeTexto 1">
            <a:extLst>
              <a:ext uri="{FF2B5EF4-FFF2-40B4-BE49-F238E27FC236}">
                <a16:creationId xmlns:a16="http://schemas.microsoft.com/office/drawing/2014/main" id="{591CAFBF-B3FB-9E10-3C46-57DF9613F92C}"/>
              </a:ext>
            </a:extLst>
          </p:cNvPr>
          <p:cNvSpPr txBox="1"/>
          <p:nvPr/>
        </p:nvSpPr>
        <p:spPr>
          <a:xfrm>
            <a:off x="555521" y="738275"/>
            <a:ext cx="9048957" cy="1323439"/>
          </a:xfrm>
          <a:prstGeom prst="rect">
            <a:avLst/>
          </a:prstGeom>
          <a:noFill/>
        </p:spPr>
        <p:txBody>
          <a:bodyPr wrap="square" rtlCol="0">
            <a:spAutoFit/>
          </a:bodyPr>
          <a:lstStyle/>
          <a:p>
            <a:r>
              <a:rPr lang="pt-BR" sz="2000" b="1" dirty="0"/>
              <a:t>Os municípios são divididos em áreas urbanas e rurais.</a:t>
            </a:r>
          </a:p>
          <a:p>
            <a:endParaRPr lang="pt-BR" sz="2000" dirty="0"/>
          </a:p>
          <a:p>
            <a:r>
              <a:rPr lang="pt-BR" sz="2000" dirty="0"/>
              <a:t>Veja abaixo, a imagem do município de Presidente Prudente. À esquerda, está a área urbana e, à direita, a área rural.</a:t>
            </a:r>
          </a:p>
        </p:txBody>
      </p:sp>
      <p:pic>
        <p:nvPicPr>
          <p:cNvPr id="3078" name="Picture 6" descr="undefined">
            <a:extLst>
              <a:ext uri="{FF2B5EF4-FFF2-40B4-BE49-F238E27FC236}">
                <a16:creationId xmlns:a16="http://schemas.microsoft.com/office/drawing/2014/main" id="{B7E053C6-E674-CB79-6513-C65DB79643D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614" b="136"/>
          <a:stretch/>
        </p:blipFill>
        <p:spPr bwMode="auto">
          <a:xfrm>
            <a:off x="555521" y="2170975"/>
            <a:ext cx="4347639" cy="2894096"/>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Vista de cima de campo e montanhas">
            <a:extLst>
              <a:ext uri="{FF2B5EF4-FFF2-40B4-BE49-F238E27FC236}">
                <a16:creationId xmlns:a16="http://schemas.microsoft.com/office/drawing/2014/main" id="{BC14325A-DC9A-715C-B0DC-ED47D2E66D49}"/>
              </a:ext>
            </a:extLst>
          </p:cNvPr>
          <p:cNvPicPr>
            <a:picLocks noChangeAspect="1" noChangeArrowheads="1"/>
          </p:cNvPicPr>
          <p:nvPr/>
        </p:nvPicPr>
        <p:blipFill rotWithShape="1">
          <a:blip r:embed="rId4"/>
          <a:srcRect l="7035" r="7035"/>
          <a:stretch/>
        </p:blipFill>
        <p:spPr bwMode="auto">
          <a:xfrm>
            <a:off x="5218466" y="2170975"/>
            <a:ext cx="4551758" cy="29018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pic>
        <p:nvPicPr>
          <p:cNvPr id="4098" name="Picture 2" descr="Vista aérea de uma cidade">
            <a:extLst>
              <a:ext uri="{FF2B5EF4-FFF2-40B4-BE49-F238E27FC236}">
                <a16:creationId xmlns:a16="http://schemas.microsoft.com/office/drawing/2014/main" id="{919A2101-6DC2-01B3-28FD-1874624D8703}"/>
              </a:ext>
            </a:extLst>
          </p:cNvPr>
          <p:cNvPicPr>
            <a:picLocks noChangeAspect="1" noChangeArrowheads="1"/>
          </p:cNvPicPr>
          <p:nvPr/>
        </p:nvPicPr>
        <p:blipFill>
          <a:blip r:embed="rId3"/>
          <a:srcRect/>
          <a:stretch>
            <a:fillRect/>
          </a:stretch>
        </p:blipFill>
        <p:spPr bwMode="auto">
          <a:xfrm>
            <a:off x="4658065" y="1038430"/>
            <a:ext cx="5170599" cy="3444597"/>
          </a:xfrm>
          <a:prstGeom prst="rect">
            <a:avLst/>
          </a:prstGeom>
          <a:noFill/>
          <a:extLst>
            <a:ext uri="{909E8E84-426E-40DD-AFC4-6F175D3DCCD1}">
              <a14:hiddenFill xmlns:a14="http://schemas.microsoft.com/office/drawing/2010/main">
                <a:solidFill>
                  <a:srgbClr val="FFFFFF"/>
                </a:solidFill>
              </a14:hiddenFill>
            </a:ext>
          </a:extLst>
        </p:spPr>
      </p:pic>
      <p:sp>
        <p:nvSpPr>
          <p:cNvPr id="183" name="Google Shape;183;p5"/>
          <p:cNvSpPr txBox="1"/>
          <p:nvPr/>
        </p:nvSpPr>
        <p:spPr>
          <a:xfrm>
            <a:off x="507169" y="1038430"/>
            <a:ext cx="4088212" cy="3906042"/>
          </a:xfrm>
          <a:prstGeom prst="rect">
            <a:avLst/>
          </a:prstGeom>
          <a:noFill/>
          <a:ln>
            <a:noFill/>
          </a:ln>
        </p:spPr>
        <p:txBody>
          <a:bodyPr spcFirstLastPara="1" wrap="square" lIns="105333" tIns="105333" rIns="105333" bIns="105333" anchor="t" anchorCtr="0">
            <a:spAutoFit/>
          </a:bodyPr>
          <a:lstStyle/>
          <a:p>
            <a:pPr>
              <a:buClr>
                <a:schemeClr val="dk1"/>
              </a:buClr>
              <a:buSzPts val="1900"/>
            </a:pPr>
            <a:r>
              <a:rPr lang="pt-BR" sz="2000" dirty="0">
                <a:solidFill>
                  <a:schemeClr val="tx1"/>
                </a:solidFill>
                <a:latin typeface="+mn-lt"/>
                <a:ea typeface="Verdana"/>
                <a:cs typeface="Verdana"/>
                <a:sym typeface="Verdana"/>
              </a:rPr>
              <a:t>A</a:t>
            </a:r>
            <a:r>
              <a:rPr lang="pt-BR" sz="2000" b="1" dirty="0">
                <a:solidFill>
                  <a:srgbClr val="7030A0"/>
                </a:solidFill>
                <a:latin typeface="+mn-lt"/>
                <a:ea typeface="Verdana"/>
                <a:cs typeface="Verdana"/>
                <a:sym typeface="Verdana"/>
              </a:rPr>
              <a:t> área urbana </a:t>
            </a:r>
            <a:r>
              <a:rPr lang="pt-BR" sz="2000" dirty="0">
                <a:solidFill>
                  <a:schemeClr val="tx1"/>
                </a:solidFill>
                <a:latin typeface="+mn-lt"/>
                <a:ea typeface="Verdana"/>
                <a:cs typeface="Verdana"/>
                <a:sym typeface="Verdana"/>
              </a:rPr>
              <a:t>é o espaço ocupado pela cidade, onde vive a maior parte das pessoas e se encontram casas, prédios, comércios, indústrias, serviços públicos e locais de lazer. Cada cidade tem suas próprias características; sejam grandes ou pequenas, todas são importantes. Em alguns municípios, como o de Guarulhos, a cidade ocupa a maior parte do território.</a:t>
            </a:r>
            <a:endParaRPr sz="2000" dirty="0">
              <a:solidFill>
                <a:schemeClr val="tx1"/>
              </a:solidFill>
              <a:latin typeface="+mn-lt"/>
            </a:endParaRPr>
          </a:p>
        </p:txBody>
      </p:sp>
      <p:sp>
        <p:nvSpPr>
          <p:cNvPr id="2" name="CaixaDeTexto 1">
            <a:extLst>
              <a:ext uri="{FF2B5EF4-FFF2-40B4-BE49-F238E27FC236}">
                <a16:creationId xmlns:a16="http://schemas.microsoft.com/office/drawing/2014/main" id="{B7EF0A0A-BE24-FCDC-B314-3A7CA1679091}"/>
              </a:ext>
            </a:extLst>
          </p:cNvPr>
          <p:cNvSpPr txBox="1"/>
          <p:nvPr/>
        </p:nvSpPr>
        <p:spPr>
          <a:xfrm>
            <a:off x="4595381" y="4522681"/>
            <a:ext cx="5162838" cy="307777"/>
          </a:xfrm>
          <a:prstGeom prst="rect">
            <a:avLst/>
          </a:prstGeom>
          <a:noFill/>
        </p:spPr>
        <p:txBody>
          <a:bodyPr wrap="square" rtlCol="0">
            <a:spAutoFit/>
          </a:bodyPr>
          <a:lstStyle/>
          <a:p>
            <a:pPr algn="ctr"/>
            <a:r>
              <a:rPr lang="pt-BR" dirty="0"/>
              <a:t>Vista área da cidade de Guarulhos/ SP</a:t>
            </a:r>
          </a:p>
        </p:txBody>
      </p:sp>
    </p:spTree>
    <p:extLst>
      <p:ext uri="{BB962C8B-B14F-4D97-AF65-F5344CB8AC3E}">
        <p14:creationId xmlns:p14="http://schemas.microsoft.com/office/powerpoint/2010/main" val="3293788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pic>
        <p:nvPicPr>
          <p:cNvPr id="5122" name="Picture 2" descr="Vista de uma cidade com montanha ao fundo&#10;&#10;Descrição gerada automaticamente">
            <a:extLst>
              <a:ext uri="{FF2B5EF4-FFF2-40B4-BE49-F238E27FC236}">
                <a16:creationId xmlns:a16="http://schemas.microsoft.com/office/drawing/2014/main" id="{F2229589-9349-4FC5-769A-B97F80470460}"/>
              </a:ext>
            </a:extLst>
          </p:cNvPr>
          <p:cNvPicPr>
            <a:picLocks noChangeAspect="1" noChangeArrowheads="1"/>
          </p:cNvPicPr>
          <p:nvPr/>
        </p:nvPicPr>
        <p:blipFill>
          <a:blip r:embed="rId3"/>
          <a:srcRect/>
          <a:stretch>
            <a:fillRect/>
          </a:stretch>
        </p:blipFill>
        <p:spPr bwMode="auto">
          <a:xfrm>
            <a:off x="4368435" y="901979"/>
            <a:ext cx="5331133" cy="3551543"/>
          </a:xfrm>
          <a:prstGeom prst="rect">
            <a:avLst/>
          </a:prstGeom>
          <a:noFill/>
          <a:extLst>
            <a:ext uri="{909E8E84-426E-40DD-AFC4-6F175D3DCCD1}">
              <a14:hiddenFill xmlns:a14="http://schemas.microsoft.com/office/drawing/2010/main">
                <a:solidFill>
                  <a:srgbClr val="FFFFFF"/>
                </a:solidFill>
              </a14:hiddenFill>
            </a:ext>
          </a:extLst>
        </p:spPr>
      </p:pic>
      <p:sp>
        <p:nvSpPr>
          <p:cNvPr id="205" name="Google Shape;205;g1e3415b2341_0_12"/>
          <p:cNvSpPr txBox="1"/>
          <p:nvPr/>
        </p:nvSpPr>
        <p:spPr>
          <a:xfrm>
            <a:off x="459874" y="901979"/>
            <a:ext cx="3687123" cy="4213819"/>
          </a:xfrm>
          <a:prstGeom prst="rect">
            <a:avLst/>
          </a:prstGeom>
          <a:noFill/>
          <a:ln>
            <a:noFill/>
          </a:ln>
        </p:spPr>
        <p:txBody>
          <a:bodyPr spcFirstLastPara="1" wrap="square" lIns="105333" tIns="105333" rIns="105333" bIns="105333" anchor="t" anchorCtr="0">
            <a:spAutoFit/>
          </a:bodyPr>
          <a:lstStyle/>
          <a:p>
            <a:pPr>
              <a:buClr>
                <a:schemeClr val="dk1"/>
              </a:buClr>
              <a:buSzPts val="1900"/>
            </a:pPr>
            <a:r>
              <a:rPr lang="pt-BR" sz="2000" dirty="0">
                <a:solidFill>
                  <a:schemeClr val="tx1"/>
                </a:solidFill>
                <a:latin typeface="+mn-lt"/>
                <a:ea typeface="Verdana"/>
                <a:cs typeface="Verdana"/>
                <a:sym typeface="Verdana"/>
              </a:rPr>
              <a:t>A</a:t>
            </a:r>
            <a:r>
              <a:rPr lang="pt-BR" sz="2000" b="1" dirty="0">
                <a:solidFill>
                  <a:srgbClr val="7030A0"/>
                </a:solidFill>
                <a:latin typeface="+mn-lt"/>
                <a:ea typeface="Verdana"/>
                <a:cs typeface="Verdana"/>
                <a:sym typeface="Verdana"/>
              </a:rPr>
              <a:t> área rural</a:t>
            </a:r>
            <a:r>
              <a:rPr lang="pt-BR" sz="2000" dirty="0">
                <a:solidFill>
                  <a:schemeClr val="tx1"/>
                </a:solidFill>
                <a:latin typeface="+mn-lt"/>
                <a:ea typeface="Verdana"/>
                <a:cs typeface="Verdana"/>
                <a:sym typeface="Verdana"/>
              </a:rPr>
              <a:t>, também chamada de campo, é projetada para atividades como agricultura, pecuária, apicultura, turismo rural e conservação ambiental. A maior parte dos alimentos consumidos nas cidades vem desse espaço, que possui grandes áreas verdes, poucas construções e menos moradores em comparação com a área urbana.</a:t>
            </a:r>
            <a:endParaRPr sz="2000" dirty="0">
              <a:solidFill>
                <a:schemeClr val="tx1"/>
              </a:solidFill>
              <a:latin typeface="+mn-lt"/>
            </a:endParaRPr>
          </a:p>
        </p:txBody>
      </p:sp>
      <p:sp>
        <p:nvSpPr>
          <p:cNvPr id="2" name="CaixaDeTexto 1">
            <a:extLst>
              <a:ext uri="{FF2B5EF4-FFF2-40B4-BE49-F238E27FC236}">
                <a16:creationId xmlns:a16="http://schemas.microsoft.com/office/drawing/2014/main" id="{1DF5F8A8-09D4-AD58-78C4-ECA35FCED5DF}"/>
              </a:ext>
            </a:extLst>
          </p:cNvPr>
          <p:cNvSpPr txBox="1"/>
          <p:nvPr/>
        </p:nvSpPr>
        <p:spPr>
          <a:xfrm>
            <a:off x="4350557" y="4522745"/>
            <a:ext cx="5332248" cy="307777"/>
          </a:xfrm>
          <a:prstGeom prst="rect">
            <a:avLst/>
          </a:prstGeom>
          <a:noFill/>
        </p:spPr>
        <p:txBody>
          <a:bodyPr wrap="square" rtlCol="0">
            <a:spAutoFit/>
          </a:bodyPr>
          <a:lstStyle/>
          <a:p>
            <a:pPr algn="ctr"/>
            <a:r>
              <a:rPr lang="pt-BR" dirty="0"/>
              <a:t>Vista área da cidade de Guararema/ SP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idade vista do alto">
            <a:extLst>
              <a:ext uri="{FF2B5EF4-FFF2-40B4-BE49-F238E27FC236}">
                <a16:creationId xmlns:a16="http://schemas.microsoft.com/office/drawing/2014/main" id="{1F78343F-78F3-6A1E-DCF6-659E723AF629}"/>
              </a:ext>
            </a:extLst>
          </p:cNvPr>
          <p:cNvPicPr>
            <a:picLocks noChangeAspect="1" noChangeArrowheads="1"/>
          </p:cNvPicPr>
          <p:nvPr/>
        </p:nvPicPr>
        <p:blipFill>
          <a:blip r:embed="rId3"/>
          <a:srcRect/>
          <a:stretch>
            <a:fillRect/>
          </a:stretch>
        </p:blipFill>
        <p:spPr bwMode="auto">
          <a:xfrm>
            <a:off x="5080000" y="1044041"/>
            <a:ext cx="4227684" cy="3169754"/>
          </a:xfrm>
          <a:prstGeom prst="rect">
            <a:avLst/>
          </a:prstGeom>
          <a:noFill/>
          <a:extLst>
            <a:ext uri="{909E8E84-426E-40DD-AFC4-6F175D3DCCD1}">
              <a14:hiddenFill xmlns:a14="http://schemas.microsoft.com/office/drawing/2010/main">
                <a:solidFill>
                  <a:srgbClr val="FFFFFF"/>
                </a:solidFill>
              </a14:hiddenFill>
            </a:ext>
          </a:extLst>
        </p:spPr>
      </p:pic>
      <p:sp>
        <p:nvSpPr>
          <p:cNvPr id="4" name="CaixaDeTexto 3">
            <a:extLst>
              <a:ext uri="{FF2B5EF4-FFF2-40B4-BE49-F238E27FC236}">
                <a16:creationId xmlns:a16="http://schemas.microsoft.com/office/drawing/2014/main" id="{7DFC39E5-F8CF-3572-5899-20F474B95CD0}"/>
              </a:ext>
            </a:extLst>
          </p:cNvPr>
          <p:cNvSpPr txBox="1"/>
          <p:nvPr/>
        </p:nvSpPr>
        <p:spPr>
          <a:xfrm>
            <a:off x="485984" y="822348"/>
            <a:ext cx="4206501" cy="4401205"/>
          </a:xfrm>
          <a:prstGeom prst="rect">
            <a:avLst/>
          </a:prstGeom>
          <a:noFill/>
        </p:spPr>
        <p:txBody>
          <a:bodyPr wrap="square" rtlCol="0">
            <a:spAutoFit/>
          </a:bodyPr>
          <a:lstStyle/>
          <a:p>
            <a:r>
              <a:rPr lang="pt-BR" sz="2000" b="1" dirty="0">
                <a:solidFill>
                  <a:srgbClr val="7030A0"/>
                </a:solidFill>
              </a:rPr>
              <a:t>Você sabia que há uma diferença entre cidade e município?</a:t>
            </a:r>
          </a:p>
          <a:p>
            <a:endParaRPr lang="pt-BR" sz="2000" dirty="0"/>
          </a:p>
          <a:p>
            <a:r>
              <a:rPr lang="pt-BR" sz="2000" dirty="0"/>
              <a:t>O município é uma unidade administrativa mais ampla e pode englobar uma ou várias cidades, além de outras áreas urbanas e rurais. </a:t>
            </a:r>
          </a:p>
          <a:p>
            <a:r>
              <a:rPr lang="pt-BR" sz="2000" dirty="0"/>
              <a:t>A cidade, por sua vez, é uma área específica dentro do município, com características urbanas marcantes, e geralmente é o principal centro da vida econômica e administrativa.</a:t>
            </a:r>
            <a:endParaRPr lang="pt-BR" sz="2000" dirty="0">
              <a:solidFill>
                <a:schemeClr val="tx1"/>
              </a:solidFill>
              <a:latin typeface="+mn-lt"/>
            </a:endParaRPr>
          </a:p>
        </p:txBody>
      </p:sp>
      <p:sp>
        <p:nvSpPr>
          <p:cNvPr id="5" name="CaixaDeTexto 4">
            <a:extLst>
              <a:ext uri="{FF2B5EF4-FFF2-40B4-BE49-F238E27FC236}">
                <a16:creationId xmlns:a16="http://schemas.microsoft.com/office/drawing/2014/main" id="{E6E54F42-7BC7-7919-3709-32D6D3800655}"/>
              </a:ext>
            </a:extLst>
          </p:cNvPr>
          <p:cNvSpPr txBox="1"/>
          <p:nvPr/>
        </p:nvSpPr>
        <p:spPr>
          <a:xfrm>
            <a:off x="5801241" y="4363182"/>
            <a:ext cx="3230372" cy="307777"/>
          </a:xfrm>
          <a:prstGeom prst="rect">
            <a:avLst/>
          </a:prstGeom>
          <a:noFill/>
        </p:spPr>
        <p:txBody>
          <a:bodyPr wrap="none" rtlCol="0">
            <a:spAutoFit/>
          </a:bodyPr>
          <a:lstStyle/>
          <a:p>
            <a:r>
              <a:rPr lang="pt-BR" dirty="0"/>
              <a:t>Vista área do município de São Paulo.</a:t>
            </a:r>
          </a:p>
        </p:txBody>
      </p:sp>
    </p:spTree>
    <p:extLst>
      <p:ext uri="{BB962C8B-B14F-4D97-AF65-F5344CB8AC3E}">
        <p14:creationId xmlns:p14="http://schemas.microsoft.com/office/powerpoint/2010/main" val="2365397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6"/>
          <p:cNvSpPr txBox="1"/>
          <p:nvPr/>
        </p:nvSpPr>
        <p:spPr>
          <a:xfrm>
            <a:off x="5080000" y="1788528"/>
            <a:ext cx="4494736" cy="2982712"/>
          </a:xfrm>
          <a:prstGeom prst="rect">
            <a:avLst/>
          </a:prstGeom>
          <a:noFill/>
          <a:ln>
            <a:noFill/>
          </a:ln>
        </p:spPr>
        <p:txBody>
          <a:bodyPr spcFirstLastPara="1" wrap="square" lIns="105333" tIns="105333" rIns="105333" bIns="105333" anchor="t" anchorCtr="0">
            <a:spAutoFit/>
          </a:bodyPr>
          <a:lstStyle/>
          <a:p>
            <a:pPr>
              <a:buSzPts val="1900"/>
            </a:pPr>
            <a:r>
              <a:rPr lang="pt-BR" sz="2000" dirty="0"/>
              <a:t>As áreas urbana e rural têm modos de vida diferentes, mas todas as pessoas, independentemente de onde moram, têm os mesmos direitos e deveres. Todos têm direito à saúde, à educação, ao lazer e ao respeito, bem como são igualmente importantes na comunidade.</a:t>
            </a:r>
          </a:p>
          <a:p>
            <a:pPr>
              <a:buSzPts val="1900"/>
            </a:pPr>
            <a:endParaRPr sz="2000" dirty="0"/>
          </a:p>
        </p:txBody>
      </p:sp>
      <p:sp>
        <p:nvSpPr>
          <p:cNvPr id="222" name="Google Shape;222;p6"/>
          <p:cNvSpPr txBox="1"/>
          <p:nvPr/>
        </p:nvSpPr>
        <p:spPr>
          <a:xfrm>
            <a:off x="585264" y="722111"/>
            <a:ext cx="8794000" cy="612833"/>
          </a:xfrm>
          <a:prstGeom prst="rect">
            <a:avLst/>
          </a:prstGeom>
          <a:noFill/>
          <a:ln>
            <a:noFill/>
          </a:ln>
        </p:spPr>
        <p:txBody>
          <a:bodyPr spcFirstLastPara="1" wrap="square" lIns="105333" tIns="105333" rIns="105333" bIns="105333" anchor="t" anchorCtr="0">
            <a:spAutoFit/>
          </a:bodyPr>
          <a:lstStyle/>
          <a:p>
            <a:pPr>
              <a:buClr>
                <a:schemeClr val="dk1"/>
              </a:buClr>
              <a:buSzPts val="4400"/>
            </a:pPr>
            <a:r>
              <a:rPr lang="pt-BR" sz="2600" b="1" dirty="0">
                <a:solidFill>
                  <a:srgbClr val="7030A0"/>
                </a:solidFill>
                <a:highlight>
                  <a:schemeClr val="lt1"/>
                </a:highlight>
                <a:latin typeface="+mn-lt"/>
                <a:ea typeface="Verdana"/>
                <a:cs typeface="Verdana"/>
                <a:sym typeface="Verdana"/>
              </a:rPr>
              <a:t>Diferentes, porém iguais na vida comunitária</a:t>
            </a:r>
            <a:endParaRPr sz="2600" b="1" dirty="0">
              <a:solidFill>
                <a:srgbClr val="7030A0"/>
              </a:solidFill>
              <a:latin typeface="+mn-lt"/>
              <a:ea typeface="Verdana"/>
              <a:cs typeface="Verdana"/>
              <a:sym typeface="Verdana"/>
            </a:endParaRPr>
          </a:p>
        </p:txBody>
      </p:sp>
      <p:pic>
        <p:nvPicPr>
          <p:cNvPr id="3" name="Imagem 2">
            <a:extLst>
              <a:ext uri="{FF2B5EF4-FFF2-40B4-BE49-F238E27FC236}">
                <a16:creationId xmlns:a16="http://schemas.microsoft.com/office/drawing/2014/main" id="{F4D9F27C-AEEC-7679-AA96-BB6C40F07BF4}"/>
              </a:ext>
            </a:extLst>
          </p:cNvPr>
          <p:cNvPicPr>
            <a:picLocks noChangeAspect="1"/>
          </p:cNvPicPr>
          <p:nvPr/>
        </p:nvPicPr>
        <p:blipFill>
          <a:blip r:embed="rId3"/>
          <a:stretch>
            <a:fillRect/>
          </a:stretch>
        </p:blipFill>
        <p:spPr>
          <a:xfrm>
            <a:off x="585264" y="1657772"/>
            <a:ext cx="2269269" cy="3113468"/>
          </a:xfrm>
          <a:prstGeom prst="rect">
            <a:avLst/>
          </a:prstGeom>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700c5b6-cec6-4932-ab65-4424302d85df">
      <Terms xmlns="http://schemas.microsoft.com/office/infopath/2007/PartnerControls"/>
    </lcf76f155ced4ddcb4097134ff3c332f>
    <TaxCatchAll xmlns="6fbeb102-8e9f-472b-adc1-a7108b369a0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7F21DD28DD41C34BB26B27A198B61028" ma:contentTypeVersion="15" ma:contentTypeDescription="Crie um novo documento." ma:contentTypeScope="" ma:versionID="8be0c53f8159811f2ebfb5b8c4e5c077">
  <xsd:schema xmlns:xsd="http://www.w3.org/2001/XMLSchema" xmlns:xs="http://www.w3.org/2001/XMLSchema" xmlns:p="http://schemas.microsoft.com/office/2006/metadata/properties" xmlns:ns2="7700c5b6-cec6-4932-ab65-4424302d85df" xmlns:ns3="6fbeb102-8e9f-472b-adc1-a7108b369a00" targetNamespace="http://schemas.microsoft.com/office/2006/metadata/properties" ma:root="true" ma:fieldsID="5a24e8a8d305135857aa5cc5cf0c6ecb" ns2:_="" ns3:_="">
    <xsd:import namespace="7700c5b6-cec6-4932-ab65-4424302d85df"/>
    <xsd:import namespace="6fbeb102-8e9f-472b-adc1-a7108b369a0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00c5b6-cec6-4932-ab65-4424302d85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Marcações de imagem" ma:readOnly="false" ma:fieldId="{5cf76f15-5ced-4ddc-b409-7134ff3c332f}" ma:taxonomyMulti="true" ma:sspId="a85b3961-dbc6-48b8-bc39-d38047892866"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fbeb102-8e9f-472b-adc1-a7108b369a00" elementFormDefault="qualified">
    <xsd:import namespace="http://schemas.microsoft.com/office/2006/documentManagement/types"/>
    <xsd:import namespace="http://schemas.microsoft.com/office/infopath/2007/PartnerControls"/>
    <xsd:element name="SharedWithUsers" ma:index="12"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talhes de Compartilhado Com" ma:internalName="SharedWithDetails" ma:readOnly="true">
      <xsd:simpleType>
        <xsd:restriction base="dms:Note">
          <xsd:maxLength value="255"/>
        </xsd:restriction>
      </xsd:simpleType>
    </xsd:element>
    <xsd:element name="TaxCatchAll" ma:index="16" nillable="true" ma:displayName="Taxonomy Catch All Column" ma:hidden="true" ma:list="{86da8504-40be-47e3-b753-f2039a36043c}" ma:internalName="TaxCatchAll" ma:showField="CatchAllData" ma:web="6fbeb102-8e9f-472b-adc1-a7108b369a0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1C514A5-374A-49E0-8352-F5AC56BC9D2E}">
  <ds:schemaRefs>
    <ds:schemaRef ds:uri="http://purl.org/dc/elements/1.1/"/>
    <ds:schemaRef ds:uri="http://www.w3.org/XML/1998/namespace"/>
    <ds:schemaRef ds:uri="daee7dba-315e-4e15-9bf0-9209d8ae9fd2"/>
    <ds:schemaRef ds:uri="http://schemas.microsoft.com/office/infopath/2007/PartnerControls"/>
    <ds:schemaRef ds:uri="http://purl.org/dc/dcmitype/"/>
    <ds:schemaRef ds:uri="http://purl.org/dc/terms/"/>
    <ds:schemaRef ds:uri="http://schemas.microsoft.com/office/2006/documentManagement/types"/>
    <ds:schemaRef ds:uri="http://schemas.openxmlformats.org/package/2006/metadata/core-properties"/>
    <ds:schemaRef ds:uri="http://schemas.microsoft.com/office/2006/metadata/properties"/>
    <ds:schemaRef ds:uri="9107e5d7-11fb-4fc5-a87e-036300f47142"/>
  </ds:schemaRefs>
</ds:datastoreItem>
</file>

<file path=customXml/itemProps2.xml><?xml version="1.0" encoding="utf-8"?>
<ds:datastoreItem xmlns:ds="http://schemas.openxmlformats.org/officeDocument/2006/customXml" ds:itemID="{EA95EB01-D072-452B-BA18-C9220F69C13A}"/>
</file>

<file path=customXml/itemProps3.xml><?xml version="1.0" encoding="utf-8"?>
<ds:datastoreItem xmlns:ds="http://schemas.openxmlformats.org/officeDocument/2006/customXml" ds:itemID="{ADD8B18A-A497-4607-B980-64CD5DFDB0B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292</TotalTime>
  <Words>1369</Words>
  <Application>Microsoft Office PowerPoint</Application>
  <PresentationFormat>Personalizar</PresentationFormat>
  <Paragraphs>85</Paragraphs>
  <Slides>20</Slides>
  <Notes>20</Notes>
  <HiddenSlides>0</HiddenSlides>
  <MMClips>0</MMClips>
  <ScaleCrop>false</ScaleCrop>
  <HeadingPairs>
    <vt:vector size="6" baseType="variant">
      <vt:variant>
        <vt:lpstr>Fontes usadas</vt:lpstr>
      </vt:variant>
      <vt:variant>
        <vt:i4>8</vt:i4>
      </vt:variant>
      <vt:variant>
        <vt:lpstr>Tema</vt:lpstr>
      </vt:variant>
      <vt:variant>
        <vt:i4>1</vt:i4>
      </vt:variant>
      <vt:variant>
        <vt:lpstr>Títulos de slides</vt:lpstr>
      </vt:variant>
      <vt:variant>
        <vt:i4>20</vt:i4>
      </vt:variant>
    </vt:vector>
  </HeadingPairs>
  <TitlesOfParts>
    <vt:vector size="29" baseType="lpstr">
      <vt:lpstr>Arial</vt:lpstr>
      <vt:lpstr>Verdana</vt:lpstr>
      <vt:lpstr>Grandstander Medium</vt:lpstr>
      <vt:lpstr>Calibri</vt:lpstr>
      <vt:lpstr>Lato</vt:lpstr>
      <vt:lpstr>Grandstander SemiBold</vt:lpstr>
      <vt:lpstr>Segoe UI</vt:lpstr>
      <vt:lpstr>Grandstander</vt:lpstr>
      <vt:lpstr>Simple Light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Correção</vt:lpstr>
      <vt:lpstr>Apresentação do PowerPoint</vt:lpstr>
      <vt:lpstr>Correção</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subject/>
  <dc:creator>Eduardo Neto</dc:creator>
  <cp:keywords/>
  <dc:description/>
  <cp:lastModifiedBy>Joyce Andrade Souza De Aguiar</cp:lastModifiedBy>
  <cp:revision>97</cp:revision>
  <dcterms:modified xsi:type="dcterms:W3CDTF">2024-12-05T18:42:56Z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0x0101007F21DD28DD41C34BB26B27A198B61028</vt:lpwstr>
  </property>
  <property fmtid="{D5CDD505-2E9C-101B-9397-08002B2CF9AE}" pid="3" name="MediaServiceImageTags">
    <vt:lpwstr/>
  </property>
</Properties>
</file>