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4"/>
  </p:sldMasterIdLst>
  <p:notesMasterIdLst>
    <p:notesMasterId r:id="rId36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86" r:id="rId18"/>
    <p:sldId id="270" r:id="rId19"/>
    <p:sldId id="288" r:id="rId20"/>
    <p:sldId id="271" r:id="rId21"/>
    <p:sldId id="287" r:id="rId22"/>
    <p:sldId id="273" r:id="rId23"/>
    <p:sldId id="289" r:id="rId24"/>
    <p:sldId id="290" r:id="rId25"/>
    <p:sldId id="291" r:id="rId26"/>
    <p:sldId id="292" r:id="rId27"/>
    <p:sldId id="293" r:id="rId28"/>
    <p:sldId id="279" r:id="rId29"/>
    <p:sldId id="295" r:id="rId30"/>
    <p:sldId id="281" r:id="rId31"/>
    <p:sldId id="282" r:id="rId32"/>
    <p:sldId id="283" r:id="rId33"/>
    <p:sldId id="284" r:id="rId34"/>
    <p:sldId id="285" r:id="rId35"/>
  </p:sldIdLst>
  <p:sldSz cx="9144000" cy="5143500" type="screen16x9"/>
  <p:notesSz cx="6858000" cy="9144000"/>
  <p:embeddedFontLst>
    <p:embeddedFont>
      <p:font typeface="Grandstander" pitchFamily="2" charset="0"/>
      <p:regular r:id="rId37"/>
      <p:bold r:id="rId38"/>
      <p:italic r:id="rId39"/>
      <p:boldItalic r:id="rId40"/>
    </p:embeddedFont>
    <p:embeddedFont>
      <p:font typeface="Grandstander Medium" pitchFamily="2" charset="0"/>
      <p:regular r:id="rId41"/>
      <p:italic r:id="rId42"/>
    </p:embeddedFont>
    <p:embeddedFont>
      <p:font typeface="Grandstander SemiBold" pitchFamily="2" charset="0"/>
      <p:bold r:id="rId43"/>
      <p:boldItalic r:id="rId44"/>
    </p:embeddedFont>
    <p:embeddedFont>
      <p:font typeface="Lato" panose="020F0502020204030203" pitchFamily="34" charset="0"/>
      <p:regular r:id="rId45"/>
      <p:bold r:id="rId46"/>
      <p:italic r:id="rId47"/>
      <p:boldItalic r:id="rId48"/>
    </p:embeddedFont>
    <p:embeddedFont>
      <p:font typeface="Lato-Light" panose="020F0302020204030203" pitchFamily="34" charset="0"/>
      <p:regular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90" userDrawn="1">
          <p15:clr>
            <a:srgbClr val="747775"/>
          </p15:clr>
        </p15:guide>
        <p15:guide id="2" pos="5511" userDrawn="1">
          <p15:clr>
            <a:srgbClr val="747775"/>
          </p15:clr>
        </p15:guide>
        <p15:guide id="3" pos="226" userDrawn="1">
          <p15:clr>
            <a:srgbClr val="747775"/>
          </p15:clr>
        </p15:guide>
        <p15:guide id="4" orient="horz" pos="2822" userDrawn="1">
          <p15:clr>
            <a:srgbClr val="747775"/>
          </p15:clr>
        </p15:guide>
        <p15:guide id="5" orient="horz" pos="758" userDrawn="1">
          <p15:clr>
            <a:srgbClr val="747775"/>
          </p15:clr>
        </p15:guide>
        <p15:guide id="6" pos="2812" userDrawn="1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2" roundtripDataSignature="AMtx7mh1b9GVBs59iKjFPdqkMb86AzWiy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820308-9795-B143-8AEC-D6AB0587632B}" name="Monica Galati" initials="MG" userId="1c5d80ad35b29d38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F8BB"/>
    <a:srgbClr val="406A34"/>
    <a:srgbClr val="159200"/>
    <a:srgbClr val="29FF05"/>
    <a:srgbClr val="08DA99"/>
    <a:srgbClr val="FFFC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4F14BE-E605-43D0-BB42-1961688B795D}" v="11" dt="2024-11-18T14:16:22.1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264" autoAdjust="0"/>
  </p:normalViewPr>
  <p:slideViewPr>
    <p:cSldViewPr snapToGrid="0">
      <p:cViewPr varScale="1">
        <p:scale>
          <a:sx n="121" d="100"/>
          <a:sy n="121" d="100"/>
        </p:scale>
        <p:origin x="1236" y="90"/>
      </p:cViewPr>
      <p:guideLst>
        <p:guide orient="horz" pos="2890"/>
        <p:guide pos="5511"/>
        <p:guide pos="226"/>
        <p:guide orient="horz" pos="2822"/>
        <p:guide orient="horz" pos="758"/>
        <p:guide pos="28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3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font" Target="fonts/font5.fntdata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microsoft.com/office/2016/11/relationships/changesInfo" Target="changesInfos/changesInfo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8.fntdata"/><Relationship Id="rId52" Type="http://customschemas.google.com/relationships/presentationmetadata" Target="meta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e Da Costa Batista Pereira" userId="b305db61-b707-4b19-b05e-6db442671656" providerId="ADAL" clId="{804F14BE-E605-43D0-BB42-1961688B795D}"/>
    <pc:docChg chg="undo custSel addSld delSld modSld">
      <pc:chgData name="Viviane Da Costa Batista Pereira" userId="b305db61-b707-4b19-b05e-6db442671656" providerId="ADAL" clId="{804F14BE-E605-43D0-BB42-1961688B795D}" dt="2024-11-18T14:16:22.187" v="198"/>
      <pc:docMkLst>
        <pc:docMk/>
      </pc:docMkLst>
      <pc:sldChg chg="modNotesTx">
        <pc:chgData name="Viviane Da Costa Batista Pereira" userId="b305db61-b707-4b19-b05e-6db442671656" providerId="ADAL" clId="{804F14BE-E605-43D0-BB42-1961688B795D}" dt="2024-11-18T13:53:23.433" v="0" actId="6549"/>
        <pc:sldMkLst>
          <pc:docMk/>
          <pc:sldMk cId="0" sldId="256"/>
        </pc:sldMkLst>
      </pc:sldChg>
      <pc:sldChg chg="modSp mod modNotesTx">
        <pc:chgData name="Viviane Da Costa Batista Pereira" userId="b305db61-b707-4b19-b05e-6db442671656" providerId="ADAL" clId="{804F14BE-E605-43D0-BB42-1961688B795D}" dt="2024-11-18T13:56:16.221" v="56" actId="1076"/>
        <pc:sldMkLst>
          <pc:docMk/>
          <pc:sldMk cId="0" sldId="258"/>
        </pc:sldMkLst>
        <pc:grpChg chg="mod">
          <ac:chgData name="Viviane Da Costa Batista Pereira" userId="b305db61-b707-4b19-b05e-6db442671656" providerId="ADAL" clId="{804F14BE-E605-43D0-BB42-1961688B795D}" dt="2024-11-18T13:56:16.221" v="56" actId="1076"/>
          <ac:grpSpMkLst>
            <pc:docMk/>
            <pc:sldMk cId="0" sldId="258"/>
            <ac:grpSpMk id="2" creationId="{9CA03E10-4255-5E1E-4EC7-8BDFFE877367}"/>
          </ac:grpSpMkLst>
        </pc:grpChg>
      </pc:sldChg>
      <pc:sldChg chg="modSp mod modNotesTx">
        <pc:chgData name="Viviane Da Costa Batista Pereira" userId="b305db61-b707-4b19-b05e-6db442671656" providerId="ADAL" clId="{804F14BE-E605-43D0-BB42-1961688B795D}" dt="2024-11-18T13:56:24.734" v="57" actId="1076"/>
        <pc:sldMkLst>
          <pc:docMk/>
          <pc:sldMk cId="0" sldId="259"/>
        </pc:sldMkLst>
        <pc:grpChg chg="mod">
          <ac:chgData name="Viviane Da Costa Batista Pereira" userId="b305db61-b707-4b19-b05e-6db442671656" providerId="ADAL" clId="{804F14BE-E605-43D0-BB42-1961688B795D}" dt="2024-11-18T13:56:24.734" v="57" actId="1076"/>
          <ac:grpSpMkLst>
            <pc:docMk/>
            <pc:sldMk cId="0" sldId="259"/>
            <ac:grpSpMk id="5" creationId="{5AA025F7-53A7-F33A-70EE-BB83635F52F4}"/>
          </ac:grpSpMkLst>
        </pc:grpChg>
      </pc:sldChg>
      <pc:sldChg chg="modSp mod modNotesTx">
        <pc:chgData name="Viviane Da Costa Batista Pereira" userId="b305db61-b707-4b19-b05e-6db442671656" providerId="ADAL" clId="{804F14BE-E605-43D0-BB42-1961688B795D}" dt="2024-11-18T14:00:44.683" v="98" actId="1076"/>
        <pc:sldMkLst>
          <pc:docMk/>
          <pc:sldMk cId="0" sldId="260"/>
        </pc:sldMkLst>
        <pc:spChg chg="mod">
          <ac:chgData name="Viviane Da Costa Batista Pereira" userId="b305db61-b707-4b19-b05e-6db442671656" providerId="ADAL" clId="{804F14BE-E605-43D0-BB42-1961688B795D}" dt="2024-11-18T13:56:32.966" v="58" actId="1076"/>
          <ac:spMkLst>
            <pc:docMk/>
            <pc:sldMk cId="0" sldId="260"/>
            <ac:spMk id="3" creationId="{97CE1E6E-D7CA-0DD0-F963-34554827D6EE}"/>
          </ac:spMkLst>
        </pc:spChg>
        <pc:spChg chg="mod">
          <ac:chgData name="Viviane Da Costa Batista Pereira" userId="b305db61-b707-4b19-b05e-6db442671656" providerId="ADAL" clId="{804F14BE-E605-43D0-BB42-1961688B795D}" dt="2024-11-18T14:00:30.178" v="95" actId="14100"/>
          <ac:spMkLst>
            <pc:docMk/>
            <pc:sldMk cId="0" sldId="260"/>
            <ac:spMk id="135" creationId="{00000000-0000-0000-0000-000000000000}"/>
          </ac:spMkLst>
        </pc:spChg>
        <pc:picChg chg="mod">
          <ac:chgData name="Viviane Da Costa Batista Pereira" userId="b305db61-b707-4b19-b05e-6db442671656" providerId="ADAL" clId="{804F14BE-E605-43D0-BB42-1961688B795D}" dt="2024-11-18T14:00:44.683" v="98" actId="1076"/>
          <ac:picMkLst>
            <pc:docMk/>
            <pc:sldMk cId="0" sldId="260"/>
            <ac:picMk id="137" creationId="{00000000-0000-0000-0000-000000000000}"/>
          </ac:picMkLst>
        </pc:picChg>
      </pc:sldChg>
      <pc:sldChg chg="modSp mod modNotesTx">
        <pc:chgData name="Viviane Da Costa Batista Pereira" userId="b305db61-b707-4b19-b05e-6db442671656" providerId="ADAL" clId="{804F14BE-E605-43D0-BB42-1961688B795D}" dt="2024-11-18T14:01:17.852" v="102" actId="1076"/>
        <pc:sldMkLst>
          <pc:docMk/>
          <pc:sldMk cId="0" sldId="261"/>
        </pc:sldMkLst>
        <pc:spChg chg="mod">
          <ac:chgData name="Viviane Da Costa Batista Pereira" userId="b305db61-b707-4b19-b05e-6db442671656" providerId="ADAL" clId="{804F14BE-E605-43D0-BB42-1961688B795D}" dt="2024-11-18T14:01:08.356" v="101" actId="20577"/>
          <ac:spMkLst>
            <pc:docMk/>
            <pc:sldMk cId="0" sldId="261"/>
            <ac:spMk id="3" creationId="{F968E8F6-546A-44DA-A24B-3C676F28BF88}"/>
          </ac:spMkLst>
        </pc:spChg>
        <pc:spChg chg="mod">
          <ac:chgData name="Viviane Da Costa Batista Pereira" userId="b305db61-b707-4b19-b05e-6db442671656" providerId="ADAL" clId="{804F14BE-E605-43D0-BB42-1961688B795D}" dt="2024-11-18T13:56:41.455" v="59" actId="1076"/>
          <ac:spMkLst>
            <pc:docMk/>
            <pc:sldMk cId="0" sldId="261"/>
            <ac:spMk id="4" creationId="{00EB85E0-CCDF-D02D-CF4A-2BFD483ED5A5}"/>
          </ac:spMkLst>
        </pc:spChg>
        <pc:picChg chg="mod">
          <ac:chgData name="Viviane Da Costa Batista Pereira" userId="b305db61-b707-4b19-b05e-6db442671656" providerId="ADAL" clId="{804F14BE-E605-43D0-BB42-1961688B795D}" dt="2024-11-18T14:01:17.852" v="102" actId="1076"/>
          <ac:picMkLst>
            <pc:docMk/>
            <pc:sldMk cId="0" sldId="261"/>
            <ac:picMk id="144" creationId="{00000000-0000-0000-0000-000000000000}"/>
          </ac:picMkLst>
        </pc:picChg>
      </pc:sldChg>
      <pc:sldChg chg="modSp mod">
        <pc:chgData name="Viviane Da Costa Batista Pereira" userId="b305db61-b707-4b19-b05e-6db442671656" providerId="ADAL" clId="{804F14BE-E605-43D0-BB42-1961688B795D}" dt="2024-11-18T14:02:07.368" v="103" actId="1076"/>
        <pc:sldMkLst>
          <pc:docMk/>
          <pc:sldMk cId="0" sldId="262"/>
        </pc:sldMkLst>
        <pc:spChg chg="mod">
          <ac:chgData name="Viviane Da Costa Batista Pereira" userId="b305db61-b707-4b19-b05e-6db442671656" providerId="ADAL" clId="{804F14BE-E605-43D0-BB42-1961688B795D}" dt="2024-11-18T13:56:48.792" v="60" actId="1076"/>
          <ac:spMkLst>
            <pc:docMk/>
            <pc:sldMk cId="0" sldId="262"/>
            <ac:spMk id="3" creationId="{05953B6C-9729-BDE5-8118-38AD69C60DC2}"/>
          </ac:spMkLst>
        </pc:spChg>
        <pc:picChg chg="mod">
          <ac:chgData name="Viviane Da Costa Batista Pereira" userId="b305db61-b707-4b19-b05e-6db442671656" providerId="ADAL" clId="{804F14BE-E605-43D0-BB42-1961688B795D}" dt="2024-11-18T14:02:07.368" v="103" actId="1076"/>
          <ac:picMkLst>
            <pc:docMk/>
            <pc:sldMk cId="0" sldId="262"/>
            <ac:picMk id="153" creationId="{00000000-0000-0000-0000-000000000000}"/>
          </ac:picMkLst>
        </pc:picChg>
      </pc:sldChg>
      <pc:sldChg chg="modSp mod modNotesTx">
        <pc:chgData name="Viviane Da Costa Batista Pereira" userId="b305db61-b707-4b19-b05e-6db442671656" providerId="ADAL" clId="{804F14BE-E605-43D0-BB42-1961688B795D}" dt="2024-11-18T14:03:46.698" v="117" actId="1076"/>
        <pc:sldMkLst>
          <pc:docMk/>
          <pc:sldMk cId="0" sldId="263"/>
        </pc:sldMkLst>
        <pc:spChg chg="mod">
          <ac:chgData name="Viviane Da Costa Batista Pereira" userId="b305db61-b707-4b19-b05e-6db442671656" providerId="ADAL" clId="{804F14BE-E605-43D0-BB42-1961688B795D}" dt="2024-11-18T13:56:55.351" v="61" actId="1076"/>
          <ac:spMkLst>
            <pc:docMk/>
            <pc:sldMk cId="0" sldId="263"/>
            <ac:spMk id="5" creationId="{15E88476-F063-360D-7787-2166ECDC578C}"/>
          </ac:spMkLst>
        </pc:spChg>
        <pc:spChg chg="mod">
          <ac:chgData name="Viviane Da Costa Batista Pereira" userId="b305db61-b707-4b19-b05e-6db442671656" providerId="ADAL" clId="{804F14BE-E605-43D0-BB42-1961688B795D}" dt="2024-11-18T13:57:01.519" v="62" actId="1076"/>
          <ac:spMkLst>
            <pc:docMk/>
            <pc:sldMk cId="0" sldId="263"/>
            <ac:spMk id="9" creationId="{0472B45F-6858-F7C3-F578-6AD64FD61634}"/>
          </ac:spMkLst>
        </pc:spChg>
        <pc:grpChg chg="mod">
          <ac:chgData name="Viviane Da Costa Batista Pereira" userId="b305db61-b707-4b19-b05e-6db442671656" providerId="ADAL" clId="{804F14BE-E605-43D0-BB42-1961688B795D}" dt="2024-11-18T14:03:28.368" v="112" actId="14100"/>
          <ac:grpSpMkLst>
            <pc:docMk/>
            <pc:sldMk cId="0" sldId="263"/>
            <ac:grpSpMk id="171" creationId="{9245C7C9-94E8-A18F-CD3C-7BDD59BBA908}"/>
          </ac:grpSpMkLst>
        </pc:grpChg>
        <pc:cxnChg chg="mod">
          <ac:chgData name="Viviane Da Costa Batista Pereira" userId="b305db61-b707-4b19-b05e-6db442671656" providerId="ADAL" clId="{804F14BE-E605-43D0-BB42-1961688B795D}" dt="2024-11-18T14:03:40.929" v="116" actId="14100"/>
          <ac:cxnSpMkLst>
            <pc:docMk/>
            <pc:sldMk cId="0" sldId="263"/>
            <ac:cxnSpMk id="10" creationId="{962F1BAC-5685-29BC-2B0D-07D7D0569115}"/>
          </ac:cxnSpMkLst>
        </pc:cxnChg>
        <pc:cxnChg chg="mod">
          <ac:chgData name="Viviane Da Costa Batista Pereira" userId="b305db61-b707-4b19-b05e-6db442671656" providerId="ADAL" clId="{804F14BE-E605-43D0-BB42-1961688B795D}" dt="2024-11-18T14:03:46.698" v="117" actId="1076"/>
          <ac:cxnSpMkLst>
            <pc:docMk/>
            <pc:sldMk cId="0" sldId="263"/>
            <ac:cxnSpMk id="17" creationId="{BCB49669-15C1-8DC7-966E-2BC003387290}"/>
          </ac:cxnSpMkLst>
        </pc:cxnChg>
      </pc:sldChg>
      <pc:sldChg chg="modSp mod">
        <pc:chgData name="Viviane Da Costa Batista Pereira" userId="b305db61-b707-4b19-b05e-6db442671656" providerId="ADAL" clId="{804F14BE-E605-43D0-BB42-1961688B795D}" dt="2024-11-18T13:57:18.113" v="67" actId="1076"/>
        <pc:sldMkLst>
          <pc:docMk/>
          <pc:sldMk cId="0" sldId="264"/>
        </pc:sldMkLst>
        <pc:spChg chg="mod">
          <ac:chgData name="Viviane Da Costa Batista Pereira" userId="b305db61-b707-4b19-b05e-6db442671656" providerId="ADAL" clId="{804F14BE-E605-43D0-BB42-1961688B795D}" dt="2024-11-18T13:57:18.113" v="67" actId="1076"/>
          <ac:spMkLst>
            <pc:docMk/>
            <pc:sldMk cId="0" sldId="264"/>
            <ac:spMk id="5" creationId="{9510CF91-15B7-42D7-4979-33690C502E71}"/>
          </ac:spMkLst>
        </pc:spChg>
      </pc:sldChg>
      <pc:sldChg chg="modSp mod">
        <pc:chgData name="Viviane Da Costa Batista Pereira" userId="b305db61-b707-4b19-b05e-6db442671656" providerId="ADAL" clId="{804F14BE-E605-43D0-BB42-1961688B795D}" dt="2024-11-18T13:57:29.877" v="69" actId="1076"/>
        <pc:sldMkLst>
          <pc:docMk/>
          <pc:sldMk cId="0" sldId="265"/>
        </pc:sldMkLst>
        <pc:spChg chg="mod">
          <ac:chgData name="Viviane Da Costa Batista Pereira" userId="b305db61-b707-4b19-b05e-6db442671656" providerId="ADAL" clId="{804F14BE-E605-43D0-BB42-1961688B795D}" dt="2024-11-18T13:57:29.877" v="69" actId="1076"/>
          <ac:spMkLst>
            <pc:docMk/>
            <pc:sldMk cId="0" sldId="265"/>
            <ac:spMk id="6" creationId="{0564D854-FE46-58D1-4BBD-C09BAE5A722A}"/>
          </ac:spMkLst>
        </pc:spChg>
        <pc:spChg chg="mod">
          <ac:chgData name="Viviane Da Costa Batista Pereira" userId="b305db61-b707-4b19-b05e-6db442671656" providerId="ADAL" clId="{804F14BE-E605-43D0-BB42-1961688B795D}" dt="2024-11-18T13:57:25.592" v="68" actId="1076"/>
          <ac:spMkLst>
            <pc:docMk/>
            <pc:sldMk cId="0" sldId="265"/>
            <ac:spMk id="10" creationId="{F0888DF4-B6EC-5657-0385-D0BAFA6741D1}"/>
          </ac:spMkLst>
        </pc:spChg>
      </pc:sldChg>
      <pc:sldChg chg="modSp mod">
        <pc:chgData name="Viviane Da Costa Batista Pereira" userId="b305db61-b707-4b19-b05e-6db442671656" providerId="ADAL" clId="{804F14BE-E605-43D0-BB42-1961688B795D}" dt="2024-11-18T13:57:35.447" v="70" actId="1076"/>
        <pc:sldMkLst>
          <pc:docMk/>
          <pc:sldMk cId="0" sldId="266"/>
        </pc:sldMkLst>
        <pc:spChg chg="mod">
          <ac:chgData name="Viviane Da Costa Batista Pereira" userId="b305db61-b707-4b19-b05e-6db442671656" providerId="ADAL" clId="{804F14BE-E605-43D0-BB42-1961688B795D}" dt="2024-11-18T13:57:35.447" v="70" actId="1076"/>
          <ac:spMkLst>
            <pc:docMk/>
            <pc:sldMk cId="0" sldId="266"/>
            <ac:spMk id="4" creationId="{5E9AC6BE-A6DA-A753-49C7-CB203FFF1367}"/>
          </ac:spMkLst>
        </pc:spChg>
      </pc:sldChg>
      <pc:sldChg chg="modSp mod">
        <pc:chgData name="Viviane Da Costa Batista Pereira" userId="b305db61-b707-4b19-b05e-6db442671656" providerId="ADAL" clId="{804F14BE-E605-43D0-BB42-1961688B795D}" dt="2024-11-18T13:57:46.207" v="72" actId="1076"/>
        <pc:sldMkLst>
          <pc:docMk/>
          <pc:sldMk cId="0" sldId="267"/>
        </pc:sldMkLst>
        <pc:spChg chg="mod">
          <ac:chgData name="Viviane Da Costa Batista Pereira" userId="b305db61-b707-4b19-b05e-6db442671656" providerId="ADAL" clId="{804F14BE-E605-43D0-BB42-1961688B795D}" dt="2024-11-18T13:57:43.147" v="71" actId="1076"/>
          <ac:spMkLst>
            <pc:docMk/>
            <pc:sldMk cId="0" sldId="267"/>
            <ac:spMk id="10" creationId="{CCDF9EBD-32F2-8653-C5D8-F8C5620D1C4B}"/>
          </ac:spMkLst>
        </pc:spChg>
        <pc:spChg chg="mod">
          <ac:chgData name="Viviane Da Costa Batista Pereira" userId="b305db61-b707-4b19-b05e-6db442671656" providerId="ADAL" clId="{804F14BE-E605-43D0-BB42-1961688B795D}" dt="2024-11-18T13:57:46.207" v="72" actId="1076"/>
          <ac:spMkLst>
            <pc:docMk/>
            <pc:sldMk cId="0" sldId="267"/>
            <ac:spMk id="199" creationId="{00000000-0000-0000-0000-000000000000}"/>
          </ac:spMkLst>
        </pc:spChg>
      </pc:sldChg>
      <pc:sldChg chg="modSp mod">
        <pc:chgData name="Viviane Da Costa Batista Pereira" userId="b305db61-b707-4b19-b05e-6db442671656" providerId="ADAL" clId="{804F14BE-E605-43D0-BB42-1961688B795D}" dt="2024-11-18T14:08:09.698" v="127" actId="1076"/>
        <pc:sldMkLst>
          <pc:docMk/>
          <pc:sldMk cId="0" sldId="270"/>
        </pc:sldMkLst>
        <pc:spChg chg="mod">
          <ac:chgData name="Viviane Da Costa Batista Pereira" userId="b305db61-b707-4b19-b05e-6db442671656" providerId="ADAL" clId="{804F14BE-E605-43D0-BB42-1961688B795D}" dt="2024-11-18T13:58:16.185" v="77" actId="1076"/>
          <ac:spMkLst>
            <pc:docMk/>
            <pc:sldMk cId="0" sldId="270"/>
            <ac:spMk id="2" creationId="{BEE57104-F8BE-6EDD-EF66-A244D0F8113C}"/>
          </ac:spMkLst>
        </pc:spChg>
        <pc:spChg chg="mod">
          <ac:chgData name="Viviane Da Costa Batista Pereira" userId="b305db61-b707-4b19-b05e-6db442671656" providerId="ADAL" clId="{804F14BE-E605-43D0-BB42-1961688B795D}" dt="2024-11-18T14:07:11.196" v="123" actId="2711"/>
          <ac:spMkLst>
            <pc:docMk/>
            <pc:sldMk cId="0" sldId="270"/>
            <ac:spMk id="4" creationId="{B69C986A-166B-F72F-ABC9-A42DB70810EB}"/>
          </ac:spMkLst>
        </pc:spChg>
        <pc:cxnChg chg="mod">
          <ac:chgData name="Viviane Da Costa Batista Pereira" userId="b305db61-b707-4b19-b05e-6db442671656" providerId="ADAL" clId="{804F14BE-E605-43D0-BB42-1961688B795D}" dt="2024-11-18T14:08:09.698" v="127" actId="1076"/>
          <ac:cxnSpMkLst>
            <pc:docMk/>
            <pc:sldMk cId="0" sldId="270"/>
            <ac:cxnSpMk id="34" creationId="{D1B1F704-8893-BA57-ABA9-95BCB13EFD99}"/>
          </ac:cxnSpMkLst>
        </pc:cxnChg>
      </pc:sldChg>
      <pc:sldChg chg="modSp mod">
        <pc:chgData name="Viviane Da Costa Batista Pereira" userId="b305db61-b707-4b19-b05e-6db442671656" providerId="ADAL" clId="{804F14BE-E605-43D0-BB42-1961688B795D}" dt="2024-11-18T14:08:45.853" v="130" actId="113"/>
        <pc:sldMkLst>
          <pc:docMk/>
          <pc:sldMk cId="0" sldId="271"/>
        </pc:sldMkLst>
        <pc:spChg chg="mod">
          <ac:chgData name="Viviane Da Costa Batista Pereira" userId="b305db61-b707-4b19-b05e-6db442671656" providerId="ADAL" clId="{804F14BE-E605-43D0-BB42-1961688B795D}" dt="2024-11-18T14:08:45.853" v="130" actId="113"/>
          <ac:spMkLst>
            <pc:docMk/>
            <pc:sldMk cId="0" sldId="271"/>
            <ac:spMk id="8" creationId="{065FFA78-1F00-1A34-98C3-2DE28A2E8BA8}"/>
          </ac:spMkLst>
        </pc:spChg>
        <pc:spChg chg="mod">
          <ac:chgData name="Viviane Da Costa Batista Pereira" userId="b305db61-b707-4b19-b05e-6db442671656" providerId="ADAL" clId="{804F14BE-E605-43D0-BB42-1961688B795D}" dt="2024-11-18T13:58:36.898" v="80" actId="1076"/>
          <ac:spMkLst>
            <pc:docMk/>
            <pc:sldMk cId="0" sldId="271"/>
            <ac:spMk id="14" creationId="{A5FF2060-4A5F-C789-EA2F-DE048A913343}"/>
          </ac:spMkLst>
        </pc:spChg>
      </pc:sldChg>
      <pc:sldChg chg="modSp mod modNotesTx">
        <pc:chgData name="Viviane Da Costa Batista Pereira" userId="b305db61-b707-4b19-b05e-6db442671656" providerId="ADAL" clId="{804F14BE-E605-43D0-BB42-1961688B795D}" dt="2024-11-18T13:58:50.898" v="83" actId="1076"/>
        <pc:sldMkLst>
          <pc:docMk/>
          <pc:sldMk cId="0" sldId="273"/>
        </pc:sldMkLst>
        <pc:spChg chg="mod">
          <ac:chgData name="Viviane Da Costa Batista Pereira" userId="b305db61-b707-4b19-b05e-6db442671656" providerId="ADAL" clId="{804F14BE-E605-43D0-BB42-1961688B795D}" dt="2024-11-18T13:58:50.898" v="83" actId="1076"/>
          <ac:spMkLst>
            <pc:docMk/>
            <pc:sldMk cId="0" sldId="273"/>
            <ac:spMk id="8" creationId="{D8E19CBE-98F6-BC84-AFB0-65D241212DC6}"/>
          </ac:spMkLst>
        </pc:spChg>
      </pc:sldChg>
      <pc:sldChg chg="addSp delSp modSp mod">
        <pc:chgData name="Viviane Da Costa Batista Pereira" userId="b305db61-b707-4b19-b05e-6db442671656" providerId="ADAL" clId="{804F14BE-E605-43D0-BB42-1961688B795D}" dt="2024-11-18T14:14:24.351" v="188" actId="1076"/>
        <pc:sldMkLst>
          <pc:docMk/>
          <pc:sldMk cId="0" sldId="279"/>
        </pc:sldMkLst>
        <pc:spChg chg="add mod ord">
          <ac:chgData name="Viviane Da Costa Batista Pereira" userId="b305db61-b707-4b19-b05e-6db442671656" providerId="ADAL" clId="{804F14BE-E605-43D0-BB42-1961688B795D}" dt="2024-11-18T14:12:36.395" v="174" actId="207"/>
          <ac:spMkLst>
            <pc:docMk/>
            <pc:sldMk cId="0" sldId="279"/>
            <ac:spMk id="2" creationId="{1D261F17-4726-4F0B-2382-4F437EF9E00E}"/>
          </ac:spMkLst>
        </pc:spChg>
        <pc:spChg chg="mod topLvl">
          <ac:chgData name="Viviane Da Costa Batista Pereira" userId="b305db61-b707-4b19-b05e-6db442671656" providerId="ADAL" clId="{804F14BE-E605-43D0-BB42-1961688B795D}" dt="2024-11-18T14:14:19.504" v="187" actId="1076"/>
          <ac:spMkLst>
            <pc:docMk/>
            <pc:sldMk cId="0" sldId="279"/>
            <ac:spMk id="4" creationId="{00850C34-F240-A8E6-0896-851495868FF5}"/>
          </ac:spMkLst>
        </pc:spChg>
        <pc:spChg chg="mod">
          <ac:chgData name="Viviane Da Costa Batista Pereira" userId="b305db61-b707-4b19-b05e-6db442671656" providerId="ADAL" clId="{804F14BE-E605-43D0-BB42-1961688B795D}" dt="2024-11-18T14:12:31.041" v="173" actId="207"/>
          <ac:spMkLst>
            <pc:docMk/>
            <pc:sldMk cId="0" sldId="279"/>
            <ac:spMk id="361" creationId="{00000000-0000-0000-0000-000000000000}"/>
          </ac:spMkLst>
        </pc:spChg>
        <pc:grpChg chg="del mod">
          <ac:chgData name="Viviane Da Costa Batista Pereira" userId="b305db61-b707-4b19-b05e-6db442671656" providerId="ADAL" clId="{804F14BE-E605-43D0-BB42-1961688B795D}" dt="2024-11-18T14:13:10.279" v="177" actId="165"/>
          <ac:grpSpMkLst>
            <pc:docMk/>
            <pc:sldMk cId="0" sldId="279"/>
            <ac:grpSpMk id="5" creationId="{85881665-3E14-09C8-A5BD-3B32F883EE32}"/>
          </ac:grpSpMkLst>
        </pc:grpChg>
        <pc:grpChg chg="add mod">
          <ac:chgData name="Viviane Da Costa Batista Pereira" userId="b305db61-b707-4b19-b05e-6db442671656" providerId="ADAL" clId="{804F14BE-E605-43D0-BB42-1961688B795D}" dt="2024-11-18T14:14:24.351" v="188" actId="1076"/>
          <ac:grpSpMkLst>
            <pc:docMk/>
            <pc:sldMk cId="0" sldId="279"/>
            <ac:grpSpMk id="7" creationId="{4ABE32F2-6CEA-2BDD-526D-202BDC921D35}"/>
          </ac:grpSpMkLst>
        </pc:grpChg>
        <pc:picChg chg="mod topLvl">
          <ac:chgData name="Viviane Da Costa Batista Pereira" userId="b305db61-b707-4b19-b05e-6db442671656" providerId="ADAL" clId="{804F14BE-E605-43D0-BB42-1961688B795D}" dt="2024-11-18T14:13:17.888" v="178" actId="338"/>
          <ac:picMkLst>
            <pc:docMk/>
            <pc:sldMk cId="0" sldId="279"/>
            <ac:picMk id="3" creationId="{D064E6A2-13CE-1BE3-EE85-5E0FCCE20B61}"/>
          </ac:picMkLst>
        </pc:picChg>
      </pc:sldChg>
      <pc:sldChg chg="addSp delSp modSp mod">
        <pc:chgData name="Viviane Da Costa Batista Pereira" userId="b305db61-b707-4b19-b05e-6db442671656" providerId="ADAL" clId="{804F14BE-E605-43D0-BB42-1961688B795D}" dt="2024-11-18T13:58:05.093" v="75"/>
        <pc:sldMkLst>
          <pc:docMk/>
          <pc:sldMk cId="807510710" sldId="286"/>
        </pc:sldMkLst>
        <pc:spChg chg="mod">
          <ac:chgData name="Viviane Da Costa Batista Pereira" userId="b305db61-b707-4b19-b05e-6db442671656" providerId="ADAL" clId="{804F14BE-E605-43D0-BB42-1961688B795D}" dt="2024-11-18T13:57:55.997" v="73" actId="1076"/>
          <ac:spMkLst>
            <pc:docMk/>
            <pc:sldMk cId="807510710" sldId="286"/>
            <ac:spMk id="7" creationId="{19DA43D4-025B-8B59-7D2C-459E3EF26E5E}"/>
          </ac:spMkLst>
        </pc:spChg>
        <pc:picChg chg="del">
          <ac:chgData name="Viviane Da Costa Batista Pereira" userId="b305db61-b707-4b19-b05e-6db442671656" providerId="ADAL" clId="{804F14BE-E605-43D0-BB42-1961688B795D}" dt="2024-11-18T13:57:58.289" v="74" actId="478"/>
          <ac:picMkLst>
            <pc:docMk/>
            <pc:sldMk cId="807510710" sldId="286"/>
            <ac:picMk id="10" creationId="{148F5076-9741-F649-ADE2-9246433F3D5C}"/>
          </ac:picMkLst>
        </pc:picChg>
        <pc:picChg chg="add mod">
          <ac:chgData name="Viviane Da Costa Batista Pereira" userId="b305db61-b707-4b19-b05e-6db442671656" providerId="ADAL" clId="{804F14BE-E605-43D0-BB42-1961688B795D}" dt="2024-11-18T13:58:05.093" v="75"/>
          <ac:picMkLst>
            <pc:docMk/>
            <pc:sldMk cId="807510710" sldId="286"/>
            <ac:picMk id="13" creationId="{41A80036-873E-3F4C-7D90-4B8C34E31E33}"/>
          </ac:picMkLst>
        </pc:picChg>
      </pc:sldChg>
      <pc:sldChg chg="modSp mod">
        <pc:chgData name="Viviane Da Costa Batista Pereira" userId="b305db61-b707-4b19-b05e-6db442671656" providerId="ADAL" clId="{804F14BE-E605-43D0-BB42-1961688B795D}" dt="2024-11-18T14:08:51.062" v="131" actId="113"/>
        <pc:sldMkLst>
          <pc:docMk/>
          <pc:sldMk cId="2743797712" sldId="287"/>
        </pc:sldMkLst>
        <pc:spChg chg="mod">
          <ac:chgData name="Viviane Da Costa Batista Pereira" userId="b305db61-b707-4b19-b05e-6db442671656" providerId="ADAL" clId="{804F14BE-E605-43D0-BB42-1961688B795D}" dt="2024-11-18T13:58:44.833" v="82" actId="1076"/>
          <ac:spMkLst>
            <pc:docMk/>
            <pc:sldMk cId="2743797712" sldId="287"/>
            <ac:spMk id="6" creationId="{F2F0B504-0350-1AB2-6CA9-92F3CECDDF3E}"/>
          </ac:spMkLst>
        </pc:spChg>
        <pc:spChg chg="mod">
          <ac:chgData name="Viviane Da Costa Batista Pereira" userId="b305db61-b707-4b19-b05e-6db442671656" providerId="ADAL" clId="{804F14BE-E605-43D0-BB42-1961688B795D}" dt="2024-11-18T14:08:51.062" v="131" actId="113"/>
          <ac:spMkLst>
            <pc:docMk/>
            <pc:sldMk cId="2743797712" sldId="287"/>
            <ac:spMk id="8" creationId="{065FFA78-1F00-1A34-98C3-2DE28A2E8BA8}"/>
          </ac:spMkLst>
        </pc:spChg>
        <pc:spChg chg="mod">
          <ac:chgData name="Viviane Da Costa Batista Pereira" userId="b305db61-b707-4b19-b05e-6db442671656" providerId="ADAL" clId="{804F14BE-E605-43D0-BB42-1961688B795D}" dt="2024-11-18T13:58:42.521" v="81" actId="1076"/>
          <ac:spMkLst>
            <pc:docMk/>
            <pc:sldMk cId="2743797712" sldId="287"/>
            <ac:spMk id="30" creationId="{AFAC0537-BE7A-3CA1-8119-3DDCE8F16884}"/>
          </ac:spMkLst>
        </pc:spChg>
      </pc:sldChg>
      <pc:sldChg chg="modSp mod modNotesTx">
        <pc:chgData name="Viviane Da Costa Batista Pereira" userId="b305db61-b707-4b19-b05e-6db442671656" providerId="ADAL" clId="{804F14BE-E605-43D0-BB42-1961688B795D}" dt="2024-11-18T14:08:23.612" v="129" actId="14100"/>
        <pc:sldMkLst>
          <pc:docMk/>
          <pc:sldMk cId="2659562591" sldId="288"/>
        </pc:sldMkLst>
        <pc:spChg chg="mod">
          <ac:chgData name="Viviane Da Costa Batista Pereira" userId="b305db61-b707-4b19-b05e-6db442671656" providerId="ADAL" clId="{804F14BE-E605-43D0-BB42-1961688B795D}" dt="2024-11-18T13:58:23.115" v="78" actId="1076"/>
          <ac:spMkLst>
            <pc:docMk/>
            <pc:sldMk cId="2659562591" sldId="288"/>
            <ac:spMk id="2" creationId="{15B0A2C0-C89C-EA71-A040-6D5370BA894C}"/>
          </ac:spMkLst>
        </pc:spChg>
        <pc:spChg chg="mod">
          <ac:chgData name="Viviane Da Costa Batista Pereira" userId="b305db61-b707-4b19-b05e-6db442671656" providerId="ADAL" clId="{804F14BE-E605-43D0-BB42-1961688B795D}" dt="2024-11-18T14:07:26.399" v="125" actId="1076"/>
          <ac:spMkLst>
            <pc:docMk/>
            <pc:sldMk cId="2659562591" sldId="288"/>
            <ac:spMk id="4" creationId="{1836CC06-1703-7F12-FABE-652EFCBE1377}"/>
          </ac:spMkLst>
        </pc:spChg>
        <pc:spChg chg="mod">
          <ac:chgData name="Viviane Da Costa Batista Pereira" userId="b305db61-b707-4b19-b05e-6db442671656" providerId="ADAL" clId="{804F14BE-E605-43D0-BB42-1961688B795D}" dt="2024-11-18T13:58:26.108" v="79" actId="1076"/>
          <ac:spMkLst>
            <pc:docMk/>
            <pc:sldMk cId="2659562591" sldId="288"/>
            <ac:spMk id="21" creationId="{0B84CBDE-3A3D-58A4-6535-CDB189CF0C43}"/>
          </ac:spMkLst>
        </pc:spChg>
        <pc:cxnChg chg="mod">
          <ac:chgData name="Viviane Da Costa Batista Pereira" userId="b305db61-b707-4b19-b05e-6db442671656" providerId="ADAL" clId="{804F14BE-E605-43D0-BB42-1961688B795D}" dt="2024-11-18T14:08:23.612" v="129" actId="14100"/>
          <ac:cxnSpMkLst>
            <pc:docMk/>
            <pc:sldMk cId="2659562591" sldId="288"/>
            <ac:cxnSpMk id="22" creationId="{4DB3E57E-7CA6-F40E-1D6D-36CEC5124F65}"/>
          </ac:cxnSpMkLst>
        </pc:cxnChg>
      </pc:sldChg>
      <pc:sldChg chg="modSp mod modNotesTx">
        <pc:chgData name="Viviane Da Costa Batista Pereira" userId="b305db61-b707-4b19-b05e-6db442671656" providerId="ADAL" clId="{804F14BE-E605-43D0-BB42-1961688B795D}" dt="2024-11-18T13:59:03.481" v="85" actId="1076"/>
        <pc:sldMkLst>
          <pc:docMk/>
          <pc:sldMk cId="1175395412" sldId="289"/>
        </pc:sldMkLst>
        <pc:spChg chg="mod">
          <ac:chgData name="Viviane Da Costa Batista Pereira" userId="b305db61-b707-4b19-b05e-6db442671656" providerId="ADAL" clId="{804F14BE-E605-43D0-BB42-1961688B795D}" dt="2024-11-18T13:59:03.481" v="85" actId="1076"/>
          <ac:spMkLst>
            <pc:docMk/>
            <pc:sldMk cId="1175395412" sldId="289"/>
            <ac:spMk id="5" creationId="{BC0C0EC9-A37C-A830-F296-C738A2042A2B}"/>
          </ac:spMkLst>
        </pc:spChg>
        <pc:spChg chg="mod">
          <ac:chgData name="Viviane Da Costa Batista Pereira" userId="b305db61-b707-4b19-b05e-6db442671656" providerId="ADAL" clId="{804F14BE-E605-43D0-BB42-1961688B795D}" dt="2024-11-18T13:58:59.073" v="84" actId="1076"/>
          <ac:spMkLst>
            <pc:docMk/>
            <pc:sldMk cId="1175395412" sldId="289"/>
            <ac:spMk id="6" creationId="{756D4D64-1B38-192B-BF7A-54253D961B69}"/>
          </ac:spMkLst>
        </pc:spChg>
      </pc:sldChg>
      <pc:sldChg chg="modSp mod">
        <pc:chgData name="Viviane Da Costa Batista Pereira" userId="b305db61-b707-4b19-b05e-6db442671656" providerId="ADAL" clId="{804F14BE-E605-43D0-BB42-1961688B795D}" dt="2024-11-18T13:59:11.370" v="86" actId="1076"/>
        <pc:sldMkLst>
          <pc:docMk/>
          <pc:sldMk cId="3046120531" sldId="290"/>
        </pc:sldMkLst>
        <pc:spChg chg="mod">
          <ac:chgData name="Viviane Da Costa Batista Pereira" userId="b305db61-b707-4b19-b05e-6db442671656" providerId="ADAL" clId="{804F14BE-E605-43D0-BB42-1961688B795D}" dt="2024-11-18T13:59:11.370" v="86" actId="1076"/>
          <ac:spMkLst>
            <pc:docMk/>
            <pc:sldMk cId="3046120531" sldId="290"/>
            <ac:spMk id="7" creationId="{3D4F84A9-9566-709E-8493-E05D3E5BCD98}"/>
          </ac:spMkLst>
        </pc:spChg>
      </pc:sldChg>
      <pc:sldChg chg="modSp mod modNotesTx">
        <pc:chgData name="Viviane Da Costa Batista Pereira" userId="b305db61-b707-4b19-b05e-6db442671656" providerId="ADAL" clId="{804F14BE-E605-43D0-BB42-1961688B795D}" dt="2024-11-18T13:59:21.458" v="88" actId="1076"/>
        <pc:sldMkLst>
          <pc:docMk/>
          <pc:sldMk cId="2243950071" sldId="291"/>
        </pc:sldMkLst>
        <pc:spChg chg="mod">
          <ac:chgData name="Viviane Da Costa Batista Pereira" userId="b305db61-b707-4b19-b05e-6db442671656" providerId="ADAL" clId="{804F14BE-E605-43D0-BB42-1961688B795D}" dt="2024-11-18T13:59:17.754" v="87" actId="1076"/>
          <ac:spMkLst>
            <pc:docMk/>
            <pc:sldMk cId="2243950071" sldId="291"/>
            <ac:spMk id="13" creationId="{53E13CDE-2652-7772-1D62-73B70576FC7D}"/>
          </ac:spMkLst>
        </pc:spChg>
        <pc:spChg chg="mod">
          <ac:chgData name="Viviane Da Costa Batista Pereira" userId="b305db61-b707-4b19-b05e-6db442671656" providerId="ADAL" clId="{804F14BE-E605-43D0-BB42-1961688B795D}" dt="2024-11-18T13:59:21.458" v="88" actId="1076"/>
          <ac:spMkLst>
            <pc:docMk/>
            <pc:sldMk cId="2243950071" sldId="291"/>
            <ac:spMk id="15" creationId="{E50E9868-14F4-2B2D-5F20-A79C19C1BE1A}"/>
          </ac:spMkLst>
        </pc:spChg>
      </pc:sldChg>
      <pc:sldChg chg="modSp mod">
        <pc:chgData name="Viviane Da Costa Batista Pereira" userId="b305db61-b707-4b19-b05e-6db442671656" providerId="ADAL" clId="{804F14BE-E605-43D0-BB42-1961688B795D}" dt="2024-11-18T13:59:32.387" v="91" actId="1076"/>
        <pc:sldMkLst>
          <pc:docMk/>
          <pc:sldMk cId="1932430994" sldId="292"/>
        </pc:sldMkLst>
        <pc:spChg chg="mod">
          <ac:chgData name="Viviane Da Costa Batista Pereira" userId="b305db61-b707-4b19-b05e-6db442671656" providerId="ADAL" clId="{804F14BE-E605-43D0-BB42-1961688B795D}" dt="2024-11-18T13:59:27.612" v="90" actId="1076"/>
          <ac:spMkLst>
            <pc:docMk/>
            <pc:sldMk cId="1932430994" sldId="292"/>
            <ac:spMk id="3" creationId="{30D58302-A06C-D118-40C8-DF5966F3D51F}"/>
          </ac:spMkLst>
        </pc:spChg>
        <pc:spChg chg="mod">
          <ac:chgData name="Viviane Da Costa Batista Pereira" userId="b305db61-b707-4b19-b05e-6db442671656" providerId="ADAL" clId="{804F14BE-E605-43D0-BB42-1961688B795D}" dt="2024-11-18T13:59:32.387" v="91" actId="1076"/>
          <ac:spMkLst>
            <pc:docMk/>
            <pc:sldMk cId="1932430994" sldId="292"/>
            <ac:spMk id="9" creationId="{A457DAA5-BAA1-BC4B-612E-163A94CA6D44}"/>
          </ac:spMkLst>
        </pc:spChg>
      </pc:sldChg>
      <pc:sldChg chg="modSp mod modAnim">
        <pc:chgData name="Viviane Da Costa Batista Pereira" userId="b305db61-b707-4b19-b05e-6db442671656" providerId="ADAL" clId="{804F14BE-E605-43D0-BB42-1961688B795D}" dt="2024-11-18T14:16:07.577" v="197"/>
        <pc:sldMkLst>
          <pc:docMk/>
          <pc:sldMk cId="835122402" sldId="293"/>
        </pc:sldMkLst>
        <pc:spChg chg="mod">
          <ac:chgData name="Viviane Da Costa Batista Pereira" userId="b305db61-b707-4b19-b05e-6db442671656" providerId="ADAL" clId="{804F14BE-E605-43D0-BB42-1961688B795D}" dt="2024-11-18T13:59:39.822" v="93" actId="1076"/>
          <ac:spMkLst>
            <pc:docMk/>
            <pc:sldMk cId="835122402" sldId="293"/>
            <ac:spMk id="9" creationId="{4734E3E3-D0F7-6FE8-B072-96E6730B4753}"/>
          </ac:spMkLst>
        </pc:spChg>
        <pc:spChg chg="mod">
          <ac:chgData name="Viviane Da Costa Batista Pereira" userId="b305db61-b707-4b19-b05e-6db442671656" providerId="ADAL" clId="{804F14BE-E605-43D0-BB42-1961688B795D}" dt="2024-11-18T13:59:37.090" v="92" actId="1076"/>
          <ac:spMkLst>
            <pc:docMk/>
            <pc:sldMk cId="835122402" sldId="293"/>
            <ac:spMk id="16" creationId="{1CE4D5CF-F7EA-C975-0DDD-04052962BD2C}"/>
          </ac:spMkLst>
        </pc:spChg>
      </pc:sldChg>
      <pc:sldChg chg="delSp modSp del mod modAnim">
        <pc:chgData name="Viviane Da Costa Batista Pereira" userId="b305db61-b707-4b19-b05e-6db442671656" providerId="ADAL" clId="{804F14BE-E605-43D0-BB42-1961688B795D}" dt="2024-11-18T14:15:00.202" v="194" actId="2696"/>
        <pc:sldMkLst>
          <pc:docMk/>
          <pc:sldMk cId="36123683" sldId="294"/>
        </pc:sldMkLst>
        <pc:spChg chg="del">
          <ac:chgData name="Viviane Da Costa Batista Pereira" userId="b305db61-b707-4b19-b05e-6db442671656" providerId="ADAL" clId="{804F14BE-E605-43D0-BB42-1961688B795D}" dt="2024-11-18T14:14:43.465" v="190" actId="21"/>
          <ac:spMkLst>
            <pc:docMk/>
            <pc:sldMk cId="36123683" sldId="294"/>
            <ac:spMk id="7" creationId="{7ACB9EA6-B879-1A01-C5F5-E594B47957FF}"/>
          </ac:spMkLst>
        </pc:spChg>
        <pc:spChg chg="del mod">
          <ac:chgData name="Viviane Da Costa Batista Pereira" userId="b305db61-b707-4b19-b05e-6db442671656" providerId="ADAL" clId="{804F14BE-E605-43D0-BB42-1961688B795D}" dt="2024-11-18T14:14:43.465" v="190" actId="21"/>
          <ac:spMkLst>
            <pc:docMk/>
            <pc:sldMk cId="36123683" sldId="294"/>
            <ac:spMk id="10" creationId="{4DAD816A-DBB1-384C-4140-9A1C7ED38263}"/>
          </ac:spMkLst>
        </pc:spChg>
        <pc:picChg chg="del">
          <ac:chgData name="Viviane Da Costa Batista Pereira" userId="b305db61-b707-4b19-b05e-6db442671656" providerId="ADAL" clId="{804F14BE-E605-43D0-BB42-1961688B795D}" dt="2024-11-18T14:14:43.465" v="190" actId="21"/>
          <ac:picMkLst>
            <pc:docMk/>
            <pc:sldMk cId="36123683" sldId="294"/>
            <ac:picMk id="8" creationId="{02FBF467-5BF9-1EA1-BE71-59E65B007DB8}"/>
          </ac:picMkLst>
        </pc:picChg>
      </pc:sldChg>
      <pc:sldChg chg="addSp delSp modSp add mod modAnim">
        <pc:chgData name="Viviane Da Costa Batista Pereira" userId="b305db61-b707-4b19-b05e-6db442671656" providerId="ADAL" clId="{804F14BE-E605-43D0-BB42-1961688B795D}" dt="2024-11-18T14:16:22.187" v="198"/>
        <pc:sldMkLst>
          <pc:docMk/>
          <pc:sldMk cId="2637864236" sldId="295"/>
        </pc:sldMkLst>
        <pc:spChg chg="add mod">
          <ac:chgData name="Viviane Da Costa Batista Pereira" userId="b305db61-b707-4b19-b05e-6db442671656" providerId="ADAL" clId="{804F14BE-E605-43D0-BB42-1961688B795D}" dt="2024-11-18T14:14:53.218" v="193" actId="1076"/>
          <ac:spMkLst>
            <pc:docMk/>
            <pc:sldMk cId="2637864236" sldId="295"/>
            <ac:spMk id="5" creationId="{7ACB9EA6-B879-1A01-C5F5-E594B47957FF}"/>
          </ac:spMkLst>
        </pc:spChg>
        <pc:spChg chg="add mod">
          <ac:chgData name="Viviane Da Costa Batista Pereira" userId="b305db61-b707-4b19-b05e-6db442671656" providerId="ADAL" clId="{804F14BE-E605-43D0-BB42-1961688B795D}" dt="2024-11-18T14:14:48.093" v="192"/>
          <ac:spMkLst>
            <pc:docMk/>
            <pc:sldMk cId="2637864236" sldId="295"/>
            <ac:spMk id="10" creationId="{4DAD816A-DBB1-384C-4140-9A1C7ED38263}"/>
          </ac:spMkLst>
        </pc:spChg>
        <pc:picChg chg="del">
          <ac:chgData name="Viviane Da Costa Batista Pereira" userId="b305db61-b707-4b19-b05e-6db442671656" providerId="ADAL" clId="{804F14BE-E605-43D0-BB42-1961688B795D}" dt="2024-11-18T14:14:47.204" v="191" actId="478"/>
          <ac:picMkLst>
            <pc:docMk/>
            <pc:sldMk cId="2637864236" sldId="295"/>
            <ac:picMk id="6" creationId="{85A7A049-F69D-12D2-4742-8B22A2CD7684}"/>
          </ac:picMkLst>
        </pc:picChg>
        <pc:picChg chg="add mod">
          <ac:chgData name="Viviane Da Costa Batista Pereira" userId="b305db61-b707-4b19-b05e-6db442671656" providerId="ADAL" clId="{804F14BE-E605-43D0-BB42-1961688B795D}" dt="2024-11-18T14:14:48.093" v="192"/>
          <ac:picMkLst>
            <pc:docMk/>
            <pc:sldMk cId="2637864236" sldId="295"/>
            <ac:picMk id="8" creationId="{02FBF467-5BF9-1EA1-BE71-59E65B007DB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ff29669687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7" name="Google Shape;177;g1ff29669687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ff29669687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87" name="Google Shape;187;g1ff29669687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ff29669687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96" name="Google Shape;196;g1ff29669687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06" name="Google Shape;20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06" name="Google Shape;20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129115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1ff582a2cb5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1ff582a2cb5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1ff582a2cb5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1ff582a2cb5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Utilize o recurso da animação de slide para auxiliar os estudantes na correção.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129001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ff582a2cb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1ff582a2cb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ff582a2cb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1ff582a2cb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432014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1ff29669687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1ff29669687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Caro professor, </a:t>
            </a:r>
          </a:p>
          <a:p>
            <a:pPr marL="0" marR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Realize a interpretação da planta baixa com os estudantes utilizando a legenda. </a:t>
            </a:r>
            <a:endParaRPr lang="pt-BR" dirty="0">
              <a:effectLst/>
            </a:endParaRPr>
          </a:p>
          <a:p>
            <a:pPr marL="0" marR="0" indent="0" algn="l" rtl="0">
              <a:spcBef>
                <a:spcPts val="0"/>
              </a:spcBef>
              <a:spcAft>
                <a:spcPts val="0"/>
              </a:spcAft>
            </a:pPr>
            <a:endParaRPr lang="pt-BR" dirty="0">
              <a:effectLst/>
            </a:endParaRPr>
          </a:p>
          <a:p>
            <a:pPr marL="0" marR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endParaRPr lang="pt-BR" dirty="0">
              <a:effectLst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ff296696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1ff296696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000" dirty="0">
                <a:solidFill>
                  <a:schemeClr val="dk1"/>
                </a:solidFill>
              </a:rPr>
              <a:t>(EF02MA12) Identificar e registrar, em linguagem verbal ou não verbal, a localização e os deslocamentos de pessoas e de objetos no espaço, considerando mais de um ponto de referência, e indicar as mudanças de direção e de sentido. </a:t>
            </a:r>
            <a:endParaRPr sz="1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000" dirty="0">
                <a:solidFill>
                  <a:schemeClr val="dk1"/>
                </a:solidFill>
              </a:rPr>
              <a:t>(EF03MA12) Descrever e representar, por meio de esboços de trajetos ou utilizando croquis e maquetes, a movimentação de pessoas ou de objetos no espaço, incluindo mudanças de direção e sentido, com base em diferentes pontos de referência.</a:t>
            </a: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1ff29669687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1ff29669687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Utilize o recurso da animação do slide para auxiliar os estudantes na correção.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641605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1ff29669687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1ff29669687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99642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1ff29669687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1ff29669687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Utilize o recurso da animação do slide para auxiliar os estudantes na correção.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01069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1ff29669687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1ff29669687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16937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1ff29669687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1ff29669687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95694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58" name="Google Shape;35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58" name="Google Shape;35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582801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0" name="Google Shape;370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1ff29669687_0_3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75" name="Google Shape;375;g1ff29669687_0_3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1ff29669687_0_3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85" name="Google Shape;385;g1ff29669687_0_3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Caro professor,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rgbClr val="231F20"/>
                </a:solidFill>
              </a:rPr>
              <a:t>Use a escola da imagem para exemplificar a brincadeira: se a nossa sala de aula fosse essa primeira à direita da porta de entrada da escola, qual o trajeto até a biblioteca? (sair da sala, virar à esquerda, caminhar até o fim do corredor, virar à esquerda e pronto, chegamos). Comente com os estudantes que, para saber se é esquerda ou direita, eles precisam se imaginar no local. No caso desse exemplo, precisam se imaginar saindo da sala de aula para entender que a porta da escola estará à sua direita e o corredor para a biblioteca à sua esquerda. Se estivessem entrando na porta da escola, a sala de aula estaria à sua esquerda e a quadra à sua direita.</a:t>
            </a:r>
            <a:endParaRPr dirty="0">
              <a:solidFill>
                <a:schemeClr val="dk1"/>
              </a:solidFill>
            </a:endParaRPr>
          </a:p>
          <a:p>
            <a:pPr marL="719455" marR="260350" lvl="0" indent="-298450" algn="just" rtl="0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pt-BR" dirty="0">
                <a:solidFill>
                  <a:srgbClr val="231F20"/>
                </a:solidFill>
              </a:rPr>
              <a:t>Depois dessa explicação inicial, peça que, em silêncio, fechem os olhos e se imaginem na sua própria escola, saindo da sua sala de aula e indo a diferentes lugares.</a:t>
            </a:r>
            <a:endParaRPr dirty="0">
              <a:solidFill>
                <a:schemeClr val="dk1"/>
              </a:solidFill>
            </a:endParaRPr>
          </a:p>
          <a:p>
            <a:pPr marL="719455" marR="260350" lvl="0" indent="-298450" algn="just" rtl="0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pt-BR" dirty="0">
                <a:solidFill>
                  <a:srgbClr val="231F20"/>
                </a:solidFill>
              </a:rPr>
              <a:t>Proponha aos estudantes que escolham um local específico da escola e que não falem em voz alta (exemplo: quadra, pátio, sala dos professores, biblioteca, banheiro, secretaria etc.). </a:t>
            </a:r>
            <a:endParaRPr dirty="0">
              <a:solidFill>
                <a:schemeClr val="dk1"/>
              </a:solidFill>
            </a:endParaRPr>
          </a:p>
          <a:p>
            <a:pPr marL="719455" marR="260350" lvl="0" indent="-298450" algn="just" rtl="0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pt-BR" dirty="0">
                <a:solidFill>
                  <a:srgbClr val="231F20"/>
                </a:solidFill>
              </a:rPr>
              <a:t>Em um pedaço de papel destacado, peça que cada um descreva o trajeto que pode ser feito da porta da sala de aula até chegar ao local escolhido por ele. É importante destacar a necessidade de usar pontos de referência - como entrada, escada ou uma característica do local - e palavras e expressões que indicam a movimentação no espaço - como atrás, à direita, em frente etc.</a:t>
            </a:r>
            <a:endParaRPr dirty="0">
              <a:solidFill>
                <a:srgbClr val="231F20"/>
              </a:solidFill>
            </a:endParaRPr>
          </a:p>
          <a:p>
            <a:pPr marL="719455" marR="260350" lvl="0" indent="-298450" algn="just" rtl="0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pt-BR" dirty="0">
                <a:solidFill>
                  <a:srgbClr val="231F20"/>
                </a:solidFill>
              </a:rPr>
              <a:t>Recolha todos os papéis e redistribua na turma de modo que nenhum estudante fique com o seu próprio papel. Cada estudante deve ler o trajeto e descobrir o local da escola ao qual ele acha que a descrição se refere. </a:t>
            </a:r>
            <a:endParaRPr dirty="0">
              <a:solidFill>
                <a:srgbClr val="231F20"/>
              </a:solidFill>
            </a:endParaRPr>
          </a:p>
          <a:p>
            <a:pPr marL="719455" marR="260350" lvl="0" indent="-298450" algn="just" rtl="0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pt-BR" dirty="0">
                <a:solidFill>
                  <a:srgbClr val="231F20"/>
                </a:solidFill>
              </a:rPr>
              <a:t>Faça um momento de socialização das descobertas realizadas ao longo da atividade.</a:t>
            </a:r>
            <a:endParaRPr dirty="0">
              <a:solidFill>
                <a:schemeClr val="dk1"/>
              </a:solidFill>
            </a:endParaRPr>
          </a:p>
          <a:p>
            <a:pPr marL="457200" marR="260984" lvl="0" indent="0" algn="just" rtl="0">
              <a:spcBef>
                <a:spcPts val="25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0" marR="260984" lvl="0" indent="0" algn="just" rtl="0">
              <a:spcBef>
                <a:spcPts val="25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14" name="Google Shape;1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1ff29669687_0_3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90" name="Google Shape;390;g1ff29669687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1ff29669687_0_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5" name="Google Shape;395;g1ff29669687_0_3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35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231F20"/>
                </a:solidFill>
              </a:rPr>
              <a:t>Caro professor, </a:t>
            </a:r>
          </a:p>
          <a:p>
            <a:pPr marL="0" lvl="0" indent="0" algn="just" rtl="0">
              <a:spcBef>
                <a:spcPts val="135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231F20"/>
                </a:solidFill>
              </a:rPr>
              <a:t>Esse jogo propicia que os estudantes vivenciem relações de localização espacial e enfrentem o desafio de tornarem suas orientações mais claras e específicas de forma que o jogador vendado de seu time possa encontrar o objeto.</a:t>
            </a:r>
            <a:endParaRPr dirty="0">
              <a:solidFill>
                <a:srgbClr val="231F20"/>
              </a:solidFill>
            </a:endParaRPr>
          </a:p>
          <a:p>
            <a:pPr marL="0" lvl="0" indent="0" algn="just" rtl="0">
              <a:spcBef>
                <a:spcPts val="135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231F20"/>
                </a:solidFill>
              </a:rPr>
              <a:t>Por isso, depois de organizar a turma em duas equipes e conversar sobre as regras do jogo com elas (conforme aparecem no slide), é interessante propiciar que cada time tenha a chance de fazer pelo menos três rodadas. </a:t>
            </a:r>
            <a:endParaRPr dirty="0">
              <a:solidFill>
                <a:srgbClr val="231F20"/>
              </a:solidFill>
            </a:endParaRPr>
          </a:p>
          <a:p>
            <a:pPr marL="0" lvl="0" indent="0" algn="just" rtl="0">
              <a:spcBef>
                <a:spcPts val="135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231F20"/>
                </a:solidFill>
              </a:rPr>
              <a:t>Combine que, a cada rodada, um integrante do time deve anotar no papel a localização do objeto escondido e todos os comandos que a equipe deu para seu jogador encontrar o objeto. </a:t>
            </a:r>
            <a:endParaRPr dirty="0">
              <a:solidFill>
                <a:schemeClr val="dk1"/>
              </a:solidFill>
            </a:endParaRPr>
          </a:p>
          <a:p>
            <a:pPr marL="0" marR="260984" lvl="0" indent="0" algn="just" rtl="0">
              <a:spcBef>
                <a:spcPts val="5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</a:rPr>
              <a:t>Ao final do jogo, peça que as equipes releiam as tarefas de localização (onde o objeto estava escondido) e os comandos que foram registrados e converse entre todos sobre quais foram as orientações que mais ajudaram a encontrar o objeto.</a:t>
            </a:r>
            <a:endParaRPr dirty="0">
              <a:solidFill>
                <a:schemeClr val="dk1"/>
              </a:solidFill>
            </a:endParaRPr>
          </a:p>
          <a:p>
            <a:pPr marL="0" marR="260984" lvl="0" indent="0" algn="just" rtl="0">
              <a:spcBef>
                <a:spcPts val="5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</a:rPr>
              <a:t>Você pode registrar as conclusões em um cartaz ou no quadro para consulta ao longo da aula.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23" name="Google Shape;12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Caro professor,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Realize a leitura do mapa com os estudantes, ressaltando os principais pontos de referência.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33" name="Google Shape;13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ff582a2cb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Caro professor, </a:t>
            </a:r>
          </a:p>
          <a:p>
            <a:pPr marL="0" marR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Oriente os estudantes a realizarem a leitura sobre o deslocamento de cada personagem, um por vez.</a:t>
            </a:r>
            <a:endParaRPr lang="pt-BR" dirty="0">
              <a:effectLst/>
            </a:endParaRPr>
          </a:p>
          <a:p>
            <a:pPr marL="0" marR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endParaRPr lang="pt-BR" dirty="0">
              <a:effectLst/>
            </a:endParaRPr>
          </a:p>
        </p:txBody>
      </p:sp>
      <p:sp>
        <p:nvSpPr>
          <p:cNvPr id="141" name="Google Shape;141;g1ff582a2cb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ff29669687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9" name="Google Shape;149;g1ff29669687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ff29669687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Caro professor,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Verifique as principais dúvidas dos estudantes e realize os devidos esclarecimentos.</a:t>
            </a:r>
            <a:endParaRPr dirty="0"/>
          </a:p>
        </p:txBody>
      </p:sp>
      <p:sp>
        <p:nvSpPr>
          <p:cNvPr id="158" name="Google Shape;158;g1ff29669687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ff29669687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68" name="Google Shape;168;g1ff29669687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1" name="Google Shape;71;p1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758A0FA9-706D-A054-D885-1C3EEE62EA3A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8" name="Google Shape;78;p1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6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54F9E0AD-ABE5-1087-CF7A-4410641E69AE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5" name="Google Shape;85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8"/>
          <p:cNvSpPr txBox="1"/>
          <p:nvPr/>
        </p:nvSpPr>
        <p:spPr>
          <a:xfrm rot="-60427">
            <a:off x="134914" y="147892"/>
            <a:ext cx="208232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106E8D25-4635-0C90-108E-9FEDABE65CA3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0. Sem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9c03e3d857_0_1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92" name="Google Shape;92;g29c03e3d857_0_15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g29c03e3d857_0_15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" name="Google Shape;95;g29c03e3d857_0_15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7CD2ABCE-E35D-527B-D743-7BB95E7D5920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71" y="13700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9" name="Google Shape;29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A1F5130E-6412-6BE1-679A-34137AE49EBC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c03e3d857_0_1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36" name="Google Shape;36;g29c03e3d857_0_14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g29c03e3d857_0_14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29c03e3d857_0_14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g29c03e3d857_0_144"/>
          <p:cNvSpPr txBox="1">
            <a:spLocks noGrp="1"/>
          </p:cNvSpPr>
          <p:nvPr>
            <p:ph type="subTitle" idx="2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A853BFE9-E7AC-47E6-715D-EA85FEF8D7FF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43" name="Google Shape;43;p1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5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284AD1AD-45B2-06F1-5B3A-E8076B0185F1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50" name="Google Shape;50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7"/>
          <p:cNvSpPr txBox="1"/>
          <p:nvPr/>
        </p:nvSpPr>
        <p:spPr>
          <a:xfrm rot="-59852">
            <a:off x="134836" y="138777"/>
            <a:ext cx="315347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53" name="Google Shape;53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7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43F96B3D-9468-8352-13D4-614606F87F30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57" name="Google Shape;57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FD366D08-451F-0159-3D8D-608ABA6A90A2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63" name="Google Shape;63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6A3F4CC5-EA5B-0A91-7275-AA4B8A3B314E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13. Não usar - para orientações internas ">
    <p:bg>
      <p:bgPr>
        <a:solidFill>
          <a:srgbClr val="5200F9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6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 err="1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2024_AI_B1_V1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8" name="Google Shape;68;p26"/>
          <p:cNvSpPr/>
          <p:nvPr/>
        </p:nvSpPr>
        <p:spPr>
          <a:xfrm>
            <a:off x="204850" y="225325"/>
            <a:ext cx="8757000" cy="8613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k-OTnr5yt8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vector-school-or-college-building-cross-ilustra%C3%A7%C3%A3o-royalty-free/1356536572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wk-OTnr5yt8" TargetMode="External"/><Relationship Id="rId5" Type="http://schemas.openxmlformats.org/officeDocument/2006/relationships/hyperlink" Target="https://www.gettyimages.com.br/detail/ilustra%C3%A7%C3%A3o/school-building-in-flat-style-ilustra%C3%A7%C3%A3o-royalty-free/1097530934" TargetMode="External"/><Relationship Id="rId4" Type="http://schemas.openxmlformats.org/officeDocument/2006/relationships/hyperlink" Target="https://www.gettyimages.com.br/detail/ilustra%C3%A7%C3%A3o/kids-palying-blindfold-hide-and-seek-ilustra%C3%A7%C3%A3o-royalty-free/455595225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461400" y="1999425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529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 dirty="0">
                <a:latin typeface="Grandstander"/>
                <a:ea typeface="Grandstander"/>
                <a:cs typeface="Grandstander"/>
                <a:sym typeface="Grandstander"/>
              </a:rPr>
              <a:t>LOCALIZAÇÃO E DESLOCAMENTO</a:t>
            </a:r>
            <a:endParaRPr sz="3600" b="1" i="0" u="none" strike="noStrike" cap="none" dirty="0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04" name="Google Shape;104;p1"/>
          <p:cNvSpPr txBox="1"/>
          <p:nvPr/>
        </p:nvSpPr>
        <p:spPr>
          <a:xfrm rot="-59535">
            <a:off x="3220662" y="3495813"/>
            <a:ext cx="2702505" cy="386156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5" name="Google Shape;105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</a:t>
            </a: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2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" name="Google Shape;168;p1">
            <a:extLst>
              <a:ext uri="{FF2B5EF4-FFF2-40B4-BE49-F238E27FC236}">
                <a16:creationId xmlns:a16="http://schemas.microsoft.com/office/drawing/2014/main" id="{C92D00C8-8A09-0D3B-AC85-7D0A25575E3E}"/>
              </a:ext>
            </a:extLst>
          </p:cNvPr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3</a:t>
            </a:r>
            <a:r>
              <a:rPr lang="pt-BR" sz="4200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g1ff29669687_0_1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6450" y="1166198"/>
            <a:ext cx="4295600" cy="33467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Conector: Angulado 6">
            <a:extLst>
              <a:ext uri="{FF2B5EF4-FFF2-40B4-BE49-F238E27FC236}">
                <a16:creationId xmlns:a16="http://schemas.microsoft.com/office/drawing/2014/main" id="{E810FA27-AE7B-1252-3E38-4218648704F4}"/>
              </a:ext>
            </a:extLst>
          </p:cNvPr>
          <p:cNvCxnSpPr/>
          <p:nvPr/>
        </p:nvCxnSpPr>
        <p:spPr>
          <a:xfrm rot="10800000">
            <a:off x="6984495" y="2274953"/>
            <a:ext cx="1089211" cy="564633"/>
          </a:xfrm>
          <a:prstGeom prst="bentConnector3">
            <a:avLst>
              <a:gd name="adj1" fmla="val 17901"/>
            </a:avLst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: Angulado 8">
            <a:extLst>
              <a:ext uri="{FF2B5EF4-FFF2-40B4-BE49-F238E27FC236}">
                <a16:creationId xmlns:a16="http://schemas.microsoft.com/office/drawing/2014/main" id="{31EC1FB0-F5A3-04CD-F1A4-CF5F40B4A1C3}"/>
              </a:ext>
            </a:extLst>
          </p:cNvPr>
          <p:cNvCxnSpPr>
            <a:cxnSpLocks/>
          </p:cNvCxnSpPr>
          <p:nvPr/>
        </p:nvCxnSpPr>
        <p:spPr>
          <a:xfrm rot="10800000" flipV="1">
            <a:off x="5478423" y="2274953"/>
            <a:ext cx="1460966" cy="705969"/>
          </a:xfrm>
          <a:prstGeom prst="bentConnector3">
            <a:avLst>
              <a:gd name="adj1" fmla="val 99703"/>
            </a:avLst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: Angulado 26">
            <a:extLst>
              <a:ext uri="{FF2B5EF4-FFF2-40B4-BE49-F238E27FC236}">
                <a16:creationId xmlns:a16="http://schemas.microsoft.com/office/drawing/2014/main" id="{75E0E01B-FE4F-3BF2-D41A-AF3A8420B1E8}"/>
              </a:ext>
            </a:extLst>
          </p:cNvPr>
          <p:cNvCxnSpPr>
            <a:cxnSpLocks/>
          </p:cNvCxnSpPr>
          <p:nvPr/>
        </p:nvCxnSpPr>
        <p:spPr>
          <a:xfrm rot="5400000">
            <a:off x="4870926" y="3422298"/>
            <a:ext cx="939330" cy="275666"/>
          </a:xfrm>
          <a:prstGeom prst="bentConnector3">
            <a:avLst>
              <a:gd name="adj1" fmla="val 98673"/>
            </a:avLst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" name="Picture 2">
            <a:extLst>
              <a:ext uri="{FF2B5EF4-FFF2-40B4-BE49-F238E27FC236}">
                <a16:creationId xmlns:a16="http://schemas.microsoft.com/office/drawing/2014/main" id="{0F17D9EE-2E46-7255-0458-6FF2744BC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726" y="348505"/>
            <a:ext cx="42862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199;g1ff29669687_0_167">
            <a:extLst>
              <a:ext uri="{FF2B5EF4-FFF2-40B4-BE49-F238E27FC236}">
                <a16:creationId xmlns:a16="http://schemas.microsoft.com/office/drawing/2014/main" id="{F0888DF4-B6EC-5657-0385-D0BAFA6741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57654" y="94896"/>
            <a:ext cx="2475009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sz="2600" dirty="0"/>
              <a:t>Correção</a:t>
            </a:r>
          </a:p>
        </p:txBody>
      </p:sp>
      <p:sp>
        <p:nvSpPr>
          <p:cNvPr id="3" name="Google Shape;170;g1ff29669687_0_139">
            <a:extLst>
              <a:ext uri="{FF2B5EF4-FFF2-40B4-BE49-F238E27FC236}">
                <a16:creationId xmlns:a16="http://schemas.microsoft.com/office/drawing/2014/main" id="{11C73509-27F0-23BE-BC92-0F3E473672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43600" y="574905"/>
            <a:ext cx="8656800" cy="80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833"/>
              </a:lnSpc>
              <a:spcBef>
                <a:spcPts val="93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74489D"/>
                </a:solidFill>
              </a:rPr>
              <a:t>b)</a:t>
            </a:r>
            <a:r>
              <a:rPr lang="pt-BR" dirty="0">
                <a:solidFill>
                  <a:srgbClr val="231F20"/>
                </a:solidFill>
              </a:rPr>
              <a:t> Risque de </a:t>
            </a:r>
            <a:r>
              <a:rPr lang="pt-BR" b="1" dirty="0">
                <a:solidFill>
                  <a:srgbClr val="231F20"/>
                </a:solidFill>
              </a:rPr>
              <a:t>azul </a:t>
            </a:r>
            <a:r>
              <a:rPr lang="pt-BR" dirty="0">
                <a:solidFill>
                  <a:srgbClr val="231F20"/>
                </a:solidFill>
              </a:rPr>
              <a:t>no mapa o caminho que </a:t>
            </a:r>
            <a:r>
              <a:rPr lang="pt-BR" b="1" dirty="0">
                <a:solidFill>
                  <a:srgbClr val="231F20"/>
                </a:solidFill>
              </a:rPr>
              <a:t>Rui </a:t>
            </a:r>
            <a:r>
              <a:rPr lang="pt-BR" dirty="0">
                <a:solidFill>
                  <a:srgbClr val="231F20"/>
                </a:solidFill>
              </a:rPr>
              <a:t>fez.</a:t>
            </a:r>
            <a:endParaRPr dirty="0"/>
          </a:p>
        </p:txBody>
      </p:sp>
      <p:sp>
        <p:nvSpPr>
          <p:cNvPr id="4" name="Google Shape;172;g1ff29669687_0_139">
            <a:extLst>
              <a:ext uri="{FF2B5EF4-FFF2-40B4-BE49-F238E27FC236}">
                <a16:creationId xmlns:a16="http://schemas.microsoft.com/office/drawing/2014/main" id="{44F27D95-2123-82B8-80E0-17A251E65B34}"/>
              </a:ext>
            </a:extLst>
          </p:cNvPr>
          <p:cNvSpPr txBox="1"/>
          <p:nvPr/>
        </p:nvSpPr>
        <p:spPr>
          <a:xfrm>
            <a:off x="261529" y="1790675"/>
            <a:ext cx="3530541" cy="2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b="1" i="1" dirty="0">
                <a:solidFill>
                  <a:schemeClr val="tx1"/>
                </a:solidFill>
              </a:rPr>
              <a:t>[Rui] </a:t>
            </a:r>
            <a:r>
              <a:rPr lang="pt-BR" sz="2000" i="1" dirty="0">
                <a:solidFill>
                  <a:schemeClr val="tx1"/>
                </a:solidFill>
              </a:rPr>
              <a:t>Saí da minha casa, passei em frente à escola, em frente ao mercado e fui até a farmácia.</a:t>
            </a:r>
            <a:br>
              <a:rPr lang="pt-BR" sz="2000" i="1" dirty="0">
                <a:solidFill>
                  <a:srgbClr val="5200F9"/>
                </a:solidFill>
              </a:rPr>
            </a:br>
            <a:endParaRPr sz="2000" dirty="0">
              <a:solidFill>
                <a:srgbClr val="231F20"/>
              </a:solidFill>
            </a:endParaRPr>
          </a:p>
        </p:txBody>
      </p:sp>
      <p:sp>
        <p:nvSpPr>
          <p:cNvPr id="6" name="Google Shape;119;p17">
            <a:extLst>
              <a:ext uri="{FF2B5EF4-FFF2-40B4-BE49-F238E27FC236}">
                <a16:creationId xmlns:a16="http://schemas.microsoft.com/office/drawing/2014/main" id="{0564D854-FE46-58D1-4BBD-C09BAE5A722A}"/>
              </a:ext>
            </a:extLst>
          </p:cNvPr>
          <p:cNvSpPr txBox="1">
            <a:spLocks/>
          </p:cNvSpPr>
          <p:nvPr/>
        </p:nvSpPr>
        <p:spPr>
          <a:xfrm rot="897">
            <a:off x="7554813" y="4743184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ff29669687_0_147"/>
          <p:cNvSpPr txBox="1">
            <a:spLocks noGrp="1"/>
          </p:cNvSpPr>
          <p:nvPr>
            <p:ph type="body" idx="1"/>
          </p:nvPr>
        </p:nvSpPr>
        <p:spPr>
          <a:xfrm>
            <a:off x="278919" y="570533"/>
            <a:ext cx="8656800" cy="837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833"/>
              </a:lnSpc>
              <a:spcBef>
                <a:spcPts val="93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74489D"/>
                </a:solidFill>
              </a:rPr>
              <a:t>c) </a:t>
            </a:r>
            <a:r>
              <a:rPr lang="pt-BR" dirty="0">
                <a:solidFill>
                  <a:srgbClr val="231F20"/>
                </a:solidFill>
              </a:rPr>
              <a:t>Risque de </a:t>
            </a:r>
            <a:r>
              <a:rPr lang="pt-BR" b="1" dirty="0">
                <a:solidFill>
                  <a:srgbClr val="231F20"/>
                </a:solidFill>
              </a:rPr>
              <a:t>verde </a:t>
            </a:r>
            <a:r>
              <a:rPr lang="pt-BR" dirty="0">
                <a:solidFill>
                  <a:srgbClr val="231F20"/>
                </a:solidFill>
              </a:rPr>
              <a:t>no mapa o caminho que </a:t>
            </a:r>
            <a:r>
              <a:rPr lang="pt-BR" b="1" dirty="0">
                <a:solidFill>
                  <a:srgbClr val="231F20"/>
                </a:solidFill>
              </a:rPr>
              <a:t>Ana </a:t>
            </a:r>
            <a:r>
              <a:rPr lang="pt-BR" dirty="0">
                <a:solidFill>
                  <a:srgbClr val="231F20"/>
                </a:solidFill>
              </a:rPr>
              <a:t>fez.</a:t>
            </a:r>
            <a:endParaRPr dirty="0"/>
          </a:p>
        </p:txBody>
      </p:sp>
      <p:pic>
        <p:nvPicPr>
          <p:cNvPr id="191" name="Google Shape;191;g1ff29669687_0_1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64050" y="1170217"/>
            <a:ext cx="4295600" cy="3346774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g1ff29669687_0_147"/>
          <p:cNvSpPr txBox="1"/>
          <p:nvPr/>
        </p:nvSpPr>
        <p:spPr>
          <a:xfrm>
            <a:off x="258549" y="1604284"/>
            <a:ext cx="3874179" cy="2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b="1" i="1" dirty="0">
                <a:solidFill>
                  <a:schemeClr val="tx1"/>
                </a:solidFill>
              </a:rPr>
              <a:t>[Ana] </a:t>
            </a:r>
            <a:r>
              <a:rPr lang="pt-BR" sz="2000" i="1" dirty="0">
                <a:solidFill>
                  <a:schemeClr val="tx1"/>
                </a:solidFill>
              </a:rPr>
              <a:t>Saí da minha casa, passei em frente ao mercado, em frente à sorveteria e fui até a padaria. </a:t>
            </a:r>
            <a:br>
              <a:rPr lang="pt-BR" sz="2000" i="1" dirty="0">
                <a:solidFill>
                  <a:srgbClr val="5200F9"/>
                </a:solidFill>
              </a:rPr>
            </a:br>
            <a:endParaRPr sz="2000" dirty="0">
              <a:solidFill>
                <a:srgbClr val="231F20"/>
              </a:solidFill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B32C896-EDCC-DB47-5F48-E74E37632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695" y="422655"/>
            <a:ext cx="500063" cy="55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119;p17">
            <a:extLst>
              <a:ext uri="{FF2B5EF4-FFF2-40B4-BE49-F238E27FC236}">
                <a16:creationId xmlns:a16="http://schemas.microsoft.com/office/drawing/2014/main" id="{5E9AC6BE-A6DA-A753-49C7-CB203FFF1367}"/>
              </a:ext>
            </a:extLst>
          </p:cNvPr>
          <p:cNvSpPr txBox="1">
            <a:spLocks/>
          </p:cNvSpPr>
          <p:nvPr/>
        </p:nvSpPr>
        <p:spPr>
          <a:xfrm rot="897">
            <a:off x="7548535" y="4721026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1ff29669687_0_167"/>
          <p:cNvSpPr txBox="1">
            <a:spLocks noGrp="1"/>
          </p:cNvSpPr>
          <p:nvPr>
            <p:ph type="title"/>
          </p:nvPr>
        </p:nvSpPr>
        <p:spPr>
          <a:xfrm>
            <a:off x="1875313" y="82206"/>
            <a:ext cx="2475009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sz="2600" dirty="0"/>
              <a:t>Correção</a:t>
            </a:r>
          </a:p>
        </p:txBody>
      </p:sp>
      <p:pic>
        <p:nvPicPr>
          <p:cNvPr id="200" name="Google Shape;200;g1ff29669687_0_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53113" y="1155278"/>
            <a:ext cx="4295600" cy="33467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" name="Conector: Angulado 1">
            <a:extLst>
              <a:ext uri="{FF2B5EF4-FFF2-40B4-BE49-F238E27FC236}">
                <a16:creationId xmlns:a16="http://schemas.microsoft.com/office/drawing/2014/main" id="{968D553B-E2B1-5D91-931D-C3B1A4027570}"/>
              </a:ext>
            </a:extLst>
          </p:cNvPr>
          <p:cNvCxnSpPr>
            <a:cxnSpLocks/>
          </p:cNvCxnSpPr>
          <p:nvPr/>
        </p:nvCxnSpPr>
        <p:spPr>
          <a:xfrm rot="5400000">
            <a:off x="5146524" y="2447340"/>
            <a:ext cx="914402" cy="338640"/>
          </a:xfrm>
          <a:prstGeom prst="bentConnector3">
            <a:avLst>
              <a:gd name="adj1" fmla="val 13235"/>
            </a:avLst>
          </a:prstGeom>
          <a:ln w="38100">
            <a:solidFill>
              <a:srgbClr val="29FF05"/>
            </a:solidFill>
            <a:tailEnd type="triangle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: Angulado 8">
            <a:extLst>
              <a:ext uri="{FF2B5EF4-FFF2-40B4-BE49-F238E27FC236}">
                <a16:creationId xmlns:a16="http://schemas.microsoft.com/office/drawing/2014/main" id="{59E33206-6A7F-ADA2-D34C-8CDC9D55A96B}"/>
              </a:ext>
            </a:extLst>
          </p:cNvPr>
          <p:cNvCxnSpPr>
            <a:cxnSpLocks/>
          </p:cNvCxnSpPr>
          <p:nvPr/>
        </p:nvCxnSpPr>
        <p:spPr>
          <a:xfrm>
            <a:off x="5434407" y="3134373"/>
            <a:ext cx="392426" cy="328257"/>
          </a:xfrm>
          <a:prstGeom prst="bentConnector3">
            <a:avLst>
              <a:gd name="adj1" fmla="val -3113"/>
            </a:avLst>
          </a:prstGeom>
          <a:ln w="38100">
            <a:solidFill>
              <a:srgbClr val="29FF05"/>
            </a:solidFill>
            <a:tailEnd type="triangle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: Angulado 20">
            <a:extLst>
              <a:ext uri="{FF2B5EF4-FFF2-40B4-BE49-F238E27FC236}">
                <a16:creationId xmlns:a16="http://schemas.microsoft.com/office/drawing/2014/main" id="{059AE23B-8FD6-4B83-22FA-6733CDB1745D}"/>
              </a:ext>
            </a:extLst>
          </p:cNvPr>
          <p:cNvCxnSpPr>
            <a:cxnSpLocks/>
          </p:cNvCxnSpPr>
          <p:nvPr/>
        </p:nvCxnSpPr>
        <p:spPr>
          <a:xfrm>
            <a:off x="5885454" y="3462632"/>
            <a:ext cx="882330" cy="155831"/>
          </a:xfrm>
          <a:prstGeom prst="bentConnector3">
            <a:avLst>
              <a:gd name="adj1" fmla="val 98769"/>
            </a:avLst>
          </a:prstGeom>
          <a:ln w="38100">
            <a:solidFill>
              <a:srgbClr val="29FF05"/>
            </a:solidFill>
            <a:tailEnd type="triangle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">
            <a:extLst>
              <a:ext uri="{FF2B5EF4-FFF2-40B4-BE49-F238E27FC236}">
                <a16:creationId xmlns:a16="http://schemas.microsoft.com/office/drawing/2014/main" id="{6493D1DB-3103-D5E6-C3DF-615FA0ABF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726" y="348505"/>
            <a:ext cx="42862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189;g1ff29669687_0_147">
            <a:extLst>
              <a:ext uri="{FF2B5EF4-FFF2-40B4-BE49-F238E27FC236}">
                <a16:creationId xmlns:a16="http://schemas.microsoft.com/office/drawing/2014/main" id="{EA846269-1E3D-FFFA-3DCA-ACE655A002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78919" y="570533"/>
            <a:ext cx="8656800" cy="837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833"/>
              </a:lnSpc>
              <a:spcBef>
                <a:spcPts val="93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74489D"/>
                </a:solidFill>
              </a:rPr>
              <a:t>c) </a:t>
            </a:r>
            <a:r>
              <a:rPr lang="pt-BR" dirty="0">
                <a:solidFill>
                  <a:srgbClr val="231F20"/>
                </a:solidFill>
              </a:rPr>
              <a:t>Risque de </a:t>
            </a:r>
            <a:r>
              <a:rPr lang="pt-BR" b="1" dirty="0">
                <a:solidFill>
                  <a:srgbClr val="231F20"/>
                </a:solidFill>
              </a:rPr>
              <a:t>verde </a:t>
            </a:r>
            <a:r>
              <a:rPr lang="pt-BR" dirty="0">
                <a:solidFill>
                  <a:srgbClr val="231F20"/>
                </a:solidFill>
              </a:rPr>
              <a:t>no mapa o caminho que </a:t>
            </a:r>
            <a:r>
              <a:rPr lang="pt-BR" b="1" dirty="0">
                <a:solidFill>
                  <a:srgbClr val="231F20"/>
                </a:solidFill>
              </a:rPr>
              <a:t>Ana </a:t>
            </a:r>
            <a:r>
              <a:rPr lang="pt-BR" dirty="0">
                <a:solidFill>
                  <a:srgbClr val="231F20"/>
                </a:solidFill>
              </a:rPr>
              <a:t>fez.</a:t>
            </a:r>
            <a:endParaRPr dirty="0"/>
          </a:p>
        </p:txBody>
      </p:sp>
      <p:sp>
        <p:nvSpPr>
          <p:cNvPr id="8" name="Google Shape;193;g1ff29669687_0_147">
            <a:extLst>
              <a:ext uri="{FF2B5EF4-FFF2-40B4-BE49-F238E27FC236}">
                <a16:creationId xmlns:a16="http://schemas.microsoft.com/office/drawing/2014/main" id="{0F61645B-35E5-DFB0-DF85-85B27D6AF06E}"/>
              </a:ext>
            </a:extLst>
          </p:cNvPr>
          <p:cNvSpPr txBox="1"/>
          <p:nvPr/>
        </p:nvSpPr>
        <p:spPr>
          <a:xfrm>
            <a:off x="258549" y="1604284"/>
            <a:ext cx="3874179" cy="2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b="1" i="1" dirty="0">
                <a:solidFill>
                  <a:schemeClr val="tx1"/>
                </a:solidFill>
              </a:rPr>
              <a:t>[Ana] </a:t>
            </a:r>
            <a:r>
              <a:rPr lang="pt-BR" sz="2000" i="1" dirty="0">
                <a:solidFill>
                  <a:schemeClr val="tx1"/>
                </a:solidFill>
              </a:rPr>
              <a:t>Saí da minha casa, passei em frente ao mercado, em frente à sorveteria e fui até a padaria. </a:t>
            </a:r>
            <a:br>
              <a:rPr lang="pt-BR" sz="2000" i="1" dirty="0">
                <a:solidFill>
                  <a:srgbClr val="5200F9"/>
                </a:solidFill>
              </a:rPr>
            </a:br>
            <a:endParaRPr sz="2000" dirty="0">
              <a:solidFill>
                <a:srgbClr val="231F20"/>
              </a:solidFill>
            </a:endParaRPr>
          </a:p>
        </p:txBody>
      </p:sp>
      <p:sp>
        <p:nvSpPr>
          <p:cNvPr id="10" name="Google Shape;119;p17">
            <a:extLst>
              <a:ext uri="{FF2B5EF4-FFF2-40B4-BE49-F238E27FC236}">
                <a16:creationId xmlns:a16="http://schemas.microsoft.com/office/drawing/2014/main" id="{CCDF9EBD-32F2-8653-C5D8-F8C5620D1C4B}"/>
              </a:ext>
            </a:extLst>
          </p:cNvPr>
          <p:cNvSpPr txBox="1">
            <a:spLocks/>
          </p:cNvSpPr>
          <p:nvPr/>
        </p:nvSpPr>
        <p:spPr>
          <a:xfrm rot="897">
            <a:off x="7548535" y="4795176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42679" y="1623274"/>
            <a:ext cx="3865145" cy="3206239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10"/>
          <p:cNvSpPr txBox="1"/>
          <p:nvPr/>
        </p:nvSpPr>
        <p:spPr>
          <a:xfrm>
            <a:off x="276050" y="930626"/>
            <a:ext cx="8661762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rgbClr val="74489D"/>
                </a:solidFill>
              </a:rPr>
              <a:t>2. </a:t>
            </a:r>
            <a:r>
              <a:rPr lang="pt-BR" sz="2000" dirty="0">
                <a:solidFill>
                  <a:srgbClr val="211E1E"/>
                </a:solidFill>
              </a:rPr>
              <a:t>Ainda de acordo com o mapa da questão anterior, é correto afirmar que: </a:t>
            </a:r>
            <a:endParaRPr sz="2000" dirty="0">
              <a:solidFill>
                <a:srgbClr val="211E1E"/>
              </a:solidFill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F34CD8E8-B814-95F3-0F11-6FE49767A50E}"/>
              </a:ext>
            </a:extLst>
          </p:cNvPr>
          <p:cNvGrpSpPr/>
          <p:nvPr/>
        </p:nvGrpSpPr>
        <p:grpSpPr>
          <a:xfrm>
            <a:off x="381017" y="1480543"/>
            <a:ext cx="4513711" cy="2869581"/>
            <a:chOff x="381017" y="1480543"/>
            <a:chExt cx="4513711" cy="2869581"/>
          </a:xfrm>
        </p:grpSpPr>
        <p:sp>
          <p:nvSpPr>
            <p:cNvPr id="210" name="Google Shape;210;p10"/>
            <p:cNvSpPr txBox="1"/>
            <p:nvPr/>
          </p:nvSpPr>
          <p:spPr>
            <a:xfrm>
              <a:off x="929067" y="1480543"/>
              <a:ext cx="3965661" cy="28695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101600" lvl="0" indent="0" algn="l" rtl="0">
                <a:spcBef>
                  <a:spcPts val="600"/>
                </a:spcBef>
                <a:spcAft>
                  <a:spcPts val="800"/>
                </a:spcAft>
                <a:buNone/>
              </a:pPr>
              <a:r>
                <a:rPr lang="pt-BR" sz="2000" dirty="0">
                  <a:solidFill>
                    <a:srgbClr val="211E1E"/>
                  </a:solidFill>
                </a:rPr>
                <a:t>O mercado e a farmácia estão na mesma rua.</a:t>
              </a:r>
              <a:endParaRPr sz="2000" dirty="0">
                <a:solidFill>
                  <a:srgbClr val="000000"/>
                </a:solidFill>
              </a:endParaRPr>
            </a:p>
            <a:p>
              <a:pPr marL="101600" lvl="0" indent="0" algn="l" rtl="0">
                <a:spcBef>
                  <a:spcPts val="1200"/>
                </a:spcBef>
                <a:spcAft>
                  <a:spcPts val="800"/>
                </a:spcAft>
                <a:buNone/>
              </a:pPr>
              <a:r>
                <a:rPr lang="pt-BR" sz="2000" dirty="0">
                  <a:solidFill>
                    <a:srgbClr val="231F20"/>
                  </a:solidFill>
                </a:rPr>
                <a:t>Beto mora ao lado da farmácia.</a:t>
              </a:r>
              <a:endParaRPr sz="2000" dirty="0">
                <a:solidFill>
                  <a:srgbClr val="000000"/>
                </a:solidFill>
              </a:endParaRPr>
            </a:p>
            <a:p>
              <a:pPr marL="101600" lvl="0" indent="0" algn="l" rtl="0">
                <a:spcBef>
                  <a:spcPts val="1200"/>
                </a:spcBef>
                <a:spcAft>
                  <a:spcPts val="800"/>
                </a:spcAft>
                <a:buNone/>
              </a:pPr>
              <a:r>
                <a:rPr lang="pt-BR" sz="2000" dirty="0">
                  <a:solidFill>
                    <a:srgbClr val="231F20"/>
                  </a:solidFill>
                </a:rPr>
                <a:t>Ana mora ao lado da escola.</a:t>
              </a:r>
              <a:endParaRPr sz="2000" dirty="0">
                <a:solidFill>
                  <a:srgbClr val="000000"/>
                </a:solidFill>
              </a:endParaRPr>
            </a:p>
            <a:p>
              <a:pPr marL="101600" lvl="0" indent="0" algn="l" rtl="0">
                <a:spcBef>
                  <a:spcPts val="1200"/>
                </a:spcBef>
                <a:spcAft>
                  <a:spcPts val="800"/>
                </a:spcAft>
                <a:buNone/>
              </a:pPr>
              <a:r>
                <a:rPr lang="pt-BR" sz="2000" dirty="0">
                  <a:solidFill>
                    <a:srgbClr val="231F20"/>
                  </a:solidFill>
                </a:rPr>
                <a:t>Para Rui ir até a farmácia, só existe um caminho, passando em frente à padaria.</a:t>
              </a:r>
              <a:endParaRPr sz="2000" dirty="0">
                <a:solidFill>
                  <a:srgbClr val="000000"/>
                </a:solidFill>
              </a:endParaRPr>
            </a:p>
          </p:txBody>
        </p:sp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A3A259C0-731C-09D7-4689-7E490B2DB928}"/>
                </a:ext>
              </a:extLst>
            </p:cNvPr>
            <p:cNvSpPr/>
            <p:nvPr/>
          </p:nvSpPr>
          <p:spPr>
            <a:xfrm>
              <a:off x="381017" y="1700956"/>
              <a:ext cx="637976" cy="44757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081E9C97-269E-1078-AE1D-53F1888651E3}"/>
                </a:ext>
              </a:extLst>
            </p:cNvPr>
            <p:cNvSpPr/>
            <p:nvPr/>
          </p:nvSpPr>
          <p:spPr>
            <a:xfrm>
              <a:off x="381017" y="2347963"/>
              <a:ext cx="637976" cy="44757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7ED619A0-A055-3E4F-0723-7363B1462505}"/>
                </a:ext>
              </a:extLst>
            </p:cNvPr>
            <p:cNvSpPr/>
            <p:nvPr/>
          </p:nvSpPr>
          <p:spPr>
            <a:xfrm>
              <a:off x="381017" y="2995772"/>
              <a:ext cx="637976" cy="44757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7DA58AB9-26AA-3F9C-B712-82363363AD35}"/>
                </a:ext>
              </a:extLst>
            </p:cNvPr>
            <p:cNvSpPr/>
            <p:nvPr/>
          </p:nvSpPr>
          <p:spPr>
            <a:xfrm>
              <a:off x="381017" y="3651099"/>
              <a:ext cx="637976" cy="44757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7" name="Picture 2">
            <a:extLst>
              <a:ext uri="{FF2B5EF4-FFF2-40B4-BE49-F238E27FC236}">
                <a16:creationId xmlns:a16="http://schemas.microsoft.com/office/drawing/2014/main" id="{33FF1F6B-702C-768E-9E98-6846874B7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992" y="313987"/>
            <a:ext cx="525833" cy="48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34CD8E8-B814-95F3-0F11-6FE49767A50E}"/>
              </a:ext>
            </a:extLst>
          </p:cNvPr>
          <p:cNvGrpSpPr/>
          <p:nvPr/>
        </p:nvGrpSpPr>
        <p:grpSpPr>
          <a:xfrm>
            <a:off x="381017" y="1480543"/>
            <a:ext cx="4513711" cy="2869581"/>
            <a:chOff x="381017" y="1480543"/>
            <a:chExt cx="4513711" cy="2869581"/>
          </a:xfrm>
        </p:grpSpPr>
        <p:sp>
          <p:nvSpPr>
            <p:cNvPr id="210" name="Google Shape;210;p10"/>
            <p:cNvSpPr txBox="1"/>
            <p:nvPr/>
          </p:nvSpPr>
          <p:spPr>
            <a:xfrm>
              <a:off x="929067" y="1480543"/>
              <a:ext cx="3965661" cy="28695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101600" lvl="0" indent="0" algn="l" rtl="0">
                <a:spcBef>
                  <a:spcPts val="600"/>
                </a:spcBef>
                <a:spcAft>
                  <a:spcPts val="800"/>
                </a:spcAft>
                <a:buNone/>
              </a:pPr>
              <a:r>
                <a:rPr lang="pt-BR" sz="2000" dirty="0">
                  <a:solidFill>
                    <a:srgbClr val="211E1E"/>
                  </a:solidFill>
                </a:rPr>
                <a:t>O mercado e a farmácia estão na mesma rua.</a:t>
              </a:r>
              <a:endParaRPr sz="2000" dirty="0">
                <a:solidFill>
                  <a:srgbClr val="000000"/>
                </a:solidFill>
              </a:endParaRPr>
            </a:p>
            <a:p>
              <a:pPr marL="101600" lvl="0" indent="0" algn="l" rtl="0">
                <a:spcBef>
                  <a:spcPts val="1200"/>
                </a:spcBef>
                <a:spcAft>
                  <a:spcPts val="800"/>
                </a:spcAft>
                <a:buNone/>
              </a:pPr>
              <a:r>
                <a:rPr lang="pt-BR" sz="2000" dirty="0">
                  <a:solidFill>
                    <a:srgbClr val="231F20"/>
                  </a:solidFill>
                </a:rPr>
                <a:t>Beto mora ao lado da farmácia.</a:t>
              </a:r>
              <a:endParaRPr sz="2000" dirty="0">
                <a:solidFill>
                  <a:srgbClr val="000000"/>
                </a:solidFill>
              </a:endParaRPr>
            </a:p>
            <a:p>
              <a:pPr marL="101600" lvl="0" indent="0" algn="l" rtl="0">
                <a:spcBef>
                  <a:spcPts val="1200"/>
                </a:spcBef>
                <a:spcAft>
                  <a:spcPts val="800"/>
                </a:spcAft>
                <a:buNone/>
              </a:pPr>
              <a:r>
                <a:rPr lang="pt-BR" sz="2000" dirty="0">
                  <a:solidFill>
                    <a:srgbClr val="231F20"/>
                  </a:solidFill>
                </a:rPr>
                <a:t>Ana mora ao lado da escola.</a:t>
              </a:r>
              <a:endParaRPr sz="2000" dirty="0">
                <a:solidFill>
                  <a:srgbClr val="000000"/>
                </a:solidFill>
              </a:endParaRPr>
            </a:p>
            <a:p>
              <a:pPr marL="101600" lvl="0" indent="0" algn="l" rtl="0">
                <a:spcBef>
                  <a:spcPts val="1200"/>
                </a:spcBef>
                <a:spcAft>
                  <a:spcPts val="800"/>
                </a:spcAft>
                <a:buNone/>
              </a:pPr>
              <a:r>
                <a:rPr lang="pt-BR" sz="2000" dirty="0">
                  <a:solidFill>
                    <a:srgbClr val="231F20"/>
                  </a:solidFill>
                </a:rPr>
                <a:t>Para Rui ir até a farmácia, só existe um caminho, passando em frente à padaria.</a:t>
              </a:r>
              <a:endParaRPr sz="2000" dirty="0">
                <a:solidFill>
                  <a:srgbClr val="000000"/>
                </a:solidFill>
              </a:endParaRPr>
            </a:p>
          </p:txBody>
        </p:sp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A3A259C0-731C-09D7-4689-7E490B2DB928}"/>
                </a:ext>
              </a:extLst>
            </p:cNvPr>
            <p:cNvSpPr/>
            <p:nvPr/>
          </p:nvSpPr>
          <p:spPr>
            <a:xfrm>
              <a:off x="381017" y="1700956"/>
              <a:ext cx="637976" cy="44757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081E9C97-269E-1078-AE1D-53F1888651E3}"/>
                </a:ext>
              </a:extLst>
            </p:cNvPr>
            <p:cNvSpPr/>
            <p:nvPr/>
          </p:nvSpPr>
          <p:spPr>
            <a:xfrm>
              <a:off x="381017" y="2347963"/>
              <a:ext cx="637976" cy="44757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7ED619A0-A055-3E4F-0723-7363B1462505}"/>
                </a:ext>
              </a:extLst>
            </p:cNvPr>
            <p:cNvSpPr/>
            <p:nvPr/>
          </p:nvSpPr>
          <p:spPr>
            <a:xfrm>
              <a:off x="381017" y="2995772"/>
              <a:ext cx="637976" cy="44757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7DA58AB9-26AA-3F9C-B712-82363363AD35}"/>
                </a:ext>
              </a:extLst>
            </p:cNvPr>
            <p:cNvSpPr/>
            <p:nvPr/>
          </p:nvSpPr>
          <p:spPr>
            <a:xfrm>
              <a:off x="381017" y="3651099"/>
              <a:ext cx="637976" cy="44757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7" name="Google Shape;217;g1ff29669687_0_181">
            <a:extLst>
              <a:ext uri="{FF2B5EF4-FFF2-40B4-BE49-F238E27FC236}">
                <a16:creationId xmlns:a16="http://schemas.microsoft.com/office/drawing/2014/main" id="{19DA43D4-025B-8B59-7D2C-459E3EF26E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85331" y="156332"/>
            <a:ext cx="2253132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sz="2600" dirty="0"/>
              <a:t>Correção</a:t>
            </a:r>
          </a:p>
        </p:txBody>
      </p:sp>
      <p:sp>
        <p:nvSpPr>
          <p:cNvPr id="8" name="Google Shape;222;g1ff29669687_0_181">
            <a:extLst>
              <a:ext uri="{FF2B5EF4-FFF2-40B4-BE49-F238E27FC236}">
                <a16:creationId xmlns:a16="http://schemas.microsoft.com/office/drawing/2014/main" id="{C0442810-C9EC-7AFC-FDFB-96DACA917233}"/>
              </a:ext>
            </a:extLst>
          </p:cNvPr>
          <p:cNvSpPr txBox="1"/>
          <p:nvPr/>
        </p:nvSpPr>
        <p:spPr>
          <a:xfrm>
            <a:off x="491700" y="1697956"/>
            <a:ext cx="301500" cy="3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</a:rPr>
              <a:t>X</a:t>
            </a:r>
            <a:endParaRPr sz="2000" b="1" dirty="0">
              <a:solidFill>
                <a:schemeClr val="dk1"/>
              </a:solidFill>
            </a:endParaRPr>
          </a:p>
        </p:txBody>
      </p:sp>
      <p:sp>
        <p:nvSpPr>
          <p:cNvPr id="9" name="Google Shape;223;g1ff29669687_0_181">
            <a:extLst>
              <a:ext uri="{FF2B5EF4-FFF2-40B4-BE49-F238E27FC236}">
                <a16:creationId xmlns:a16="http://schemas.microsoft.com/office/drawing/2014/main" id="{96F03B7D-6546-3D46-8FDE-7591C42BB9EA}"/>
              </a:ext>
            </a:extLst>
          </p:cNvPr>
          <p:cNvSpPr txBox="1"/>
          <p:nvPr/>
        </p:nvSpPr>
        <p:spPr>
          <a:xfrm>
            <a:off x="491700" y="3003290"/>
            <a:ext cx="223800" cy="3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</a:rPr>
              <a:t>X</a:t>
            </a:r>
            <a:endParaRPr sz="2000" b="1" dirty="0">
              <a:solidFill>
                <a:schemeClr val="dk1"/>
              </a:solidFill>
            </a:endParaRPr>
          </a:p>
        </p:txBody>
      </p:sp>
      <p:pic>
        <p:nvPicPr>
          <p:cNvPr id="11" name="Google Shape;209;p10">
            <a:extLst>
              <a:ext uri="{FF2B5EF4-FFF2-40B4-BE49-F238E27FC236}">
                <a16:creationId xmlns:a16="http://schemas.microsoft.com/office/drawing/2014/main" id="{8428DEFE-02AF-8E59-E366-7A1ADC9E1D4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42679" y="1623274"/>
            <a:ext cx="3865145" cy="320623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11;p10">
            <a:extLst>
              <a:ext uri="{FF2B5EF4-FFF2-40B4-BE49-F238E27FC236}">
                <a16:creationId xmlns:a16="http://schemas.microsoft.com/office/drawing/2014/main" id="{EAE42A67-EDA2-245F-9C45-BA56663CECBB}"/>
              </a:ext>
            </a:extLst>
          </p:cNvPr>
          <p:cNvSpPr txBox="1"/>
          <p:nvPr/>
        </p:nvSpPr>
        <p:spPr>
          <a:xfrm>
            <a:off x="276050" y="930626"/>
            <a:ext cx="8661762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rgbClr val="74489D"/>
                </a:solidFill>
              </a:rPr>
              <a:t>2. </a:t>
            </a:r>
            <a:r>
              <a:rPr lang="pt-BR" sz="2000" dirty="0">
                <a:solidFill>
                  <a:srgbClr val="211E1E"/>
                </a:solidFill>
              </a:rPr>
              <a:t>Ainda de acordo com o mapa da questão anterior, é correto afirmar que: </a:t>
            </a:r>
            <a:endParaRPr sz="2000" dirty="0">
              <a:solidFill>
                <a:srgbClr val="211E1E"/>
              </a:solidFill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41A80036-873E-3F4C-7D90-4B8C34E31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726" y="348505"/>
            <a:ext cx="42862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510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2">
            <a:extLst>
              <a:ext uri="{FF2B5EF4-FFF2-40B4-BE49-F238E27FC236}">
                <a16:creationId xmlns:a16="http://schemas.microsoft.com/office/drawing/2014/main" id="{DE68F9DE-D3CA-3112-9497-A9EDF59AB1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707762"/>
              </p:ext>
            </p:extLst>
          </p:nvPr>
        </p:nvGraphicFramePr>
        <p:xfrm>
          <a:off x="1161993" y="1631159"/>
          <a:ext cx="6152202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4050">
                  <a:extLst>
                    <a:ext uri="{9D8B030D-6E8A-4147-A177-3AD203B41FA5}">
                      <a16:colId xmlns:a16="http://schemas.microsoft.com/office/drawing/2014/main" val="4245307821"/>
                    </a:ext>
                  </a:extLst>
                </a:gridCol>
                <a:gridCol w="636783">
                  <a:extLst>
                    <a:ext uri="{9D8B030D-6E8A-4147-A177-3AD203B41FA5}">
                      <a16:colId xmlns:a16="http://schemas.microsoft.com/office/drawing/2014/main" val="21814331"/>
                    </a:ext>
                  </a:extLst>
                </a:gridCol>
                <a:gridCol w="636208">
                  <a:extLst>
                    <a:ext uri="{9D8B030D-6E8A-4147-A177-3AD203B41FA5}">
                      <a16:colId xmlns:a16="http://schemas.microsoft.com/office/drawing/2014/main" val="4169708528"/>
                    </a:ext>
                  </a:extLst>
                </a:gridCol>
                <a:gridCol w="695237">
                  <a:extLst>
                    <a:ext uri="{9D8B030D-6E8A-4147-A177-3AD203B41FA5}">
                      <a16:colId xmlns:a16="http://schemas.microsoft.com/office/drawing/2014/main" val="2011933024"/>
                    </a:ext>
                  </a:extLst>
                </a:gridCol>
                <a:gridCol w="623090">
                  <a:extLst>
                    <a:ext uri="{9D8B030D-6E8A-4147-A177-3AD203B41FA5}">
                      <a16:colId xmlns:a16="http://schemas.microsoft.com/office/drawing/2014/main" val="66925577"/>
                    </a:ext>
                  </a:extLst>
                </a:gridCol>
                <a:gridCol w="669002">
                  <a:extLst>
                    <a:ext uri="{9D8B030D-6E8A-4147-A177-3AD203B41FA5}">
                      <a16:colId xmlns:a16="http://schemas.microsoft.com/office/drawing/2014/main" val="4142970724"/>
                    </a:ext>
                  </a:extLst>
                </a:gridCol>
                <a:gridCol w="793603">
                  <a:extLst>
                    <a:ext uri="{9D8B030D-6E8A-4147-A177-3AD203B41FA5}">
                      <a16:colId xmlns:a16="http://schemas.microsoft.com/office/drawing/2014/main" val="3881051205"/>
                    </a:ext>
                  </a:extLst>
                </a:gridCol>
                <a:gridCol w="894229">
                  <a:extLst>
                    <a:ext uri="{9D8B030D-6E8A-4147-A177-3AD203B41FA5}">
                      <a16:colId xmlns:a16="http://schemas.microsoft.com/office/drawing/2014/main" val="260346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Começo</a:t>
                      </a:r>
                    </a:p>
                  </a:txBody>
                  <a:tcPr anchor="ctr">
                    <a:solidFill>
                      <a:srgbClr val="34F8B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2</a:t>
                      </a:r>
                    </a:p>
                  </a:txBody>
                  <a:tcPr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6321265"/>
                  </a:ext>
                </a:extLst>
              </a:tr>
            </a:tbl>
          </a:graphicData>
        </a:graphic>
      </p:graphicFrame>
      <p:grpSp>
        <p:nvGrpSpPr>
          <p:cNvPr id="14" name="Agrupar 13">
            <a:extLst>
              <a:ext uri="{FF2B5EF4-FFF2-40B4-BE49-F238E27FC236}">
                <a16:creationId xmlns:a16="http://schemas.microsoft.com/office/drawing/2014/main" id="{BED60671-0D68-DEE5-E2B5-1DCE645C3247}"/>
              </a:ext>
            </a:extLst>
          </p:cNvPr>
          <p:cNvGrpSpPr/>
          <p:nvPr/>
        </p:nvGrpSpPr>
        <p:grpSpPr>
          <a:xfrm>
            <a:off x="2680631" y="1717946"/>
            <a:ext cx="4315316" cy="242888"/>
            <a:chOff x="2478925" y="2275204"/>
            <a:chExt cx="4315316" cy="242888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5F67DC8B-B8C1-9850-8175-8CF74085FE0F}"/>
                </a:ext>
              </a:extLst>
            </p:cNvPr>
            <p:cNvGrpSpPr/>
            <p:nvPr/>
          </p:nvGrpSpPr>
          <p:grpSpPr>
            <a:xfrm>
              <a:off x="2478925" y="2275204"/>
              <a:ext cx="4315316" cy="241200"/>
              <a:chOff x="3209048" y="3735271"/>
              <a:chExt cx="4315316" cy="241200"/>
            </a:xfrm>
          </p:grpSpPr>
          <p:sp>
            <p:nvSpPr>
              <p:cNvPr id="7" name="Google Shape;232;g1ff582a2cb5_0_22">
                <a:extLst>
                  <a:ext uri="{FF2B5EF4-FFF2-40B4-BE49-F238E27FC236}">
                    <a16:creationId xmlns:a16="http://schemas.microsoft.com/office/drawing/2014/main" id="{6F1DF3AB-2E74-826D-C7EE-6C5A9AFA2EC8}"/>
                  </a:ext>
                </a:extLst>
              </p:cNvPr>
              <p:cNvSpPr/>
              <p:nvPr/>
            </p:nvSpPr>
            <p:spPr>
              <a:xfrm rot="5400000">
                <a:off x="3868490" y="3765421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8" name="Google Shape;233;g1ff582a2cb5_0_22">
                <a:extLst>
                  <a:ext uri="{FF2B5EF4-FFF2-40B4-BE49-F238E27FC236}">
                    <a16:creationId xmlns:a16="http://schemas.microsoft.com/office/drawing/2014/main" id="{66A86478-0D30-00D2-C06C-782580F3B340}"/>
                  </a:ext>
                </a:extLst>
              </p:cNvPr>
              <p:cNvSpPr/>
              <p:nvPr/>
            </p:nvSpPr>
            <p:spPr>
              <a:xfrm>
                <a:off x="4559137" y="3739064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9" name="Google Shape;234;g1ff582a2cb5_0_22">
                <a:extLst>
                  <a:ext uri="{FF2B5EF4-FFF2-40B4-BE49-F238E27FC236}">
                    <a16:creationId xmlns:a16="http://schemas.microsoft.com/office/drawing/2014/main" id="{2C189D2A-1FE0-52C8-303E-07E371F5C716}"/>
                  </a:ext>
                </a:extLst>
              </p:cNvPr>
              <p:cNvSpPr/>
              <p:nvPr/>
            </p:nvSpPr>
            <p:spPr>
              <a:xfrm rot="16200000">
                <a:off x="5207033" y="3765421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0" name="Google Shape;235;g1ff582a2cb5_0_22">
                <a:extLst>
                  <a:ext uri="{FF2B5EF4-FFF2-40B4-BE49-F238E27FC236}">
                    <a16:creationId xmlns:a16="http://schemas.microsoft.com/office/drawing/2014/main" id="{49CB600B-D73C-0A66-1DC2-B63099D1F6DC}"/>
                  </a:ext>
                </a:extLst>
              </p:cNvPr>
              <p:cNvSpPr/>
              <p:nvPr/>
            </p:nvSpPr>
            <p:spPr>
              <a:xfrm>
                <a:off x="5865473" y="3750791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1" name="Google Shape;236;g1ff582a2cb5_0_22">
                <a:extLst>
                  <a:ext uri="{FF2B5EF4-FFF2-40B4-BE49-F238E27FC236}">
                    <a16:creationId xmlns:a16="http://schemas.microsoft.com/office/drawing/2014/main" id="{C4F3B676-51DF-1C49-5032-52B72F19995F}"/>
                  </a:ext>
                </a:extLst>
              </p:cNvPr>
              <p:cNvSpPr/>
              <p:nvPr/>
            </p:nvSpPr>
            <p:spPr>
              <a:xfrm>
                <a:off x="7283164" y="3756154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2" name="Google Shape;239;g1ff582a2cb5_0_22">
                <a:extLst>
                  <a:ext uri="{FF2B5EF4-FFF2-40B4-BE49-F238E27FC236}">
                    <a16:creationId xmlns:a16="http://schemas.microsoft.com/office/drawing/2014/main" id="{3E9A0511-F486-56F3-6A11-9C6824348ABB}"/>
                  </a:ext>
                </a:extLst>
              </p:cNvPr>
              <p:cNvSpPr/>
              <p:nvPr/>
            </p:nvSpPr>
            <p:spPr>
              <a:xfrm>
                <a:off x="3209048" y="3746887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sp>
          <p:nvSpPr>
            <p:cNvPr id="13" name="Google Shape;237;g1ff582a2cb5_0_22">
              <a:extLst>
                <a:ext uri="{FF2B5EF4-FFF2-40B4-BE49-F238E27FC236}">
                  <a16:creationId xmlns:a16="http://schemas.microsoft.com/office/drawing/2014/main" id="{0BAEDBC2-31F8-2379-02B4-F909D2EDC48C}"/>
                </a:ext>
              </a:extLst>
            </p:cNvPr>
            <p:cNvSpPr/>
            <p:nvPr/>
          </p:nvSpPr>
          <p:spPr>
            <a:xfrm rot="5400000">
              <a:off x="5814695" y="2307042"/>
              <a:ext cx="241200" cy="1809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Lato"/>
                <a:ea typeface="Lato"/>
                <a:cs typeface="Lato"/>
                <a:sym typeface="Lato"/>
              </a:endParaRPr>
            </a:p>
          </p:txBody>
        </p:sp>
      </p:grpSp>
      <p:pic>
        <p:nvPicPr>
          <p:cNvPr id="30" name="Picture 2">
            <a:extLst>
              <a:ext uri="{FF2B5EF4-FFF2-40B4-BE49-F238E27FC236}">
                <a16:creationId xmlns:a16="http://schemas.microsoft.com/office/drawing/2014/main" id="{D15A439A-06D0-7898-9003-AE60627E4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527" y="321982"/>
            <a:ext cx="500063" cy="55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19;p17">
            <a:extLst>
              <a:ext uri="{FF2B5EF4-FFF2-40B4-BE49-F238E27FC236}">
                <a16:creationId xmlns:a16="http://schemas.microsoft.com/office/drawing/2014/main" id="{BEE57104-F8BE-6EDD-EF66-A244D0F8113C}"/>
              </a:ext>
            </a:extLst>
          </p:cNvPr>
          <p:cNvSpPr txBox="1">
            <a:spLocks/>
          </p:cNvSpPr>
          <p:nvPr/>
        </p:nvSpPr>
        <p:spPr>
          <a:xfrm rot="897">
            <a:off x="7534750" y="4764636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sp>
        <p:nvSpPr>
          <p:cNvPr id="4" name="Google Shape;230;g1ff582a2cb5_0_22">
            <a:extLst>
              <a:ext uri="{FF2B5EF4-FFF2-40B4-BE49-F238E27FC236}">
                <a16:creationId xmlns:a16="http://schemas.microsoft.com/office/drawing/2014/main" id="{B69C986A-166B-F72F-ABC9-A42DB70810EB}"/>
              </a:ext>
            </a:extLst>
          </p:cNvPr>
          <p:cNvSpPr txBox="1"/>
          <p:nvPr/>
        </p:nvSpPr>
        <p:spPr>
          <a:xfrm>
            <a:off x="298410" y="553971"/>
            <a:ext cx="8376000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58775" lvl="0" indent="-358775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+mj-lt"/>
              <a:buAutoNum type="arabicPeriod" startAt="3"/>
            </a:pPr>
            <a:r>
              <a:rPr lang="pt-BR" sz="2000" dirty="0">
                <a:solidFill>
                  <a:srgbClr val="211E1E"/>
                </a:solidFill>
              </a:rPr>
              <a:t>Para fazer todo o trajeto e descobrir aonde Victor pretende chegar, siga as instruções,</a:t>
            </a:r>
            <a:r>
              <a:rPr lang="pt-BR" sz="1800" b="0" i="0" u="none" strike="noStrike" baseline="0" dirty="0">
                <a:latin typeface="Lato-Light"/>
              </a:rPr>
              <a:t> </a:t>
            </a:r>
            <a:r>
              <a:rPr lang="pt-BR" sz="2000" b="0" i="0" u="none" strike="noStrike" baseline="0" dirty="0">
                <a:latin typeface="+mj-lt"/>
              </a:rPr>
              <a:t>observe que o comando que está em cinza já foi realizado.</a:t>
            </a:r>
            <a:endParaRPr sz="2000" b="1" dirty="0">
              <a:solidFill>
                <a:srgbClr val="000000"/>
              </a:solidFill>
              <a:latin typeface="+mj-lt"/>
            </a:endParaRPr>
          </a:p>
        </p:txBody>
      </p:sp>
      <p:graphicFrame>
        <p:nvGraphicFramePr>
          <p:cNvPr id="6" name="Tabela 20">
            <a:extLst>
              <a:ext uri="{FF2B5EF4-FFF2-40B4-BE49-F238E27FC236}">
                <a16:creationId xmlns:a16="http://schemas.microsoft.com/office/drawing/2014/main" id="{AE5EFBE8-4757-1981-F358-FB8BF3DB9F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098013"/>
              </p:ext>
            </p:extLst>
          </p:nvPr>
        </p:nvGraphicFramePr>
        <p:xfrm>
          <a:off x="1848971" y="2286361"/>
          <a:ext cx="4875744" cy="21336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04734">
                  <a:extLst>
                    <a:ext uri="{9D8B030D-6E8A-4147-A177-3AD203B41FA5}">
                      <a16:colId xmlns:a16="http://schemas.microsoft.com/office/drawing/2014/main" val="2803529276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308487483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1041637410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998641495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2253520395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116659466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967987352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3703188472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1759859872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2799545146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1580793803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1795037190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4213056521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4215903452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2578848194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417369355"/>
                    </a:ext>
                  </a:extLst>
                </a:gridCol>
              </a:tblGrid>
              <a:tr h="267321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1910381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480282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915937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509725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290799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130827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6250622"/>
                  </a:ext>
                </a:extLst>
              </a:tr>
            </a:tbl>
          </a:graphicData>
        </a:graphic>
      </p:graphicFrame>
      <p:sp>
        <p:nvSpPr>
          <p:cNvPr id="21" name="Retângulo 20">
            <a:extLst>
              <a:ext uri="{FF2B5EF4-FFF2-40B4-BE49-F238E27FC236}">
                <a16:creationId xmlns:a16="http://schemas.microsoft.com/office/drawing/2014/main" id="{B9192715-E8D4-140F-7ECA-389186829A36}"/>
              </a:ext>
            </a:extLst>
          </p:cNvPr>
          <p:cNvSpPr/>
          <p:nvPr/>
        </p:nvSpPr>
        <p:spPr>
          <a:xfrm>
            <a:off x="356237" y="2286361"/>
            <a:ext cx="1258404" cy="555641"/>
          </a:xfrm>
          <a:prstGeom prst="rect">
            <a:avLst/>
          </a:prstGeom>
          <a:solidFill>
            <a:srgbClr val="34F8BB"/>
          </a:solidFill>
          <a:ln w="28575">
            <a:solidFill>
              <a:srgbClr val="406A34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dirty="0">
                <a:solidFill>
                  <a:schemeClr val="dk1"/>
                </a:solidFill>
              </a:rPr>
              <a:t>CASA DE VICTOR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DF306137-9BF8-9EC7-1A14-7EB84756D49D}"/>
              </a:ext>
            </a:extLst>
          </p:cNvPr>
          <p:cNvSpPr/>
          <p:nvPr/>
        </p:nvSpPr>
        <p:spPr>
          <a:xfrm>
            <a:off x="7234908" y="2434407"/>
            <a:ext cx="1258404" cy="291509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dirty="0">
                <a:solidFill>
                  <a:schemeClr val="dk1"/>
                </a:solidFill>
              </a:rPr>
              <a:t>PIZZARIA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BD3D7C30-6764-FC48-E23D-0EDFB58C187C}"/>
              </a:ext>
            </a:extLst>
          </p:cNvPr>
          <p:cNvSpPr/>
          <p:nvPr/>
        </p:nvSpPr>
        <p:spPr>
          <a:xfrm>
            <a:off x="7234908" y="3055821"/>
            <a:ext cx="1258404" cy="277820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dirty="0">
                <a:solidFill>
                  <a:schemeClr val="dk1"/>
                </a:solidFill>
              </a:rPr>
              <a:t>PARQUE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B30CA3ED-17B3-B192-DCF1-362BDAB0772D}"/>
              </a:ext>
            </a:extLst>
          </p:cNvPr>
          <p:cNvSpPr/>
          <p:nvPr/>
        </p:nvSpPr>
        <p:spPr>
          <a:xfrm>
            <a:off x="7252248" y="3620194"/>
            <a:ext cx="1258404" cy="308136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dirty="0">
                <a:solidFill>
                  <a:schemeClr val="dk1"/>
                </a:solidFill>
              </a:rPr>
              <a:t>CLUBE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C14A1CB0-901E-57C2-D185-359E629CD51D}"/>
              </a:ext>
            </a:extLst>
          </p:cNvPr>
          <p:cNvSpPr/>
          <p:nvPr/>
        </p:nvSpPr>
        <p:spPr>
          <a:xfrm>
            <a:off x="7257345" y="4207482"/>
            <a:ext cx="1258404" cy="277821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dirty="0">
                <a:solidFill>
                  <a:schemeClr val="dk1"/>
                </a:solidFill>
              </a:rPr>
              <a:t>PRAÇA</a:t>
            </a:r>
          </a:p>
        </p:txBody>
      </p:sp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id="{D1B1F704-8893-BA57-ABA9-95BCB13EFD99}"/>
              </a:ext>
            </a:extLst>
          </p:cNvPr>
          <p:cNvCxnSpPr>
            <a:cxnSpLocks/>
          </p:cNvCxnSpPr>
          <p:nvPr/>
        </p:nvCxnSpPr>
        <p:spPr>
          <a:xfrm>
            <a:off x="1786594" y="2591591"/>
            <a:ext cx="676479" cy="8411"/>
          </a:xfrm>
          <a:prstGeom prst="straightConnector1">
            <a:avLst/>
          </a:prstGeom>
          <a:ln w="38100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de Seta Reta 34">
            <a:extLst>
              <a:ext uri="{FF2B5EF4-FFF2-40B4-BE49-F238E27FC236}">
                <a16:creationId xmlns:a16="http://schemas.microsoft.com/office/drawing/2014/main" id="{E9CD1FC6-D959-036F-ABD2-9895576166D4}"/>
              </a:ext>
            </a:extLst>
          </p:cNvPr>
          <p:cNvCxnSpPr/>
          <p:nvPr/>
        </p:nvCxnSpPr>
        <p:spPr>
          <a:xfrm>
            <a:off x="6697310" y="3194244"/>
            <a:ext cx="47023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2535D62D-D403-0996-D566-E9DB47739693}"/>
              </a:ext>
            </a:extLst>
          </p:cNvPr>
          <p:cNvCxnSpPr/>
          <p:nvPr/>
        </p:nvCxnSpPr>
        <p:spPr>
          <a:xfrm>
            <a:off x="6697310" y="4397543"/>
            <a:ext cx="47023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de Seta Reta 36">
            <a:extLst>
              <a:ext uri="{FF2B5EF4-FFF2-40B4-BE49-F238E27FC236}">
                <a16:creationId xmlns:a16="http://schemas.microsoft.com/office/drawing/2014/main" id="{874D6FE9-8379-6F2F-B17B-0FE91B8534E2}"/>
              </a:ext>
            </a:extLst>
          </p:cNvPr>
          <p:cNvCxnSpPr/>
          <p:nvPr/>
        </p:nvCxnSpPr>
        <p:spPr>
          <a:xfrm>
            <a:off x="6664072" y="2580162"/>
            <a:ext cx="47023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D754D756-DC0C-ACE9-51BE-A60B0124A74C}"/>
              </a:ext>
            </a:extLst>
          </p:cNvPr>
          <p:cNvCxnSpPr/>
          <p:nvPr/>
        </p:nvCxnSpPr>
        <p:spPr>
          <a:xfrm>
            <a:off x="6768763" y="3781577"/>
            <a:ext cx="398786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2">
            <a:extLst>
              <a:ext uri="{FF2B5EF4-FFF2-40B4-BE49-F238E27FC236}">
                <a16:creationId xmlns:a16="http://schemas.microsoft.com/office/drawing/2014/main" id="{DE68F9DE-D3CA-3112-9497-A9EDF59AB1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477503"/>
              </p:ext>
            </p:extLst>
          </p:nvPr>
        </p:nvGraphicFramePr>
        <p:xfrm>
          <a:off x="1161993" y="1663527"/>
          <a:ext cx="6152202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4050">
                  <a:extLst>
                    <a:ext uri="{9D8B030D-6E8A-4147-A177-3AD203B41FA5}">
                      <a16:colId xmlns:a16="http://schemas.microsoft.com/office/drawing/2014/main" val="4245307821"/>
                    </a:ext>
                  </a:extLst>
                </a:gridCol>
                <a:gridCol w="636783">
                  <a:extLst>
                    <a:ext uri="{9D8B030D-6E8A-4147-A177-3AD203B41FA5}">
                      <a16:colId xmlns:a16="http://schemas.microsoft.com/office/drawing/2014/main" val="21814331"/>
                    </a:ext>
                  </a:extLst>
                </a:gridCol>
                <a:gridCol w="636208">
                  <a:extLst>
                    <a:ext uri="{9D8B030D-6E8A-4147-A177-3AD203B41FA5}">
                      <a16:colId xmlns:a16="http://schemas.microsoft.com/office/drawing/2014/main" val="4169708528"/>
                    </a:ext>
                  </a:extLst>
                </a:gridCol>
                <a:gridCol w="695237">
                  <a:extLst>
                    <a:ext uri="{9D8B030D-6E8A-4147-A177-3AD203B41FA5}">
                      <a16:colId xmlns:a16="http://schemas.microsoft.com/office/drawing/2014/main" val="2011933024"/>
                    </a:ext>
                  </a:extLst>
                </a:gridCol>
                <a:gridCol w="623090">
                  <a:extLst>
                    <a:ext uri="{9D8B030D-6E8A-4147-A177-3AD203B41FA5}">
                      <a16:colId xmlns:a16="http://schemas.microsoft.com/office/drawing/2014/main" val="66925577"/>
                    </a:ext>
                  </a:extLst>
                </a:gridCol>
                <a:gridCol w="669002">
                  <a:extLst>
                    <a:ext uri="{9D8B030D-6E8A-4147-A177-3AD203B41FA5}">
                      <a16:colId xmlns:a16="http://schemas.microsoft.com/office/drawing/2014/main" val="4142970724"/>
                    </a:ext>
                  </a:extLst>
                </a:gridCol>
                <a:gridCol w="793603">
                  <a:extLst>
                    <a:ext uri="{9D8B030D-6E8A-4147-A177-3AD203B41FA5}">
                      <a16:colId xmlns:a16="http://schemas.microsoft.com/office/drawing/2014/main" val="3881051205"/>
                    </a:ext>
                  </a:extLst>
                </a:gridCol>
                <a:gridCol w="894229">
                  <a:extLst>
                    <a:ext uri="{9D8B030D-6E8A-4147-A177-3AD203B41FA5}">
                      <a16:colId xmlns:a16="http://schemas.microsoft.com/office/drawing/2014/main" val="260346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Começo</a:t>
                      </a:r>
                    </a:p>
                  </a:txBody>
                  <a:tcPr anchor="ctr">
                    <a:solidFill>
                      <a:srgbClr val="34F8B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2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6321265"/>
                  </a:ext>
                </a:extLst>
              </a:tr>
            </a:tbl>
          </a:graphicData>
        </a:graphic>
      </p:graphicFrame>
      <p:grpSp>
        <p:nvGrpSpPr>
          <p:cNvPr id="14" name="Agrupar 13">
            <a:extLst>
              <a:ext uri="{FF2B5EF4-FFF2-40B4-BE49-F238E27FC236}">
                <a16:creationId xmlns:a16="http://schemas.microsoft.com/office/drawing/2014/main" id="{BED60671-0D68-DEE5-E2B5-1DCE645C3247}"/>
              </a:ext>
            </a:extLst>
          </p:cNvPr>
          <p:cNvGrpSpPr/>
          <p:nvPr/>
        </p:nvGrpSpPr>
        <p:grpSpPr>
          <a:xfrm>
            <a:off x="2680631" y="1750314"/>
            <a:ext cx="4315316" cy="242888"/>
            <a:chOff x="2478925" y="2275204"/>
            <a:chExt cx="4315316" cy="242888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5F67DC8B-B8C1-9850-8175-8CF74085FE0F}"/>
                </a:ext>
              </a:extLst>
            </p:cNvPr>
            <p:cNvGrpSpPr/>
            <p:nvPr/>
          </p:nvGrpSpPr>
          <p:grpSpPr>
            <a:xfrm>
              <a:off x="2478925" y="2275204"/>
              <a:ext cx="4315316" cy="241200"/>
              <a:chOff x="3209048" y="3735271"/>
              <a:chExt cx="4315316" cy="241200"/>
            </a:xfrm>
          </p:grpSpPr>
          <p:sp>
            <p:nvSpPr>
              <p:cNvPr id="7" name="Google Shape;232;g1ff582a2cb5_0_22">
                <a:extLst>
                  <a:ext uri="{FF2B5EF4-FFF2-40B4-BE49-F238E27FC236}">
                    <a16:creationId xmlns:a16="http://schemas.microsoft.com/office/drawing/2014/main" id="{6F1DF3AB-2E74-826D-C7EE-6C5A9AFA2EC8}"/>
                  </a:ext>
                </a:extLst>
              </p:cNvPr>
              <p:cNvSpPr/>
              <p:nvPr/>
            </p:nvSpPr>
            <p:spPr>
              <a:xfrm rot="5400000">
                <a:off x="3868490" y="3765421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8" name="Google Shape;233;g1ff582a2cb5_0_22">
                <a:extLst>
                  <a:ext uri="{FF2B5EF4-FFF2-40B4-BE49-F238E27FC236}">
                    <a16:creationId xmlns:a16="http://schemas.microsoft.com/office/drawing/2014/main" id="{66A86478-0D30-00D2-C06C-782580F3B340}"/>
                  </a:ext>
                </a:extLst>
              </p:cNvPr>
              <p:cNvSpPr/>
              <p:nvPr/>
            </p:nvSpPr>
            <p:spPr>
              <a:xfrm>
                <a:off x="4559137" y="3739064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9" name="Google Shape;234;g1ff582a2cb5_0_22">
                <a:extLst>
                  <a:ext uri="{FF2B5EF4-FFF2-40B4-BE49-F238E27FC236}">
                    <a16:creationId xmlns:a16="http://schemas.microsoft.com/office/drawing/2014/main" id="{2C189D2A-1FE0-52C8-303E-07E371F5C716}"/>
                  </a:ext>
                </a:extLst>
              </p:cNvPr>
              <p:cNvSpPr/>
              <p:nvPr/>
            </p:nvSpPr>
            <p:spPr>
              <a:xfrm rot="16200000">
                <a:off x="5207033" y="3765421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0" name="Google Shape;235;g1ff582a2cb5_0_22">
                <a:extLst>
                  <a:ext uri="{FF2B5EF4-FFF2-40B4-BE49-F238E27FC236}">
                    <a16:creationId xmlns:a16="http://schemas.microsoft.com/office/drawing/2014/main" id="{49CB600B-D73C-0A66-1DC2-B63099D1F6DC}"/>
                  </a:ext>
                </a:extLst>
              </p:cNvPr>
              <p:cNvSpPr/>
              <p:nvPr/>
            </p:nvSpPr>
            <p:spPr>
              <a:xfrm>
                <a:off x="5865473" y="3750791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1" name="Google Shape;236;g1ff582a2cb5_0_22">
                <a:extLst>
                  <a:ext uri="{FF2B5EF4-FFF2-40B4-BE49-F238E27FC236}">
                    <a16:creationId xmlns:a16="http://schemas.microsoft.com/office/drawing/2014/main" id="{C4F3B676-51DF-1C49-5032-52B72F19995F}"/>
                  </a:ext>
                </a:extLst>
              </p:cNvPr>
              <p:cNvSpPr/>
              <p:nvPr/>
            </p:nvSpPr>
            <p:spPr>
              <a:xfrm>
                <a:off x="7283164" y="3756154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2" name="Google Shape;239;g1ff582a2cb5_0_22">
                <a:extLst>
                  <a:ext uri="{FF2B5EF4-FFF2-40B4-BE49-F238E27FC236}">
                    <a16:creationId xmlns:a16="http://schemas.microsoft.com/office/drawing/2014/main" id="{3E9A0511-F486-56F3-6A11-9C6824348ABB}"/>
                  </a:ext>
                </a:extLst>
              </p:cNvPr>
              <p:cNvSpPr/>
              <p:nvPr/>
            </p:nvSpPr>
            <p:spPr>
              <a:xfrm>
                <a:off x="3209048" y="3746887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sp>
          <p:nvSpPr>
            <p:cNvPr id="13" name="Google Shape;237;g1ff582a2cb5_0_22">
              <a:extLst>
                <a:ext uri="{FF2B5EF4-FFF2-40B4-BE49-F238E27FC236}">
                  <a16:creationId xmlns:a16="http://schemas.microsoft.com/office/drawing/2014/main" id="{0BAEDBC2-31F8-2379-02B4-F909D2EDC48C}"/>
                </a:ext>
              </a:extLst>
            </p:cNvPr>
            <p:cNvSpPr/>
            <p:nvPr/>
          </p:nvSpPr>
          <p:spPr>
            <a:xfrm rot="5400000">
              <a:off x="5814695" y="2307042"/>
              <a:ext cx="241200" cy="1809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aphicFrame>
        <p:nvGraphicFramePr>
          <p:cNvPr id="20" name="Tabela 20">
            <a:extLst>
              <a:ext uri="{FF2B5EF4-FFF2-40B4-BE49-F238E27FC236}">
                <a16:creationId xmlns:a16="http://schemas.microsoft.com/office/drawing/2014/main" id="{1DDB51AD-203B-26AE-0E14-9E407176C2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154030"/>
              </p:ext>
            </p:extLst>
          </p:nvPr>
        </p:nvGraphicFramePr>
        <p:xfrm>
          <a:off x="1848971" y="2286361"/>
          <a:ext cx="4875744" cy="21336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04734">
                  <a:extLst>
                    <a:ext uri="{9D8B030D-6E8A-4147-A177-3AD203B41FA5}">
                      <a16:colId xmlns:a16="http://schemas.microsoft.com/office/drawing/2014/main" val="2803529276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308487483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1041637410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998641495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2253520395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116659466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967987352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3703188472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1759859872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2799545146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1580793803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1795037190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4213056521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4215903452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2578848194"/>
                    </a:ext>
                  </a:extLst>
                </a:gridCol>
                <a:gridCol w="304734">
                  <a:extLst>
                    <a:ext uri="{9D8B030D-6E8A-4147-A177-3AD203B41FA5}">
                      <a16:colId xmlns:a16="http://schemas.microsoft.com/office/drawing/2014/main" val="417369355"/>
                    </a:ext>
                  </a:extLst>
                </a:gridCol>
              </a:tblGrid>
              <a:tr h="267321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1910381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480282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915937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509725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290799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130827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6250622"/>
                  </a:ext>
                </a:extLst>
              </a:tr>
            </a:tbl>
          </a:graphicData>
        </a:graphic>
      </p:graphicFrame>
      <p:sp>
        <p:nvSpPr>
          <p:cNvPr id="15" name="Retângulo 14">
            <a:extLst>
              <a:ext uri="{FF2B5EF4-FFF2-40B4-BE49-F238E27FC236}">
                <a16:creationId xmlns:a16="http://schemas.microsoft.com/office/drawing/2014/main" id="{3973D4A9-88A1-7ABA-7B83-A7A6B13D3416}"/>
              </a:ext>
            </a:extLst>
          </p:cNvPr>
          <p:cNvSpPr/>
          <p:nvPr/>
        </p:nvSpPr>
        <p:spPr>
          <a:xfrm>
            <a:off x="356237" y="2286361"/>
            <a:ext cx="1258404" cy="555641"/>
          </a:xfrm>
          <a:prstGeom prst="rect">
            <a:avLst/>
          </a:prstGeom>
          <a:solidFill>
            <a:srgbClr val="34F8BB"/>
          </a:solidFill>
          <a:ln w="28575">
            <a:solidFill>
              <a:srgbClr val="406A34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dirty="0">
                <a:solidFill>
                  <a:schemeClr val="dk1"/>
                </a:solidFill>
              </a:rPr>
              <a:t>CASA DE VICTOR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22C7990E-C651-766D-A8D6-FF894859B8FA}"/>
              </a:ext>
            </a:extLst>
          </p:cNvPr>
          <p:cNvSpPr/>
          <p:nvPr/>
        </p:nvSpPr>
        <p:spPr>
          <a:xfrm>
            <a:off x="7234908" y="2434407"/>
            <a:ext cx="1258404" cy="291509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dirty="0">
                <a:solidFill>
                  <a:schemeClr val="dk1"/>
                </a:solidFill>
              </a:rPr>
              <a:t>PIZZARIA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9AAC29C9-57B5-A140-CEDA-D022D8258313}"/>
              </a:ext>
            </a:extLst>
          </p:cNvPr>
          <p:cNvSpPr/>
          <p:nvPr/>
        </p:nvSpPr>
        <p:spPr>
          <a:xfrm>
            <a:off x="7234908" y="3055821"/>
            <a:ext cx="1258404" cy="277820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dirty="0">
                <a:solidFill>
                  <a:schemeClr val="dk1"/>
                </a:solidFill>
              </a:rPr>
              <a:t>PARQUE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42EF40D6-2393-944E-8490-C956B4E87C8C}"/>
              </a:ext>
            </a:extLst>
          </p:cNvPr>
          <p:cNvSpPr/>
          <p:nvPr/>
        </p:nvSpPr>
        <p:spPr>
          <a:xfrm>
            <a:off x="7252248" y="3620194"/>
            <a:ext cx="1258404" cy="308136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dirty="0">
                <a:solidFill>
                  <a:schemeClr val="dk1"/>
                </a:solidFill>
              </a:rPr>
              <a:t>CLUBE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2F9A1597-9DC5-6D7C-6B12-BFB70EEE296A}"/>
              </a:ext>
            </a:extLst>
          </p:cNvPr>
          <p:cNvSpPr/>
          <p:nvPr/>
        </p:nvSpPr>
        <p:spPr>
          <a:xfrm>
            <a:off x="7257345" y="4207482"/>
            <a:ext cx="1258404" cy="277821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dirty="0">
                <a:solidFill>
                  <a:schemeClr val="dk1"/>
                </a:solidFill>
              </a:rPr>
              <a:t>PRAÇA</a:t>
            </a:r>
          </a:p>
        </p:txBody>
      </p: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4DB3E57E-7CA6-F40E-1D6D-36CEC5124F65}"/>
              </a:ext>
            </a:extLst>
          </p:cNvPr>
          <p:cNvCxnSpPr>
            <a:cxnSpLocks/>
          </p:cNvCxnSpPr>
          <p:nvPr/>
        </p:nvCxnSpPr>
        <p:spPr>
          <a:xfrm>
            <a:off x="1848971" y="2571750"/>
            <a:ext cx="598394" cy="8412"/>
          </a:xfrm>
          <a:prstGeom prst="straightConnector1">
            <a:avLst/>
          </a:prstGeom>
          <a:ln w="38100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e Seta Reta 23">
            <a:extLst>
              <a:ext uri="{FF2B5EF4-FFF2-40B4-BE49-F238E27FC236}">
                <a16:creationId xmlns:a16="http://schemas.microsoft.com/office/drawing/2014/main" id="{9476B25A-08B8-D876-2A09-45CF82E1B234}"/>
              </a:ext>
            </a:extLst>
          </p:cNvPr>
          <p:cNvCxnSpPr/>
          <p:nvPr/>
        </p:nvCxnSpPr>
        <p:spPr>
          <a:xfrm>
            <a:off x="6697310" y="3194244"/>
            <a:ext cx="47023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89A17855-665A-689A-6B35-6CA16B796617}"/>
              </a:ext>
            </a:extLst>
          </p:cNvPr>
          <p:cNvCxnSpPr/>
          <p:nvPr/>
        </p:nvCxnSpPr>
        <p:spPr>
          <a:xfrm>
            <a:off x="6709406" y="3803737"/>
            <a:ext cx="47023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6E29D6CA-49C3-A1B2-8A54-91204316B6D2}"/>
              </a:ext>
            </a:extLst>
          </p:cNvPr>
          <p:cNvCxnSpPr/>
          <p:nvPr/>
        </p:nvCxnSpPr>
        <p:spPr>
          <a:xfrm>
            <a:off x="6697310" y="4397543"/>
            <a:ext cx="47023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>
            <a:extLst>
              <a:ext uri="{FF2B5EF4-FFF2-40B4-BE49-F238E27FC236}">
                <a16:creationId xmlns:a16="http://schemas.microsoft.com/office/drawing/2014/main" id="{3448420E-123A-E588-BF2A-42925043B736}"/>
              </a:ext>
            </a:extLst>
          </p:cNvPr>
          <p:cNvCxnSpPr/>
          <p:nvPr/>
        </p:nvCxnSpPr>
        <p:spPr>
          <a:xfrm>
            <a:off x="6664072" y="2580162"/>
            <a:ext cx="470239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>
            <a:extLst>
              <a:ext uri="{FF2B5EF4-FFF2-40B4-BE49-F238E27FC236}">
                <a16:creationId xmlns:a16="http://schemas.microsoft.com/office/drawing/2014/main" id="{B54C2B1A-1353-C778-9C15-B04A1A8A6003}"/>
              </a:ext>
            </a:extLst>
          </p:cNvPr>
          <p:cNvCxnSpPr>
            <a:cxnSpLocks/>
          </p:cNvCxnSpPr>
          <p:nvPr/>
        </p:nvCxnSpPr>
        <p:spPr>
          <a:xfrm>
            <a:off x="2447365" y="2548466"/>
            <a:ext cx="0" cy="1609390"/>
          </a:xfrm>
          <a:prstGeom prst="straightConnector1">
            <a:avLst/>
          </a:prstGeom>
          <a:ln w="38100">
            <a:solidFill>
              <a:srgbClr val="7030A0"/>
            </a:solidFill>
            <a:headEnd type="triangle"/>
            <a:tailEnd type="triangle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Conector de Seta Reta 226">
            <a:extLst>
              <a:ext uri="{FF2B5EF4-FFF2-40B4-BE49-F238E27FC236}">
                <a16:creationId xmlns:a16="http://schemas.microsoft.com/office/drawing/2014/main" id="{760CD580-57DE-5849-BDCC-914D32252701}"/>
              </a:ext>
            </a:extLst>
          </p:cNvPr>
          <p:cNvCxnSpPr>
            <a:cxnSpLocks/>
          </p:cNvCxnSpPr>
          <p:nvPr/>
        </p:nvCxnSpPr>
        <p:spPr>
          <a:xfrm flipH="1">
            <a:off x="2434595" y="4110457"/>
            <a:ext cx="2507199" cy="0"/>
          </a:xfrm>
          <a:prstGeom prst="straightConnector1">
            <a:avLst/>
          </a:prstGeom>
          <a:ln w="38100">
            <a:solidFill>
              <a:srgbClr val="7030A0"/>
            </a:solidFill>
            <a:headEnd type="triangle"/>
            <a:tailEnd type="triangle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Conector de Seta Reta 232">
            <a:extLst>
              <a:ext uri="{FF2B5EF4-FFF2-40B4-BE49-F238E27FC236}">
                <a16:creationId xmlns:a16="http://schemas.microsoft.com/office/drawing/2014/main" id="{F50F10CE-9C86-03A7-3BA5-9BBD0EDB0739}"/>
              </a:ext>
            </a:extLst>
          </p:cNvPr>
          <p:cNvCxnSpPr>
            <a:cxnSpLocks/>
          </p:cNvCxnSpPr>
          <p:nvPr/>
        </p:nvCxnSpPr>
        <p:spPr>
          <a:xfrm>
            <a:off x="4889666" y="2842002"/>
            <a:ext cx="0" cy="1315854"/>
          </a:xfrm>
          <a:prstGeom prst="straightConnector1">
            <a:avLst/>
          </a:prstGeom>
          <a:ln w="38100">
            <a:solidFill>
              <a:srgbClr val="7030A0"/>
            </a:solidFill>
            <a:headEnd type="triangle"/>
            <a:tailEnd type="triangle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Conector de Seta Reta 234">
            <a:extLst>
              <a:ext uri="{FF2B5EF4-FFF2-40B4-BE49-F238E27FC236}">
                <a16:creationId xmlns:a16="http://schemas.microsoft.com/office/drawing/2014/main" id="{F8EA57D4-E3F0-758E-C8BD-22961182B15D}"/>
              </a:ext>
            </a:extLst>
          </p:cNvPr>
          <p:cNvCxnSpPr>
            <a:cxnSpLocks/>
          </p:cNvCxnSpPr>
          <p:nvPr/>
        </p:nvCxnSpPr>
        <p:spPr>
          <a:xfrm flipH="1">
            <a:off x="4806996" y="2904704"/>
            <a:ext cx="1420455" cy="0"/>
          </a:xfrm>
          <a:prstGeom prst="straightConnector1">
            <a:avLst/>
          </a:prstGeom>
          <a:ln w="38100">
            <a:solidFill>
              <a:srgbClr val="7030A0"/>
            </a:solidFill>
            <a:headEnd type="triangle"/>
            <a:tailEnd type="triangle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Conector de Seta Reta 236">
            <a:extLst>
              <a:ext uri="{FF2B5EF4-FFF2-40B4-BE49-F238E27FC236}">
                <a16:creationId xmlns:a16="http://schemas.microsoft.com/office/drawing/2014/main" id="{7CF6D1C1-839B-248F-5C5B-7E2845ACA601}"/>
              </a:ext>
            </a:extLst>
          </p:cNvPr>
          <p:cNvCxnSpPr>
            <a:cxnSpLocks/>
          </p:cNvCxnSpPr>
          <p:nvPr/>
        </p:nvCxnSpPr>
        <p:spPr>
          <a:xfrm>
            <a:off x="6137001" y="2861245"/>
            <a:ext cx="0" cy="1007165"/>
          </a:xfrm>
          <a:prstGeom prst="straightConnector1">
            <a:avLst/>
          </a:prstGeom>
          <a:ln w="38100">
            <a:solidFill>
              <a:srgbClr val="7030A0"/>
            </a:solidFill>
            <a:headEnd type="triangle"/>
            <a:tailEnd type="triangle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Conector de Seta Reta 239">
            <a:extLst>
              <a:ext uri="{FF2B5EF4-FFF2-40B4-BE49-F238E27FC236}">
                <a16:creationId xmlns:a16="http://schemas.microsoft.com/office/drawing/2014/main" id="{6F0C0DFB-48FD-BC29-7269-8BB60F9129E8}"/>
              </a:ext>
            </a:extLst>
          </p:cNvPr>
          <p:cNvCxnSpPr>
            <a:cxnSpLocks/>
          </p:cNvCxnSpPr>
          <p:nvPr/>
        </p:nvCxnSpPr>
        <p:spPr>
          <a:xfrm flipH="1">
            <a:off x="6046551" y="3803737"/>
            <a:ext cx="1133094" cy="0"/>
          </a:xfrm>
          <a:prstGeom prst="straightConnector1">
            <a:avLst/>
          </a:prstGeom>
          <a:ln w="38100">
            <a:solidFill>
              <a:srgbClr val="7030A0"/>
            </a:solidFill>
            <a:headEnd type="triangle"/>
            <a:tailEnd type="triangle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5" name="Picture 2">
            <a:extLst>
              <a:ext uri="{FF2B5EF4-FFF2-40B4-BE49-F238E27FC236}">
                <a16:creationId xmlns:a16="http://schemas.microsoft.com/office/drawing/2014/main" id="{F1DD7FE5-EB7F-E977-BF15-2BEFE3910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726" y="348505"/>
            <a:ext cx="42862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Google Shape;217;g1ff29669687_0_181">
            <a:extLst>
              <a:ext uri="{FF2B5EF4-FFF2-40B4-BE49-F238E27FC236}">
                <a16:creationId xmlns:a16="http://schemas.microsoft.com/office/drawing/2014/main" id="{0B84CBDE-3A3D-58A4-6535-CDB189CF0C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98188" y="108164"/>
            <a:ext cx="2253132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sz="2600" dirty="0"/>
              <a:t>Correção</a:t>
            </a:r>
          </a:p>
        </p:txBody>
      </p:sp>
      <p:sp>
        <p:nvSpPr>
          <p:cNvPr id="2" name="Google Shape;119;p17">
            <a:extLst>
              <a:ext uri="{FF2B5EF4-FFF2-40B4-BE49-F238E27FC236}">
                <a16:creationId xmlns:a16="http://schemas.microsoft.com/office/drawing/2014/main" id="{15B0A2C0-C89C-EA71-A040-6D5370BA894C}"/>
              </a:ext>
            </a:extLst>
          </p:cNvPr>
          <p:cNvSpPr txBox="1">
            <a:spLocks/>
          </p:cNvSpPr>
          <p:nvPr/>
        </p:nvSpPr>
        <p:spPr>
          <a:xfrm rot="897">
            <a:off x="7586381" y="4764636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sp>
        <p:nvSpPr>
          <p:cNvPr id="4" name="Google Shape;230;g1ff582a2cb5_0_22">
            <a:extLst>
              <a:ext uri="{FF2B5EF4-FFF2-40B4-BE49-F238E27FC236}">
                <a16:creationId xmlns:a16="http://schemas.microsoft.com/office/drawing/2014/main" id="{1836CC06-1703-7F12-FABE-652EFCBE1377}"/>
              </a:ext>
            </a:extLst>
          </p:cNvPr>
          <p:cNvSpPr txBox="1"/>
          <p:nvPr/>
        </p:nvSpPr>
        <p:spPr>
          <a:xfrm>
            <a:off x="260038" y="495448"/>
            <a:ext cx="8376000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58775" lvl="0" indent="-358775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+mj-lt"/>
              <a:buAutoNum type="arabicPeriod" startAt="3"/>
            </a:pPr>
            <a:r>
              <a:rPr lang="pt-BR" sz="2000" dirty="0">
                <a:solidFill>
                  <a:srgbClr val="211E1E"/>
                </a:solidFill>
              </a:rPr>
              <a:t>Para fazer todo o trajeto e descobrir aonde Victor pretende chegar, siga as instruções,</a:t>
            </a:r>
            <a:r>
              <a:rPr lang="pt-BR" sz="1800" b="0" i="0" u="none" strike="noStrike" baseline="0" dirty="0">
                <a:latin typeface="Lato-Light"/>
              </a:rPr>
              <a:t> </a:t>
            </a:r>
            <a:r>
              <a:rPr lang="pt-BR" sz="2000" b="0" i="0" u="none" strike="noStrike" baseline="0" dirty="0">
                <a:latin typeface="+mj-lt"/>
              </a:rPr>
              <a:t>observe que o comando que está em cinza já foi realizado.</a:t>
            </a:r>
            <a:endParaRPr lang="pt-BR" sz="2000" b="1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5956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5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1ff582a2cb5_0_42"/>
          <p:cNvSpPr txBox="1"/>
          <p:nvPr/>
        </p:nvSpPr>
        <p:spPr>
          <a:xfrm>
            <a:off x="384000" y="1881056"/>
            <a:ext cx="8376000" cy="1826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dirty="0">
                <a:solidFill>
                  <a:srgbClr val="7030A0"/>
                </a:solidFill>
              </a:rPr>
              <a:t>b) </a:t>
            </a:r>
            <a:r>
              <a:rPr lang="pt-BR" sz="2000" dirty="0">
                <a:solidFill>
                  <a:schemeClr val="dk1"/>
                </a:solidFill>
              </a:rPr>
              <a:t>Se Victor tivesse seguido as instruções abaixo, aonde chegaria?</a:t>
            </a: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dirty="0">
                <a:solidFill>
                  <a:schemeClr val="dk1"/>
                </a:solidFill>
              </a:rPr>
              <a:t>	Pizzaria		Parque		Clube		Praça</a:t>
            </a:r>
            <a:endParaRPr sz="2000" dirty="0">
              <a:solidFill>
                <a:schemeClr val="dk1"/>
              </a:solidFill>
            </a:endParaRPr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650D9D96-AD80-6B27-839F-B0C81BAB449C}"/>
              </a:ext>
            </a:extLst>
          </p:cNvPr>
          <p:cNvGrpSpPr/>
          <p:nvPr/>
        </p:nvGrpSpPr>
        <p:grpSpPr>
          <a:xfrm>
            <a:off x="898737" y="3170675"/>
            <a:ext cx="5892035" cy="334484"/>
            <a:chOff x="898737" y="3593936"/>
            <a:chExt cx="5892035" cy="334484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C6CF65C6-A8FA-A540-84AD-E425B8AD3709}"/>
                </a:ext>
              </a:extLst>
            </p:cNvPr>
            <p:cNvSpPr/>
            <p:nvPr/>
          </p:nvSpPr>
          <p:spPr>
            <a:xfrm>
              <a:off x="898737" y="3605594"/>
              <a:ext cx="412359" cy="32282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F3A8B90C-1178-55A7-A0EC-A3B5E1BBBE89}"/>
                </a:ext>
              </a:extLst>
            </p:cNvPr>
            <p:cNvSpPr/>
            <p:nvPr/>
          </p:nvSpPr>
          <p:spPr>
            <a:xfrm>
              <a:off x="2758913" y="3605594"/>
              <a:ext cx="412359" cy="32282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71E186E5-870E-C60D-7F8D-9E2DD73A23B1}"/>
                </a:ext>
              </a:extLst>
            </p:cNvPr>
            <p:cNvSpPr/>
            <p:nvPr/>
          </p:nvSpPr>
          <p:spPr>
            <a:xfrm>
              <a:off x="4568663" y="3605594"/>
              <a:ext cx="412359" cy="32282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B6009DA1-1283-5496-D508-1EF55A1B734D}"/>
                </a:ext>
              </a:extLst>
            </p:cNvPr>
            <p:cNvSpPr/>
            <p:nvPr/>
          </p:nvSpPr>
          <p:spPr>
            <a:xfrm>
              <a:off x="6378413" y="3593936"/>
              <a:ext cx="412359" cy="32282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aphicFrame>
        <p:nvGraphicFramePr>
          <p:cNvPr id="22" name="Tabela 22">
            <a:extLst>
              <a:ext uri="{FF2B5EF4-FFF2-40B4-BE49-F238E27FC236}">
                <a16:creationId xmlns:a16="http://schemas.microsoft.com/office/drawing/2014/main" id="{58DE2E8A-00F1-FE5B-3496-991706E6C8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53907"/>
              </p:ext>
            </p:extLst>
          </p:nvPr>
        </p:nvGraphicFramePr>
        <p:xfrm>
          <a:off x="1162998" y="2531389"/>
          <a:ext cx="6152202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4050">
                  <a:extLst>
                    <a:ext uri="{9D8B030D-6E8A-4147-A177-3AD203B41FA5}">
                      <a16:colId xmlns:a16="http://schemas.microsoft.com/office/drawing/2014/main" val="4245307821"/>
                    </a:ext>
                  </a:extLst>
                </a:gridCol>
                <a:gridCol w="636783">
                  <a:extLst>
                    <a:ext uri="{9D8B030D-6E8A-4147-A177-3AD203B41FA5}">
                      <a16:colId xmlns:a16="http://schemas.microsoft.com/office/drawing/2014/main" val="21814331"/>
                    </a:ext>
                  </a:extLst>
                </a:gridCol>
                <a:gridCol w="636208">
                  <a:extLst>
                    <a:ext uri="{9D8B030D-6E8A-4147-A177-3AD203B41FA5}">
                      <a16:colId xmlns:a16="http://schemas.microsoft.com/office/drawing/2014/main" val="4169708528"/>
                    </a:ext>
                  </a:extLst>
                </a:gridCol>
                <a:gridCol w="695237">
                  <a:extLst>
                    <a:ext uri="{9D8B030D-6E8A-4147-A177-3AD203B41FA5}">
                      <a16:colId xmlns:a16="http://schemas.microsoft.com/office/drawing/2014/main" val="2011933024"/>
                    </a:ext>
                  </a:extLst>
                </a:gridCol>
                <a:gridCol w="623090">
                  <a:extLst>
                    <a:ext uri="{9D8B030D-6E8A-4147-A177-3AD203B41FA5}">
                      <a16:colId xmlns:a16="http://schemas.microsoft.com/office/drawing/2014/main" val="66925577"/>
                    </a:ext>
                  </a:extLst>
                </a:gridCol>
                <a:gridCol w="669002">
                  <a:extLst>
                    <a:ext uri="{9D8B030D-6E8A-4147-A177-3AD203B41FA5}">
                      <a16:colId xmlns:a16="http://schemas.microsoft.com/office/drawing/2014/main" val="4142970724"/>
                    </a:ext>
                  </a:extLst>
                </a:gridCol>
                <a:gridCol w="793603">
                  <a:extLst>
                    <a:ext uri="{9D8B030D-6E8A-4147-A177-3AD203B41FA5}">
                      <a16:colId xmlns:a16="http://schemas.microsoft.com/office/drawing/2014/main" val="3881051205"/>
                    </a:ext>
                  </a:extLst>
                </a:gridCol>
                <a:gridCol w="894229">
                  <a:extLst>
                    <a:ext uri="{9D8B030D-6E8A-4147-A177-3AD203B41FA5}">
                      <a16:colId xmlns:a16="http://schemas.microsoft.com/office/drawing/2014/main" val="260346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Começo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6321265"/>
                  </a:ext>
                </a:extLst>
              </a:tr>
            </a:tbl>
          </a:graphicData>
        </a:graphic>
      </p:graphicFrame>
      <p:grpSp>
        <p:nvGrpSpPr>
          <p:cNvPr id="7" name="Agrupar 6">
            <a:extLst>
              <a:ext uri="{FF2B5EF4-FFF2-40B4-BE49-F238E27FC236}">
                <a16:creationId xmlns:a16="http://schemas.microsoft.com/office/drawing/2014/main" id="{E861A0EA-E138-3999-C517-FF62EFCEA5C4}"/>
              </a:ext>
            </a:extLst>
          </p:cNvPr>
          <p:cNvGrpSpPr/>
          <p:nvPr/>
        </p:nvGrpSpPr>
        <p:grpSpPr>
          <a:xfrm>
            <a:off x="380663" y="767059"/>
            <a:ext cx="8376000" cy="1005373"/>
            <a:chOff x="463173" y="666956"/>
            <a:chExt cx="8376000" cy="1005373"/>
          </a:xfrm>
        </p:grpSpPr>
        <p:sp>
          <p:nvSpPr>
            <p:cNvPr id="8" name="Google Shape;251;g1ff582a2cb5_0_42">
              <a:extLst>
                <a:ext uri="{FF2B5EF4-FFF2-40B4-BE49-F238E27FC236}">
                  <a16:creationId xmlns:a16="http://schemas.microsoft.com/office/drawing/2014/main" id="{065FFA78-1F00-1A34-98C3-2DE28A2E8BA8}"/>
                </a:ext>
              </a:extLst>
            </p:cNvPr>
            <p:cNvSpPr txBox="1"/>
            <p:nvPr/>
          </p:nvSpPr>
          <p:spPr>
            <a:xfrm>
              <a:off x="463173" y="666956"/>
              <a:ext cx="8376000" cy="10053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8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sz="2000" dirty="0">
                  <a:solidFill>
                    <a:srgbClr val="7030A0"/>
                  </a:solidFill>
                </a:rPr>
                <a:t>a) </a:t>
              </a:r>
              <a:r>
                <a:rPr lang="pt-BR" sz="2000" dirty="0">
                  <a:solidFill>
                    <a:schemeClr val="dk1"/>
                  </a:solidFill>
                </a:rPr>
                <a:t>Aonde Victor chegou? Marque com um </a:t>
              </a:r>
              <a:r>
                <a:rPr lang="pt-BR" sz="2000" b="1" dirty="0">
                  <a:solidFill>
                    <a:schemeClr val="dk1"/>
                  </a:solidFill>
                </a:rPr>
                <a:t>X</a:t>
              </a:r>
              <a:r>
                <a:rPr lang="pt-BR" sz="2000" dirty="0">
                  <a:solidFill>
                    <a:schemeClr val="dk1"/>
                  </a:solidFill>
                </a:rPr>
                <a:t> a resposta correta:</a:t>
              </a:r>
              <a:endParaRPr sz="2000" dirty="0">
                <a:solidFill>
                  <a:schemeClr val="dk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8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sz="2000" dirty="0">
                  <a:solidFill>
                    <a:schemeClr val="dk1"/>
                  </a:solidFill>
                </a:rPr>
                <a:t>	Pizzaria		Parque		Clube		Praça</a:t>
              </a:r>
              <a:endParaRPr sz="2000" dirty="0">
                <a:solidFill>
                  <a:schemeClr val="dk1"/>
                </a:solidFill>
              </a:endParaRP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233FAE97-B4EA-DDA2-8A40-30A6DAAA35B3}"/>
                </a:ext>
              </a:extLst>
            </p:cNvPr>
            <p:cNvSpPr/>
            <p:nvPr/>
          </p:nvSpPr>
          <p:spPr>
            <a:xfrm>
              <a:off x="952517" y="1140918"/>
              <a:ext cx="412359" cy="32282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8F88C402-377F-9707-D180-BFBAFAC41FE8}"/>
                </a:ext>
              </a:extLst>
            </p:cNvPr>
            <p:cNvSpPr/>
            <p:nvPr/>
          </p:nvSpPr>
          <p:spPr>
            <a:xfrm>
              <a:off x="2812693" y="1140918"/>
              <a:ext cx="412359" cy="32282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A026AA94-6333-5C5B-6ED9-3F59ABAD3515}"/>
                </a:ext>
              </a:extLst>
            </p:cNvPr>
            <p:cNvSpPr/>
            <p:nvPr/>
          </p:nvSpPr>
          <p:spPr>
            <a:xfrm>
              <a:off x="4622443" y="1140918"/>
              <a:ext cx="412359" cy="32282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3DD8CF4E-108E-ACBE-FB50-49F5A1A76824}"/>
                </a:ext>
              </a:extLst>
            </p:cNvPr>
            <p:cNvSpPr/>
            <p:nvPr/>
          </p:nvSpPr>
          <p:spPr>
            <a:xfrm>
              <a:off x="6432193" y="1129260"/>
              <a:ext cx="412359" cy="32282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C7338A3A-D7BB-8DFB-C9CB-C65B22AB7411}"/>
              </a:ext>
            </a:extLst>
          </p:cNvPr>
          <p:cNvGrpSpPr/>
          <p:nvPr/>
        </p:nvGrpSpPr>
        <p:grpSpPr>
          <a:xfrm>
            <a:off x="2681636" y="2599642"/>
            <a:ext cx="4315316" cy="259734"/>
            <a:chOff x="2748422" y="4352132"/>
            <a:chExt cx="4315316" cy="259734"/>
          </a:xfrm>
        </p:grpSpPr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2584FBF4-DE1C-408B-68AF-2240516DF8F1}"/>
                </a:ext>
              </a:extLst>
            </p:cNvPr>
            <p:cNvGrpSpPr/>
            <p:nvPr/>
          </p:nvGrpSpPr>
          <p:grpSpPr>
            <a:xfrm>
              <a:off x="2748422" y="4370666"/>
              <a:ext cx="4315316" cy="241200"/>
              <a:chOff x="3209048" y="3735271"/>
              <a:chExt cx="4315316" cy="241200"/>
            </a:xfrm>
          </p:grpSpPr>
          <p:sp>
            <p:nvSpPr>
              <p:cNvPr id="15" name="Google Shape;232;g1ff582a2cb5_0_22">
                <a:extLst>
                  <a:ext uri="{FF2B5EF4-FFF2-40B4-BE49-F238E27FC236}">
                    <a16:creationId xmlns:a16="http://schemas.microsoft.com/office/drawing/2014/main" id="{866296DE-FB39-DBD5-0F03-B8F941F97556}"/>
                  </a:ext>
                </a:extLst>
              </p:cNvPr>
              <p:cNvSpPr/>
              <p:nvPr/>
            </p:nvSpPr>
            <p:spPr>
              <a:xfrm rot="5400000">
                <a:off x="3868490" y="3765421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6" name="Google Shape;233;g1ff582a2cb5_0_22">
                <a:extLst>
                  <a:ext uri="{FF2B5EF4-FFF2-40B4-BE49-F238E27FC236}">
                    <a16:creationId xmlns:a16="http://schemas.microsoft.com/office/drawing/2014/main" id="{FC679023-20C3-BCB5-ADFB-9B1081C1E80A}"/>
                  </a:ext>
                </a:extLst>
              </p:cNvPr>
              <p:cNvSpPr/>
              <p:nvPr/>
            </p:nvSpPr>
            <p:spPr>
              <a:xfrm>
                <a:off x="4559137" y="3739064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7" name="Google Shape;234;g1ff582a2cb5_0_22">
                <a:extLst>
                  <a:ext uri="{FF2B5EF4-FFF2-40B4-BE49-F238E27FC236}">
                    <a16:creationId xmlns:a16="http://schemas.microsoft.com/office/drawing/2014/main" id="{3E1AC884-9A7A-13CB-84B1-E123E8E6A3AC}"/>
                  </a:ext>
                </a:extLst>
              </p:cNvPr>
              <p:cNvSpPr/>
              <p:nvPr/>
            </p:nvSpPr>
            <p:spPr>
              <a:xfrm rot="16200000">
                <a:off x="5207033" y="3765421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8" name="Google Shape;235;g1ff582a2cb5_0_22">
                <a:extLst>
                  <a:ext uri="{FF2B5EF4-FFF2-40B4-BE49-F238E27FC236}">
                    <a16:creationId xmlns:a16="http://schemas.microsoft.com/office/drawing/2014/main" id="{CBD6EF5B-31DE-680D-6592-3D16208F9191}"/>
                  </a:ext>
                </a:extLst>
              </p:cNvPr>
              <p:cNvSpPr/>
              <p:nvPr/>
            </p:nvSpPr>
            <p:spPr>
              <a:xfrm>
                <a:off x="5865473" y="3750791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9" name="Google Shape;236;g1ff582a2cb5_0_22">
                <a:extLst>
                  <a:ext uri="{FF2B5EF4-FFF2-40B4-BE49-F238E27FC236}">
                    <a16:creationId xmlns:a16="http://schemas.microsoft.com/office/drawing/2014/main" id="{BECAA9C6-C604-F7A0-AE53-D641E58AB1C3}"/>
                  </a:ext>
                </a:extLst>
              </p:cNvPr>
              <p:cNvSpPr/>
              <p:nvPr/>
            </p:nvSpPr>
            <p:spPr>
              <a:xfrm>
                <a:off x="7283164" y="3756154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21" name="Google Shape;239;g1ff582a2cb5_0_22">
                <a:extLst>
                  <a:ext uri="{FF2B5EF4-FFF2-40B4-BE49-F238E27FC236}">
                    <a16:creationId xmlns:a16="http://schemas.microsoft.com/office/drawing/2014/main" id="{C069821C-4123-8112-05AC-DCFDEE9EC9C9}"/>
                  </a:ext>
                </a:extLst>
              </p:cNvPr>
              <p:cNvSpPr/>
              <p:nvPr/>
            </p:nvSpPr>
            <p:spPr>
              <a:xfrm>
                <a:off x="3209048" y="3746887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sp>
          <p:nvSpPr>
            <p:cNvPr id="23" name="Google Shape;234;g1ff582a2cb5_0_22">
              <a:extLst>
                <a:ext uri="{FF2B5EF4-FFF2-40B4-BE49-F238E27FC236}">
                  <a16:creationId xmlns:a16="http://schemas.microsoft.com/office/drawing/2014/main" id="{18493A12-14EC-6774-241E-B9BE603949CA}"/>
                </a:ext>
              </a:extLst>
            </p:cNvPr>
            <p:cNvSpPr/>
            <p:nvPr/>
          </p:nvSpPr>
          <p:spPr>
            <a:xfrm rot="16200000">
              <a:off x="6063287" y="4382282"/>
              <a:ext cx="241200" cy="1809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Lato"/>
                <a:ea typeface="Lato"/>
                <a:cs typeface="Lato"/>
                <a:sym typeface="Lato"/>
              </a:endParaRPr>
            </a:p>
          </p:txBody>
        </p:sp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6D9FBF96-35EF-EF1A-381B-AA595D83B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407" y="418271"/>
            <a:ext cx="525833" cy="48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Google Shape;119;p17">
            <a:extLst>
              <a:ext uri="{FF2B5EF4-FFF2-40B4-BE49-F238E27FC236}">
                <a16:creationId xmlns:a16="http://schemas.microsoft.com/office/drawing/2014/main" id="{A5FF2060-4A5F-C789-EA2F-DE048A913343}"/>
              </a:ext>
            </a:extLst>
          </p:cNvPr>
          <p:cNvSpPr txBox="1">
            <a:spLocks/>
          </p:cNvSpPr>
          <p:nvPr/>
        </p:nvSpPr>
        <p:spPr>
          <a:xfrm rot="897">
            <a:off x="7637754" y="478241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1ff582a2cb5_0_42"/>
          <p:cNvSpPr txBox="1"/>
          <p:nvPr/>
        </p:nvSpPr>
        <p:spPr>
          <a:xfrm>
            <a:off x="384000" y="1881056"/>
            <a:ext cx="8376000" cy="1826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dirty="0">
                <a:solidFill>
                  <a:srgbClr val="7030A0"/>
                </a:solidFill>
              </a:rPr>
              <a:t>b) </a:t>
            </a:r>
            <a:r>
              <a:rPr lang="pt-BR" sz="2000" dirty="0">
                <a:solidFill>
                  <a:schemeClr val="dk1"/>
                </a:solidFill>
              </a:rPr>
              <a:t>Se Victor tivesse seguido as instruções abaixo, aonde chegaria?</a:t>
            </a: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dirty="0">
                <a:solidFill>
                  <a:schemeClr val="dk1"/>
                </a:solidFill>
              </a:rPr>
              <a:t>	Pizzaria		Parque		Clube		Praça</a:t>
            </a:r>
            <a:endParaRPr sz="2000" dirty="0">
              <a:solidFill>
                <a:schemeClr val="dk1"/>
              </a:solidFill>
            </a:endParaRPr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650D9D96-AD80-6B27-839F-B0C81BAB449C}"/>
              </a:ext>
            </a:extLst>
          </p:cNvPr>
          <p:cNvGrpSpPr/>
          <p:nvPr/>
        </p:nvGrpSpPr>
        <p:grpSpPr>
          <a:xfrm>
            <a:off x="898737" y="3170675"/>
            <a:ext cx="5892035" cy="334484"/>
            <a:chOff x="898737" y="3593936"/>
            <a:chExt cx="5892035" cy="334484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C6CF65C6-A8FA-A540-84AD-E425B8AD3709}"/>
                </a:ext>
              </a:extLst>
            </p:cNvPr>
            <p:cNvSpPr/>
            <p:nvPr/>
          </p:nvSpPr>
          <p:spPr>
            <a:xfrm>
              <a:off x="898737" y="3605594"/>
              <a:ext cx="412359" cy="32282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F3A8B90C-1178-55A7-A0EC-A3B5E1BBBE89}"/>
                </a:ext>
              </a:extLst>
            </p:cNvPr>
            <p:cNvSpPr/>
            <p:nvPr/>
          </p:nvSpPr>
          <p:spPr>
            <a:xfrm>
              <a:off x="2758913" y="3605594"/>
              <a:ext cx="412359" cy="32282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71E186E5-870E-C60D-7F8D-9E2DD73A23B1}"/>
                </a:ext>
              </a:extLst>
            </p:cNvPr>
            <p:cNvSpPr/>
            <p:nvPr/>
          </p:nvSpPr>
          <p:spPr>
            <a:xfrm>
              <a:off x="4568663" y="3605594"/>
              <a:ext cx="412359" cy="32282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B6009DA1-1283-5496-D508-1EF55A1B734D}"/>
                </a:ext>
              </a:extLst>
            </p:cNvPr>
            <p:cNvSpPr/>
            <p:nvPr/>
          </p:nvSpPr>
          <p:spPr>
            <a:xfrm>
              <a:off x="6378413" y="3593936"/>
              <a:ext cx="412359" cy="32282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aphicFrame>
        <p:nvGraphicFramePr>
          <p:cNvPr id="22" name="Tabela 22">
            <a:extLst>
              <a:ext uri="{FF2B5EF4-FFF2-40B4-BE49-F238E27FC236}">
                <a16:creationId xmlns:a16="http://schemas.microsoft.com/office/drawing/2014/main" id="{58DE2E8A-00F1-FE5B-3496-991706E6C8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0160394"/>
              </p:ext>
            </p:extLst>
          </p:nvPr>
        </p:nvGraphicFramePr>
        <p:xfrm>
          <a:off x="1162998" y="2531389"/>
          <a:ext cx="6152202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4050">
                  <a:extLst>
                    <a:ext uri="{9D8B030D-6E8A-4147-A177-3AD203B41FA5}">
                      <a16:colId xmlns:a16="http://schemas.microsoft.com/office/drawing/2014/main" val="4245307821"/>
                    </a:ext>
                  </a:extLst>
                </a:gridCol>
                <a:gridCol w="636783">
                  <a:extLst>
                    <a:ext uri="{9D8B030D-6E8A-4147-A177-3AD203B41FA5}">
                      <a16:colId xmlns:a16="http://schemas.microsoft.com/office/drawing/2014/main" val="21814331"/>
                    </a:ext>
                  </a:extLst>
                </a:gridCol>
                <a:gridCol w="636208">
                  <a:extLst>
                    <a:ext uri="{9D8B030D-6E8A-4147-A177-3AD203B41FA5}">
                      <a16:colId xmlns:a16="http://schemas.microsoft.com/office/drawing/2014/main" val="4169708528"/>
                    </a:ext>
                  </a:extLst>
                </a:gridCol>
                <a:gridCol w="695237">
                  <a:extLst>
                    <a:ext uri="{9D8B030D-6E8A-4147-A177-3AD203B41FA5}">
                      <a16:colId xmlns:a16="http://schemas.microsoft.com/office/drawing/2014/main" val="2011933024"/>
                    </a:ext>
                  </a:extLst>
                </a:gridCol>
                <a:gridCol w="623090">
                  <a:extLst>
                    <a:ext uri="{9D8B030D-6E8A-4147-A177-3AD203B41FA5}">
                      <a16:colId xmlns:a16="http://schemas.microsoft.com/office/drawing/2014/main" val="66925577"/>
                    </a:ext>
                  </a:extLst>
                </a:gridCol>
                <a:gridCol w="669002">
                  <a:extLst>
                    <a:ext uri="{9D8B030D-6E8A-4147-A177-3AD203B41FA5}">
                      <a16:colId xmlns:a16="http://schemas.microsoft.com/office/drawing/2014/main" val="4142970724"/>
                    </a:ext>
                  </a:extLst>
                </a:gridCol>
                <a:gridCol w="793603">
                  <a:extLst>
                    <a:ext uri="{9D8B030D-6E8A-4147-A177-3AD203B41FA5}">
                      <a16:colId xmlns:a16="http://schemas.microsoft.com/office/drawing/2014/main" val="3881051205"/>
                    </a:ext>
                  </a:extLst>
                </a:gridCol>
                <a:gridCol w="894229">
                  <a:extLst>
                    <a:ext uri="{9D8B030D-6E8A-4147-A177-3AD203B41FA5}">
                      <a16:colId xmlns:a16="http://schemas.microsoft.com/office/drawing/2014/main" val="260346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/>
                        <a:t>Começo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6321265"/>
                  </a:ext>
                </a:extLst>
              </a:tr>
            </a:tbl>
          </a:graphicData>
        </a:graphic>
      </p:graphicFrame>
      <p:grpSp>
        <p:nvGrpSpPr>
          <p:cNvPr id="7" name="Agrupar 6">
            <a:extLst>
              <a:ext uri="{FF2B5EF4-FFF2-40B4-BE49-F238E27FC236}">
                <a16:creationId xmlns:a16="http://schemas.microsoft.com/office/drawing/2014/main" id="{E861A0EA-E138-3999-C517-FF62EFCEA5C4}"/>
              </a:ext>
            </a:extLst>
          </p:cNvPr>
          <p:cNvGrpSpPr/>
          <p:nvPr/>
        </p:nvGrpSpPr>
        <p:grpSpPr>
          <a:xfrm>
            <a:off x="380663" y="767059"/>
            <a:ext cx="8376000" cy="1005373"/>
            <a:chOff x="463173" y="666956"/>
            <a:chExt cx="8376000" cy="1005373"/>
          </a:xfrm>
        </p:grpSpPr>
        <p:sp>
          <p:nvSpPr>
            <p:cNvPr id="8" name="Google Shape;251;g1ff582a2cb5_0_42">
              <a:extLst>
                <a:ext uri="{FF2B5EF4-FFF2-40B4-BE49-F238E27FC236}">
                  <a16:creationId xmlns:a16="http://schemas.microsoft.com/office/drawing/2014/main" id="{065FFA78-1F00-1A34-98C3-2DE28A2E8BA8}"/>
                </a:ext>
              </a:extLst>
            </p:cNvPr>
            <p:cNvSpPr txBox="1"/>
            <p:nvPr/>
          </p:nvSpPr>
          <p:spPr>
            <a:xfrm>
              <a:off x="463173" y="666956"/>
              <a:ext cx="8376000" cy="10053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8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sz="2000" dirty="0">
                  <a:solidFill>
                    <a:srgbClr val="7030A0"/>
                  </a:solidFill>
                </a:rPr>
                <a:t>a) </a:t>
              </a:r>
              <a:r>
                <a:rPr lang="pt-BR" sz="2000" dirty="0">
                  <a:solidFill>
                    <a:schemeClr val="dk1"/>
                  </a:solidFill>
                </a:rPr>
                <a:t>Aonde Vi</a:t>
              </a:r>
              <a:r>
                <a:rPr lang="pt-BR" sz="2000" dirty="0">
                  <a:solidFill>
                    <a:schemeClr val="tx1"/>
                  </a:solidFill>
                </a:rPr>
                <a:t>ct</a:t>
              </a:r>
              <a:r>
                <a:rPr lang="pt-BR" sz="2000" dirty="0">
                  <a:solidFill>
                    <a:schemeClr val="dk1"/>
                  </a:solidFill>
                </a:rPr>
                <a:t>or chegou? Marque com um </a:t>
              </a:r>
              <a:r>
                <a:rPr lang="pt-BR" sz="2000" b="1" dirty="0">
                  <a:solidFill>
                    <a:schemeClr val="dk1"/>
                  </a:solidFill>
                </a:rPr>
                <a:t>X</a:t>
              </a:r>
              <a:r>
                <a:rPr lang="pt-BR" sz="2000" dirty="0">
                  <a:solidFill>
                    <a:schemeClr val="dk1"/>
                  </a:solidFill>
                </a:rPr>
                <a:t> a resposta correta:</a:t>
              </a:r>
              <a:endParaRPr sz="2000" dirty="0">
                <a:solidFill>
                  <a:schemeClr val="dk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8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sz="2000" dirty="0">
                  <a:solidFill>
                    <a:schemeClr val="dk1"/>
                  </a:solidFill>
                </a:rPr>
                <a:t>	Pizzaria		Parque		Clube		Praça</a:t>
              </a:r>
              <a:endParaRPr sz="2000" dirty="0">
                <a:solidFill>
                  <a:schemeClr val="dk1"/>
                </a:solidFill>
              </a:endParaRP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233FAE97-B4EA-DDA2-8A40-30A6DAAA35B3}"/>
                </a:ext>
              </a:extLst>
            </p:cNvPr>
            <p:cNvSpPr/>
            <p:nvPr/>
          </p:nvSpPr>
          <p:spPr>
            <a:xfrm>
              <a:off x="952517" y="1140918"/>
              <a:ext cx="412359" cy="32282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8F88C402-377F-9707-D180-BFBAFAC41FE8}"/>
                </a:ext>
              </a:extLst>
            </p:cNvPr>
            <p:cNvSpPr/>
            <p:nvPr/>
          </p:nvSpPr>
          <p:spPr>
            <a:xfrm>
              <a:off x="2812693" y="1140918"/>
              <a:ext cx="412359" cy="32282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A026AA94-6333-5C5B-6ED9-3F59ABAD3515}"/>
                </a:ext>
              </a:extLst>
            </p:cNvPr>
            <p:cNvSpPr/>
            <p:nvPr/>
          </p:nvSpPr>
          <p:spPr>
            <a:xfrm>
              <a:off x="4622443" y="1140918"/>
              <a:ext cx="412359" cy="32282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3DD8CF4E-108E-ACBE-FB50-49F5A1A76824}"/>
                </a:ext>
              </a:extLst>
            </p:cNvPr>
            <p:cNvSpPr/>
            <p:nvPr/>
          </p:nvSpPr>
          <p:spPr>
            <a:xfrm>
              <a:off x="6432193" y="1129260"/>
              <a:ext cx="412359" cy="32282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7030A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C7338A3A-D7BB-8DFB-C9CB-C65B22AB7411}"/>
              </a:ext>
            </a:extLst>
          </p:cNvPr>
          <p:cNvGrpSpPr/>
          <p:nvPr/>
        </p:nvGrpSpPr>
        <p:grpSpPr>
          <a:xfrm>
            <a:off x="2681636" y="2599642"/>
            <a:ext cx="4315316" cy="259734"/>
            <a:chOff x="2748422" y="4352132"/>
            <a:chExt cx="4315316" cy="259734"/>
          </a:xfrm>
        </p:grpSpPr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2584FBF4-DE1C-408B-68AF-2240516DF8F1}"/>
                </a:ext>
              </a:extLst>
            </p:cNvPr>
            <p:cNvGrpSpPr/>
            <p:nvPr/>
          </p:nvGrpSpPr>
          <p:grpSpPr>
            <a:xfrm>
              <a:off x="2748422" y="4370666"/>
              <a:ext cx="4315316" cy="241200"/>
              <a:chOff x="3209048" y="3735271"/>
              <a:chExt cx="4315316" cy="241200"/>
            </a:xfrm>
          </p:grpSpPr>
          <p:sp>
            <p:nvSpPr>
              <p:cNvPr id="15" name="Google Shape;232;g1ff582a2cb5_0_22">
                <a:extLst>
                  <a:ext uri="{FF2B5EF4-FFF2-40B4-BE49-F238E27FC236}">
                    <a16:creationId xmlns:a16="http://schemas.microsoft.com/office/drawing/2014/main" id="{866296DE-FB39-DBD5-0F03-B8F941F97556}"/>
                  </a:ext>
                </a:extLst>
              </p:cNvPr>
              <p:cNvSpPr/>
              <p:nvPr/>
            </p:nvSpPr>
            <p:spPr>
              <a:xfrm rot="5400000">
                <a:off x="3868490" y="3765421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6" name="Google Shape;233;g1ff582a2cb5_0_22">
                <a:extLst>
                  <a:ext uri="{FF2B5EF4-FFF2-40B4-BE49-F238E27FC236}">
                    <a16:creationId xmlns:a16="http://schemas.microsoft.com/office/drawing/2014/main" id="{FC679023-20C3-BCB5-ADFB-9B1081C1E80A}"/>
                  </a:ext>
                </a:extLst>
              </p:cNvPr>
              <p:cNvSpPr/>
              <p:nvPr/>
            </p:nvSpPr>
            <p:spPr>
              <a:xfrm>
                <a:off x="4559137" y="3739064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7" name="Google Shape;234;g1ff582a2cb5_0_22">
                <a:extLst>
                  <a:ext uri="{FF2B5EF4-FFF2-40B4-BE49-F238E27FC236}">
                    <a16:creationId xmlns:a16="http://schemas.microsoft.com/office/drawing/2014/main" id="{3E1AC884-9A7A-13CB-84B1-E123E8E6A3AC}"/>
                  </a:ext>
                </a:extLst>
              </p:cNvPr>
              <p:cNvSpPr/>
              <p:nvPr/>
            </p:nvSpPr>
            <p:spPr>
              <a:xfrm rot="16200000">
                <a:off x="5207033" y="3765421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8" name="Google Shape;235;g1ff582a2cb5_0_22">
                <a:extLst>
                  <a:ext uri="{FF2B5EF4-FFF2-40B4-BE49-F238E27FC236}">
                    <a16:creationId xmlns:a16="http://schemas.microsoft.com/office/drawing/2014/main" id="{CBD6EF5B-31DE-680D-6592-3D16208F9191}"/>
                  </a:ext>
                </a:extLst>
              </p:cNvPr>
              <p:cNvSpPr/>
              <p:nvPr/>
            </p:nvSpPr>
            <p:spPr>
              <a:xfrm>
                <a:off x="5865473" y="3750791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9" name="Google Shape;236;g1ff582a2cb5_0_22">
                <a:extLst>
                  <a:ext uri="{FF2B5EF4-FFF2-40B4-BE49-F238E27FC236}">
                    <a16:creationId xmlns:a16="http://schemas.microsoft.com/office/drawing/2014/main" id="{BECAA9C6-C604-F7A0-AE53-D641E58AB1C3}"/>
                  </a:ext>
                </a:extLst>
              </p:cNvPr>
              <p:cNvSpPr/>
              <p:nvPr/>
            </p:nvSpPr>
            <p:spPr>
              <a:xfrm>
                <a:off x="7283164" y="3756154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21" name="Google Shape;239;g1ff582a2cb5_0_22">
                <a:extLst>
                  <a:ext uri="{FF2B5EF4-FFF2-40B4-BE49-F238E27FC236}">
                    <a16:creationId xmlns:a16="http://schemas.microsoft.com/office/drawing/2014/main" id="{C069821C-4123-8112-05AC-DCFDEE9EC9C9}"/>
                  </a:ext>
                </a:extLst>
              </p:cNvPr>
              <p:cNvSpPr/>
              <p:nvPr/>
            </p:nvSpPr>
            <p:spPr>
              <a:xfrm>
                <a:off x="3209048" y="3746887"/>
                <a:ext cx="241200" cy="18090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sp>
          <p:nvSpPr>
            <p:cNvPr id="23" name="Google Shape;234;g1ff582a2cb5_0_22">
              <a:extLst>
                <a:ext uri="{FF2B5EF4-FFF2-40B4-BE49-F238E27FC236}">
                  <a16:creationId xmlns:a16="http://schemas.microsoft.com/office/drawing/2014/main" id="{18493A12-14EC-6774-241E-B9BE603949CA}"/>
                </a:ext>
              </a:extLst>
            </p:cNvPr>
            <p:cNvSpPr/>
            <p:nvPr/>
          </p:nvSpPr>
          <p:spPr>
            <a:xfrm rot="16200000">
              <a:off x="6063287" y="4382282"/>
              <a:ext cx="241200" cy="1809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14" name="Google Shape;222;g1ff29669687_0_181">
            <a:extLst>
              <a:ext uri="{FF2B5EF4-FFF2-40B4-BE49-F238E27FC236}">
                <a16:creationId xmlns:a16="http://schemas.microsoft.com/office/drawing/2014/main" id="{71AC44D7-2AEF-ABBD-3A73-935186EF2FB1}"/>
              </a:ext>
            </a:extLst>
          </p:cNvPr>
          <p:cNvSpPr txBox="1"/>
          <p:nvPr/>
        </p:nvSpPr>
        <p:spPr>
          <a:xfrm>
            <a:off x="4568663" y="1176601"/>
            <a:ext cx="301500" cy="3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</a:rPr>
              <a:t>X</a:t>
            </a:r>
            <a:endParaRPr sz="2000" b="1" dirty="0">
              <a:solidFill>
                <a:schemeClr val="dk1"/>
              </a:solidFill>
            </a:endParaRPr>
          </a:p>
        </p:txBody>
      </p:sp>
      <p:sp>
        <p:nvSpPr>
          <p:cNvPr id="20" name="Google Shape;222;g1ff29669687_0_181">
            <a:extLst>
              <a:ext uri="{FF2B5EF4-FFF2-40B4-BE49-F238E27FC236}">
                <a16:creationId xmlns:a16="http://schemas.microsoft.com/office/drawing/2014/main" id="{F1216FCB-AD4A-0B5C-B79B-4E068CC7F027}"/>
              </a:ext>
            </a:extLst>
          </p:cNvPr>
          <p:cNvSpPr txBox="1"/>
          <p:nvPr/>
        </p:nvSpPr>
        <p:spPr>
          <a:xfrm>
            <a:off x="925436" y="3117913"/>
            <a:ext cx="301500" cy="3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</a:rPr>
              <a:t>X</a:t>
            </a:r>
            <a:endParaRPr sz="2000" b="1" dirty="0">
              <a:solidFill>
                <a:schemeClr val="dk1"/>
              </a:solidFill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994378EC-B576-86A5-100D-3EFC689C0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726" y="348505"/>
            <a:ext cx="42862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Google Shape;217;g1ff29669687_0_181">
            <a:extLst>
              <a:ext uri="{FF2B5EF4-FFF2-40B4-BE49-F238E27FC236}">
                <a16:creationId xmlns:a16="http://schemas.microsoft.com/office/drawing/2014/main" id="{AFAC0537-BE7A-3CA1-8119-3DDCE8F16884}"/>
              </a:ext>
            </a:extLst>
          </p:cNvPr>
          <p:cNvSpPr txBox="1">
            <a:spLocks/>
          </p:cNvSpPr>
          <p:nvPr/>
        </p:nvSpPr>
        <p:spPr>
          <a:xfrm>
            <a:off x="1838691" y="101631"/>
            <a:ext cx="2253132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600" dirty="0"/>
              <a:t>Correção</a:t>
            </a:r>
          </a:p>
        </p:txBody>
      </p:sp>
      <p:sp>
        <p:nvSpPr>
          <p:cNvPr id="6" name="Google Shape;119;p17">
            <a:extLst>
              <a:ext uri="{FF2B5EF4-FFF2-40B4-BE49-F238E27FC236}">
                <a16:creationId xmlns:a16="http://schemas.microsoft.com/office/drawing/2014/main" id="{F2F0B504-0350-1AB2-6CA9-92F3CECDDF3E}"/>
              </a:ext>
            </a:extLst>
          </p:cNvPr>
          <p:cNvSpPr txBox="1">
            <a:spLocks/>
          </p:cNvSpPr>
          <p:nvPr/>
        </p:nvSpPr>
        <p:spPr>
          <a:xfrm rot="897">
            <a:off x="7594331" y="4746526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43797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ff29669687_0_236"/>
          <p:cNvSpPr txBox="1"/>
          <p:nvPr/>
        </p:nvSpPr>
        <p:spPr>
          <a:xfrm>
            <a:off x="283872" y="659559"/>
            <a:ext cx="83760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58775" lvl="0" indent="-358775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+mj-lt"/>
              <a:buAutoNum type="arabicPeriod" startAt="4"/>
            </a:pPr>
            <a:r>
              <a:rPr lang="pt-BR" sz="2000" dirty="0">
                <a:solidFill>
                  <a:srgbClr val="211E1E"/>
                </a:solidFill>
              </a:rPr>
              <a:t>Veja o mapa da escola de Felipe. Ele estuda na sala 12 e sua irmã, Andreia, na sala 9. </a:t>
            </a:r>
            <a:endParaRPr sz="2000" dirty="0">
              <a:solidFill>
                <a:srgbClr val="000000"/>
              </a:solidFill>
            </a:endParaRPr>
          </a:p>
        </p:txBody>
      </p:sp>
      <p:sp>
        <p:nvSpPr>
          <p:cNvPr id="295" name="Google Shape;295;g1ff29669687_0_236"/>
          <p:cNvSpPr txBox="1"/>
          <p:nvPr/>
        </p:nvSpPr>
        <p:spPr>
          <a:xfrm>
            <a:off x="283872" y="3986761"/>
            <a:ext cx="82644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+mj-lt"/>
              <a:buAutoNum type="alphaLcParenR"/>
            </a:pPr>
            <a:r>
              <a:rPr lang="pt-BR" sz="2000" b="0" i="0" u="none" strike="noStrike" cap="none" dirty="0">
                <a:solidFill>
                  <a:srgbClr val="000000"/>
                </a:solidFill>
                <a:sym typeface="Arial"/>
              </a:rPr>
              <a:t>Indique com setas o percurso que Felipe fez do portão de entrada até a sala de aula dele. </a:t>
            </a:r>
            <a:endParaRPr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0BC23F7F-5436-AC38-6613-9B0353797E22}"/>
              </a:ext>
            </a:extLst>
          </p:cNvPr>
          <p:cNvGrpSpPr/>
          <p:nvPr/>
        </p:nvGrpSpPr>
        <p:grpSpPr>
          <a:xfrm>
            <a:off x="539292" y="1437343"/>
            <a:ext cx="8210288" cy="2374542"/>
            <a:chOff x="537023" y="1228696"/>
            <a:chExt cx="8210288" cy="2374542"/>
          </a:xfrm>
          <a:solidFill>
            <a:schemeClr val="bg1">
              <a:lumMod val="95000"/>
            </a:schemeClr>
          </a:solidFill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3AEDE49D-3F72-1859-2809-C84D45773366}"/>
                </a:ext>
              </a:extLst>
            </p:cNvPr>
            <p:cNvSpPr/>
            <p:nvPr/>
          </p:nvSpPr>
          <p:spPr>
            <a:xfrm>
              <a:off x="4469603" y="1228696"/>
              <a:ext cx="4277708" cy="2374542"/>
            </a:xfrm>
            <a:custGeom>
              <a:avLst/>
              <a:gdLst>
                <a:gd name="connsiteX0" fmla="*/ 0 w 4277708"/>
                <a:gd name="connsiteY0" fmla="*/ 0 h 2374542"/>
                <a:gd name="connsiteX1" fmla="*/ 577491 w 4277708"/>
                <a:gd name="connsiteY1" fmla="*/ 0 h 2374542"/>
                <a:gd name="connsiteX2" fmla="*/ 1154981 w 4277708"/>
                <a:gd name="connsiteY2" fmla="*/ 0 h 2374542"/>
                <a:gd name="connsiteX3" fmla="*/ 1604141 w 4277708"/>
                <a:gd name="connsiteY3" fmla="*/ 0 h 2374542"/>
                <a:gd name="connsiteX4" fmla="*/ 2138854 w 4277708"/>
                <a:gd name="connsiteY4" fmla="*/ 0 h 2374542"/>
                <a:gd name="connsiteX5" fmla="*/ 2673568 w 4277708"/>
                <a:gd name="connsiteY5" fmla="*/ 0 h 2374542"/>
                <a:gd name="connsiteX6" fmla="*/ 3208281 w 4277708"/>
                <a:gd name="connsiteY6" fmla="*/ 0 h 2374542"/>
                <a:gd name="connsiteX7" fmla="*/ 3700217 w 4277708"/>
                <a:gd name="connsiteY7" fmla="*/ 0 h 2374542"/>
                <a:gd name="connsiteX8" fmla="*/ 4277708 w 4277708"/>
                <a:gd name="connsiteY8" fmla="*/ 0 h 2374542"/>
                <a:gd name="connsiteX9" fmla="*/ 4277708 w 4277708"/>
                <a:gd name="connsiteY9" fmla="*/ 546145 h 2374542"/>
                <a:gd name="connsiteX10" fmla="*/ 4277708 w 4277708"/>
                <a:gd name="connsiteY10" fmla="*/ 1139780 h 2374542"/>
                <a:gd name="connsiteX11" fmla="*/ 4277708 w 4277708"/>
                <a:gd name="connsiteY11" fmla="*/ 1733416 h 2374542"/>
                <a:gd name="connsiteX12" fmla="*/ 4277708 w 4277708"/>
                <a:gd name="connsiteY12" fmla="*/ 2374542 h 2374542"/>
                <a:gd name="connsiteX13" fmla="*/ 3742995 w 4277708"/>
                <a:gd name="connsiteY13" fmla="*/ 2374542 h 2374542"/>
                <a:gd name="connsiteX14" fmla="*/ 3122727 w 4277708"/>
                <a:gd name="connsiteY14" fmla="*/ 2374542 h 2374542"/>
                <a:gd name="connsiteX15" fmla="*/ 2630790 w 4277708"/>
                <a:gd name="connsiteY15" fmla="*/ 2374542 h 2374542"/>
                <a:gd name="connsiteX16" fmla="*/ 2138854 w 4277708"/>
                <a:gd name="connsiteY16" fmla="*/ 2374542 h 2374542"/>
                <a:gd name="connsiteX17" fmla="*/ 1561363 w 4277708"/>
                <a:gd name="connsiteY17" fmla="*/ 2374542 h 2374542"/>
                <a:gd name="connsiteX18" fmla="*/ 1069427 w 4277708"/>
                <a:gd name="connsiteY18" fmla="*/ 2374542 h 2374542"/>
                <a:gd name="connsiteX19" fmla="*/ 0 w 4277708"/>
                <a:gd name="connsiteY19" fmla="*/ 2374542 h 2374542"/>
                <a:gd name="connsiteX20" fmla="*/ 0 w 4277708"/>
                <a:gd name="connsiteY20" fmla="*/ 1828397 h 2374542"/>
                <a:gd name="connsiteX21" fmla="*/ 0 w 4277708"/>
                <a:gd name="connsiteY21" fmla="*/ 1282253 h 2374542"/>
                <a:gd name="connsiteX22" fmla="*/ 0 w 4277708"/>
                <a:gd name="connsiteY22" fmla="*/ 641126 h 2374542"/>
                <a:gd name="connsiteX23" fmla="*/ 0 w 4277708"/>
                <a:gd name="connsiteY23" fmla="*/ 0 h 237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277708" h="2374542" fill="none" extrusionOk="0">
                  <a:moveTo>
                    <a:pt x="0" y="0"/>
                  </a:moveTo>
                  <a:cubicBezTo>
                    <a:pt x="162976" y="-10074"/>
                    <a:pt x="293771" y="54469"/>
                    <a:pt x="577491" y="0"/>
                  </a:cubicBezTo>
                  <a:cubicBezTo>
                    <a:pt x="861211" y="-54469"/>
                    <a:pt x="964511" y="34035"/>
                    <a:pt x="1154981" y="0"/>
                  </a:cubicBezTo>
                  <a:cubicBezTo>
                    <a:pt x="1345451" y="-34035"/>
                    <a:pt x="1444853" y="300"/>
                    <a:pt x="1604141" y="0"/>
                  </a:cubicBezTo>
                  <a:cubicBezTo>
                    <a:pt x="1763429" y="-300"/>
                    <a:pt x="1894563" y="48829"/>
                    <a:pt x="2138854" y="0"/>
                  </a:cubicBezTo>
                  <a:cubicBezTo>
                    <a:pt x="2383145" y="-48829"/>
                    <a:pt x="2504154" y="2569"/>
                    <a:pt x="2673568" y="0"/>
                  </a:cubicBezTo>
                  <a:cubicBezTo>
                    <a:pt x="2842982" y="-2569"/>
                    <a:pt x="3080492" y="26327"/>
                    <a:pt x="3208281" y="0"/>
                  </a:cubicBezTo>
                  <a:cubicBezTo>
                    <a:pt x="3336070" y="-26327"/>
                    <a:pt x="3554667" y="33471"/>
                    <a:pt x="3700217" y="0"/>
                  </a:cubicBezTo>
                  <a:cubicBezTo>
                    <a:pt x="3845767" y="-33471"/>
                    <a:pt x="4113018" y="49655"/>
                    <a:pt x="4277708" y="0"/>
                  </a:cubicBezTo>
                  <a:cubicBezTo>
                    <a:pt x="4292513" y="235499"/>
                    <a:pt x="4248065" y="434614"/>
                    <a:pt x="4277708" y="546145"/>
                  </a:cubicBezTo>
                  <a:cubicBezTo>
                    <a:pt x="4307351" y="657676"/>
                    <a:pt x="4211885" y="1013745"/>
                    <a:pt x="4277708" y="1139780"/>
                  </a:cubicBezTo>
                  <a:cubicBezTo>
                    <a:pt x="4343531" y="1265816"/>
                    <a:pt x="4273884" y="1520906"/>
                    <a:pt x="4277708" y="1733416"/>
                  </a:cubicBezTo>
                  <a:cubicBezTo>
                    <a:pt x="4281532" y="1945926"/>
                    <a:pt x="4205638" y="2182410"/>
                    <a:pt x="4277708" y="2374542"/>
                  </a:cubicBezTo>
                  <a:cubicBezTo>
                    <a:pt x="4023986" y="2377178"/>
                    <a:pt x="3964110" y="2330709"/>
                    <a:pt x="3742995" y="2374542"/>
                  </a:cubicBezTo>
                  <a:cubicBezTo>
                    <a:pt x="3521880" y="2418375"/>
                    <a:pt x="3405452" y="2312795"/>
                    <a:pt x="3122727" y="2374542"/>
                  </a:cubicBezTo>
                  <a:cubicBezTo>
                    <a:pt x="2840002" y="2436289"/>
                    <a:pt x="2818051" y="2364856"/>
                    <a:pt x="2630790" y="2374542"/>
                  </a:cubicBezTo>
                  <a:cubicBezTo>
                    <a:pt x="2443529" y="2384228"/>
                    <a:pt x="2254594" y="2330416"/>
                    <a:pt x="2138854" y="2374542"/>
                  </a:cubicBezTo>
                  <a:cubicBezTo>
                    <a:pt x="2023114" y="2418668"/>
                    <a:pt x="1721373" y="2327181"/>
                    <a:pt x="1561363" y="2374542"/>
                  </a:cubicBezTo>
                  <a:cubicBezTo>
                    <a:pt x="1401353" y="2421903"/>
                    <a:pt x="1227086" y="2366948"/>
                    <a:pt x="1069427" y="2374542"/>
                  </a:cubicBezTo>
                  <a:cubicBezTo>
                    <a:pt x="911768" y="2382136"/>
                    <a:pt x="220061" y="2325722"/>
                    <a:pt x="0" y="2374542"/>
                  </a:cubicBezTo>
                  <a:cubicBezTo>
                    <a:pt x="-12270" y="2208572"/>
                    <a:pt x="43456" y="1945928"/>
                    <a:pt x="0" y="1828397"/>
                  </a:cubicBezTo>
                  <a:cubicBezTo>
                    <a:pt x="-43456" y="1710866"/>
                    <a:pt x="24254" y="1461235"/>
                    <a:pt x="0" y="1282253"/>
                  </a:cubicBezTo>
                  <a:cubicBezTo>
                    <a:pt x="-24254" y="1103271"/>
                    <a:pt x="5884" y="799746"/>
                    <a:pt x="0" y="641126"/>
                  </a:cubicBezTo>
                  <a:cubicBezTo>
                    <a:pt x="-5884" y="482506"/>
                    <a:pt x="68536" y="132905"/>
                    <a:pt x="0" y="0"/>
                  </a:cubicBezTo>
                  <a:close/>
                </a:path>
                <a:path w="4277708" h="2374542" stroke="0" extrusionOk="0">
                  <a:moveTo>
                    <a:pt x="0" y="0"/>
                  </a:moveTo>
                  <a:cubicBezTo>
                    <a:pt x="91011" y="-20982"/>
                    <a:pt x="314687" y="32911"/>
                    <a:pt x="449159" y="0"/>
                  </a:cubicBezTo>
                  <a:cubicBezTo>
                    <a:pt x="583631" y="-32911"/>
                    <a:pt x="669644" y="45430"/>
                    <a:pt x="855542" y="0"/>
                  </a:cubicBezTo>
                  <a:cubicBezTo>
                    <a:pt x="1041440" y="-45430"/>
                    <a:pt x="1212447" y="11014"/>
                    <a:pt x="1347478" y="0"/>
                  </a:cubicBezTo>
                  <a:cubicBezTo>
                    <a:pt x="1482509" y="-11014"/>
                    <a:pt x="1765534" y="14049"/>
                    <a:pt x="1967746" y="0"/>
                  </a:cubicBezTo>
                  <a:cubicBezTo>
                    <a:pt x="2169958" y="-14049"/>
                    <a:pt x="2272687" y="7508"/>
                    <a:pt x="2374128" y="0"/>
                  </a:cubicBezTo>
                  <a:cubicBezTo>
                    <a:pt x="2475569" y="-7508"/>
                    <a:pt x="2763110" y="24352"/>
                    <a:pt x="2866064" y="0"/>
                  </a:cubicBezTo>
                  <a:cubicBezTo>
                    <a:pt x="2969018" y="-24352"/>
                    <a:pt x="3257081" y="17501"/>
                    <a:pt x="3486332" y="0"/>
                  </a:cubicBezTo>
                  <a:cubicBezTo>
                    <a:pt x="3715583" y="-17501"/>
                    <a:pt x="4095486" y="10984"/>
                    <a:pt x="4277708" y="0"/>
                  </a:cubicBezTo>
                  <a:cubicBezTo>
                    <a:pt x="4335079" y="159553"/>
                    <a:pt x="4242084" y="420708"/>
                    <a:pt x="4277708" y="593636"/>
                  </a:cubicBezTo>
                  <a:cubicBezTo>
                    <a:pt x="4313332" y="766564"/>
                    <a:pt x="4249468" y="1027456"/>
                    <a:pt x="4277708" y="1211016"/>
                  </a:cubicBezTo>
                  <a:cubicBezTo>
                    <a:pt x="4305948" y="1394576"/>
                    <a:pt x="4248681" y="1628438"/>
                    <a:pt x="4277708" y="1757161"/>
                  </a:cubicBezTo>
                  <a:cubicBezTo>
                    <a:pt x="4306735" y="1885884"/>
                    <a:pt x="4254717" y="2189313"/>
                    <a:pt x="4277708" y="2374542"/>
                  </a:cubicBezTo>
                  <a:cubicBezTo>
                    <a:pt x="4000585" y="2411573"/>
                    <a:pt x="3844591" y="2342694"/>
                    <a:pt x="3657440" y="2374542"/>
                  </a:cubicBezTo>
                  <a:cubicBezTo>
                    <a:pt x="3470289" y="2406390"/>
                    <a:pt x="3448114" y="2342317"/>
                    <a:pt x="3251058" y="2374542"/>
                  </a:cubicBezTo>
                  <a:cubicBezTo>
                    <a:pt x="3054002" y="2406767"/>
                    <a:pt x="2922937" y="2322860"/>
                    <a:pt x="2630790" y="2374542"/>
                  </a:cubicBezTo>
                  <a:cubicBezTo>
                    <a:pt x="2338643" y="2426224"/>
                    <a:pt x="2225354" y="2334992"/>
                    <a:pt x="2053300" y="2374542"/>
                  </a:cubicBezTo>
                  <a:cubicBezTo>
                    <a:pt x="1881246" y="2414092"/>
                    <a:pt x="1799201" y="2325908"/>
                    <a:pt x="1646918" y="2374542"/>
                  </a:cubicBezTo>
                  <a:cubicBezTo>
                    <a:pt x="1494635" y="2423176"/>
                    <a:pt x="1270709" y="2364014"/>
                    <a:pt x="1069427" y="2374542"/>
                  </a:cubicBezTo>
                  <a:cubicBezTo>
                    <a:pt x="868145" y="2385070"/>
                    <a:pt x="811628" y="2351079"/>
                    <a:pt x="620268" y="2374542"/>
                  </a:cubicBezTo>
                  <a:cubicBezTo>
                    <a:pt x="428908" y="2398005"/>
                    <a:pt x="198610" y="2336016"/>
                    <a:pt x="0" y="2374542"/>
                  </a:cubicBezTo>
                  <a:cubicBezTo>
                    <a:pt x="-2656" y="2202734"/>
                    <a:pt x="36758" y="2016629"/>
                    <a:pt x="0" y="1852143"/>
                  </a:cubicBezTo>
                  <a:cubicBezTo>
                    <a:pt x="-36758" y="1687657"/>
                    <a:pt x="75009" y="1525038"/>
                    <a:pt x="0" y="1211016"/>
                  </a:cubicBezTo>
                  <a:cubicBezTo>
                    <a:pt x="-75009" y="896994"/>
                    <a:pt x="51225" y="859801"/>
                    <a:pt x="0" y="641126"/>
                  </a:cubicBezTo>
                  <a:cubicBezTo>
                    <a:pt x="-51225" y="422451"/>
                    <a:pt x="61399" y="239674"/>
                    <a:pt x="0" y="0"/>
                  </a:cubicBezTo>
                  <a:close/>
                </a:path>
              </a:pathLst>
            </a:custGeom>
            <a:grpFill/>
            <a:ln w="28575">
              <a:solidFill>
                <a:schemeClr val="tx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81731920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4" name="Google Shape;294;g1ff29669687_0_236">
              <a:extLst>
                <a:ext uri="{FF2B5EF4-FFF2-40B4-BE49-F238E27FC236}">
                  <a16:creationId xmlns:a16="http://schemas.microsoft.com/office/drawing/2014/main" id="{8532186D-CE87-ACCD-DC5B-3793E7E894E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47613"/>
            <a:stretch/>
          </p:blipFill>
          <p:spPr>
            <a:xfrm>
              <a:off x="537023" y="1251312"/>
              <a:ext cx="3838451" cy="2351925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5" name="Google Shape;296;g1ff29669687_0_236">
              <a:extLst>
                <a:ext uri="{FF2B5EF4-FFF2-40B4-BE49-F238E27FC236}">
                  <a16:creationId xmlns:a16="http://schemas.microsoft.com/office/drawing/2014/main" id="{57D45388-A8D9-115A-9B3A-CDDCF8FDCBF9}"/>
                </a:ext>
              </a:extLst>
            </p:cNvPr>
            <p:cNvSpPr txBox="1"/>
            <p:nvPr/>
          </p:nvSpPr>
          <p:spPr>
            <a:xfrm>
              <a:off x="4595881" y="1256326"/>
              <a:ext cx="4101353" cy="1346585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numCol="2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Legenda:</a:t>
              </a: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1 - Pátio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2 - Quadra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3 - Banheiros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4 - Parquinho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5 - Diretoria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6 - Sala dos professores </a:t>
              </a:r>
            </a:p>
            <a:p>
              <a:pPr lvl="0"/>
              <a:endParaRPr lang="pt-BR" sz="1800" dirty="0">
                <a:solidFill>
                  <a:schemeClr val="tx1"/>
                </a:solidFill>
              </a:endParaRP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7 -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8 -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9 -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10 -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11 -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12 - Sala de aula</a:t>
              </a: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6" name="Picture 2">
            <a:extLst>
              <a:ext uri="{FF2B5EF4-FFF2-40B4-BE49-F238E27FC236}">
                <a16:creationId xmlns:a16="http://schemas.microsoft.com/office/drawing/2014/main" id="{A1E43AE2-33F2-4672-0917-93EE1BC3D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532" y="309551"/>
            <a:ext cx="394443" cy="43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9;p17">
            <a:extLst>
              <a:ext uri="{FF2B5EF4-FFF2-40B4-BE49-F238E27FC236}">
                <a16:creationId xmlns:a16="http://schemas.microsoft.com/office/drawing/2014/main" id="{D8E19CBE-98F6-BC84-AFB0-65D241212DC6}"/>
              </a:ext>
            </a:extLst>
          </p:cNvPr>
          <p:cNvSpPr txBox="1">
            <a:spLocks/>
          </p:cNvSpPr>
          <p:nvPr/>
        </p:nvSpPr>
        <p:spPr>
          <a:xfrm rot="897">
            <a:off x="7586383" y="478241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ff29669687_0_0"/>
          <p:cNvSpPr txBox="1">
            <a:spLocks noGrp="1"/>
          </p:cNvSpPr>
          <p:nvPr>
            <p:ph type="body" idx="1"/>
          </p:nvPr>
        </p:nvSpPr>
        <p:spPr>
          <a:xfrm>
            <a:off x="4657510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600"/>
              </a:spcAft>
              <a:buSzPct val="100000"/>
              <a:buFont typeface="Arial"/>
              <a:buChar char="●"/>
            </a:pPr>
            <a:r>
              <a:rPr lang="pt-BR" dirty="0"/>
              <a:t>Descrever percursos usando vocabulário apropriado: à direita, à esquerda, em frente, ao lado etc.; </a:t>
            </a:r>
          </a:p>
          <a:p>
            <a:pPr marL="457200" lvl="0" indent="-406400" algn="l" rtl="0">
              <a:spcBef>
                <a:spcPts val="0"/>
              </a:spcBef>
              <a:spcAft>
                <a:spcPts val="600"/>
              </a:spcAft>
              <a:buSzPct val="100000"/>
              <a:buFont typeface="Arial"/>
              <a:buChar char="●"/>
            </a:pPr>
            <a:r>
              <a:rPr lang="pt-BR" dirty="0"/>
              <a:t>Ler mapa, identificando percursos e pontos de referência; </a:t>
            </a:r>
          </a:p>
          <a:p>
            <a:pPr marL="457200" lvl="0" indent="-406400" algn="l" rtl="0">
              <a:spcBef>
                <a:spcPts val="0"/>
              </a:spcBef>
              <a:spcAft>
                <a:spcPts val="600"/>
              </a:spcAft>
              <a:buSzPct val="100000"/>
              <a:buFont typeface="Arial"/>
              <a:buChar char="●"/>
            </a:pPr>
            <a:r>
              <a:rPr lang="pt-BR" dirty="0"/>
              <a:t>Produzir mapa descrevendo trajetos e indicando pontos de referência.</a:t>
            </a:r>
            <a:endParaRPr sz="2800" dirty="0"/>
          </a:p>
        </p:txBody>
      </p:sp>
      <p:sp>
        <p:nvSpPr>
          <p:cNvPr id="111" name="Google Shape;111;g1ff29669687_0_0"/>
          <p:cNvSpPr txBox="1">
            <a:spLocks noGrp="1"/>
          </p:cNvSpPr>
          <p:nvPr>
            <p:ph type="body" idx="2"/>
          </p:nvPr>
        </p:nvSpPr>
        <p:spPr>
          <a:xfrm>
            <a:off x="147504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  <a:buChar char="●"/>
            </a:pPr>
            <a:r>
              <a:rPr lang="pt-BR" dirty="0">
                <a:solidFill>
                  <a:srgbClr val="231F20"/>
                </a:solidFill>
              </a:rPr>
              <a:t>Localização e movimentação no espaço;</a:t>
            </a: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2000"/>
              <a:buChar char="●"/>
            </a:pPr>
            <a:r>
              <a:rPr lang="pt-BR" dirty="0">
                <a:solidFill>
                  <a:srgbClr val="231F20"/>
                </a:solidFill>
              </a:rPr>
              <a:t>Pontos de referência.</a:t>
            </a:r>
            <a:endParaRPr lang="pt-B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Agrupar 16">
            <a:extLst>
              <a:ext uri="{FF2B5EF4-FFF2-40B4-BE49-F238E27FC236}">
                <a16:creationId xmlns:a16="http://schemas.microsoft.com/office/drawing/2014/main" id="{4949BDFB-2CF9-EA2B-DB6E-6D5F8980CCCA}"/>
              </a:ext>
            </a:extLst>
          </p:cNvPr>
          <p:cNvGrpSpPr/>
          <p:nvPr/>
        </p:nvGrpSpPr>
        <p:grpSpPr>
          <a:xfrm>
            <a:off x="539292" y="1437343"/>
            <a:ext cx="8210288" cy="2374542"/>
            <a:chOff x="537023" y="1228696"/>
            <a:chExt cx="8210288" cy="2374542"/>
          </a:xfrm>
          <a:solidFill>
            <a:schemeClr val="bg1">
              <a:lumMod val="95000"/>
            </a:schemeClr>
          </a:solidFill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6B2168E7-7F86-88CA-3AA7-BC120D1030F8}"/>
                </a:ext>
              </a:extLst>
            </p:cNvPr>
            <p:cNvSpPr/>
            <p:nvPr/>
          </p:nvSpPr>
          <p:spPr>
            <a:xfrm>
              <a:off x="4469603" y="1228696"/>
              <a:ext cx="4277708" cy="2374542"/>
            </a:xfrm>
            <a:custGeom>
              <a:avLst/>
              <a:gdLst>
                <a:gd name="connsiteX0" fmla="*/ 0 w 4277708"/>
                <a:gd name="connsiteY0" fmla="*/ 0 h 2374542"/>
                <a:gd name="connsiteX1" fmla="*/ 577491 w 4277708"/>
                <a:gd name="connsiteY1" fmla="*/ 0 h 2374542"/>
                <a:gd name="connsiteX2" fmla="*/ 1154981 w 4277708"/>
                <a:gd name="connsiteY2" fmla="*/ 0 h 2374542"/>
                <a:gd name="connsiteX3" fmla="*/ 1604141 w 4277708"/>
                <a:gd name="connsiteY3" fmla="*/ 0 h 2374542"/>
                <a:gd name="connsiteX4" fmla="*/ 2138854 w 4277708"/>
                <a:gd name="connsiteY4" fmla="*/ 0 h 2374542"/>
                <a:gd name="connsiteX5" fmla="*/ 2673568 w 4277708"/>
                <a:gd name="connsiteY5" fmla="*/ 0 h 2374542"/>
                <a:gd name="connsiteX6" fmla="*/ 3208281 w 4277708"/>
                <a:gd name="connsiteY6" fmla="*/ 0 h 2374542"/>
                <a:gd name="connsiteX7" fmla="*/ 3700217 w 4277708"/>
                <a:gd name="connsiteY7" fmla="*/ 0 h 2374542"/>
                <a:gd name="connsiteX8" fmla="*/ 4277708 w 4277708"/>
                <a:gd name="connsiteY8" fmla="*/ 0 h 2374542"/>
                <a:gd name="connsiteX9" fmla="*/ 4277708 w 4277708"/>
                <a:gd name="connsiteY9" fmla="*/ 546145 h 2374542"/>
                <a:gd name="connsiteX10" fmla="*/ 4277708 w 4277708"/>
                <a:gd name="connsiteY10" fmla="*/ 1139780 h 2374542"/>
                <a:gd name="connsiteX11" fmla="*/ 4277708 w 4277708"/>
                <a:gd name="connsiteY11" fmla="*/ 1733416 h 2374542"/>
                <a:gd name="connsiteX12" fmla="*/ 4277708 w 4277708"/>
                <a:gd name="connsiteY12" fmla="*/ 2374542 h 2374542"/>
                <a:gd name="connsiteX13" fmla="*/ 3742995 w 4277708"/>
                <a:gd name="connsiteY13" fmla="*/ 2374542 h 2374542"/>
                <a:gd name="connsiteX14" fmla="*/ 3122727 w 4277708"/>
                <a:gd name="connsiteY14" fmla="*/ 2374542 h 2374542"/>
                <a:gd name="connsiteX15" fmla="*/ 2630790 w 4277708"/>
                <a:gd name="connsiteY15" fmla="*/ 2374542 h 2374542"/>
                <a:gd name="connsiteX16" fmla="*/ 2138854 w 4277708"/>
                <a:gd name="connsiteY16" fmla="*/ 2374542 h 2374542"/>
                <a:gd name="connsiteX17" fmla="*/ 1561363 w 4277708"/>
                <a:gd name="connsiteY17" fmla="*/ 2374542 h 2374542"/>
                <a:gd name="connsiteX18" fmla="*/ 1069427 w 4277708"/>
                <a:gd name="connsiteY18" fmla="*/ 2374542 h 2374542"/>
                <a:gd name="connsiteX19" fmla="*/ 0 w 4277708"/>
                <a:gd name="connsiteY19" fmla="*/ 2374542 h 2374542"/>
                <a:gd name="connsiteX20" fmla="*/ 0 w 4277708"/>
                <a:gd name="connsiteY20" fmla="*/ 1828397 h 2374542"/>
                <a:gd name="connsiteX21" fmla="*/ 0 w 4277708"/>
                <a:gd name="connsiteY21" fmla="*/ 1282253 h 2374542"/>
                <a:gd name="connsiteX22" fmla="*/ 0 w 4277708"/>
                <a:gd name="connsiteY22" fmla="*/ 641126 h 2374542"/>
                <a:gd name="connsiteX23" fmla="*/ 0 w 4277708"/>
                <a:gd name="connsiteY23" fmla="*/ 0 h 237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277708" h="2374542" fill="none" extrusionOk="0">
                  <a:moveTo>
                    <a:pt x="0" y="0"/>
                  </a:moveTo>
                  <a:cubicBezTo>
                    <a:pt x="162976" y="-10074"/>
                    <a:pt x="293771" y="54469"/>
                    <a:pt x="577491" y="0"/>
                  </a:cubicBezTo>
                  <a:cubicBezTo>
                    <a:pt x="861211" y="-54469"/>
                    <a:pt x="964511" y="34035"/>
                    <a:pt x="1154981" y="0"/>
                  </a:cubicBezTo>
                  <a:cubicBezTo>
                    <a:pt x="1345451" y="-34035"/>
                    <a:pt x="1444853" y="300"/>
                    <a:pt x="1604141" y="0"/>
                  </a:cubicBezTo>
                  <a:cubicBezTo>
                    <a:pt x="1763429" y="-300"/>
                    <a:pt x="1894563" y="48829"/>
                    <a:pt x="2138854" y="0"/>
                  </a:cubicBezTo>
                  <a:cubicBezTo>
                    <a:pt x="2383145" y="-48829"/>
                    <a:pt x="2504154" y="2569"/>
                    <a:pt x="2673568" y="0"/>
                  </a:cubicBezTo>
                  <a:cubicBezTo>
                    <a:pt x="2842982" y="-2569"/>
                    <a:pt x="3080492" y="26327"/>
                    <a:pt x="3208281" y="0"/>
                  </a:cubicBezTo>
                  <a:cubicBezTo>
                    <a:pt x="3336070" y="-26327"/>
                    <a:pt x="3554667" y="33471"/>
                    <a:pt x="3700217" y="0"/>
                  </a:cubicBezTo>
                  <a:cubicBezTo>
                    <a:pt x="3845767" y="-33471"/>
                    <a:pt x="4113018" y="49655"/>
                    <a:pt x="4277708" y="0"/>
                  </a:cubicBezTo>
                  <a:cubicBezTo>
                    <a:pt x="4292513" y="235499"/>
                    <a:pt x="4248065" y="434614"/>
                    <a:pt x="4277708" y="546145"/>
                  </a:cubicBezTo>
                  <a:cubicBezTo>
                    <a:pt x="4307351" y="657676"/>
                    <a:pt x="4211885" y="1013745"/>
                    <a:pt x="4277708" y="1139780"/>
                  </a:cubicBezTo>
                  <a:cubicBezTo>
                    <a:pt x="4343531" y="1265816"/>
                    <a:pt x="4273884" y="1520906"/>
                    <a:pt x="4277708" y="1733416"/>
                  </a:cubicBezTo>
                  <a:cubicBezTo>
                    <a:pt x="4281532" y="1945926"/>
                    <a:pt x="4205638" y="2182410"/>
                    <a:pt x="4277708" y="2374542"/>
                  </a:cubicBezTo>
                  <a:cubicBezTo>
                    <a:pt x="4023986" y="2377178"/>
                    <a:pt x="3964110" y="2330709"/>
                    <a:pt x="3742995" y="2374542"/>
                  </a:cubicBezTo>
                  <a:cubicBezTo>
                    <a:pt x="3521880" y="2418375"/>
                    <a:pt x="3405452" y="2312795"/>
                    <a:pt x="3122727" y="2374542"/>
                  </a:cubicBezTo>
                  <a:cubicBezTo>
                    <a:pt x="2840002" y="2436289"/>
                    <a:pt x="2818051" y="2364856"/>
                    <a:pt x="2630790" y="2374542"/>
                  </a:cubicBezTo>
                  <a:cubicBezTo>
                    <a:pt x="2443529" y="2384228"/>
                    <a:pt x="2254594" y="2330416"/>
                    <a:pt x="2138854" y="2374542"/>
                  </a:cubicBezTo>
                  <a:cubicBezTo>
                    <a:pt x="2023114" y="2418668"/>
                    <a:pt x="1721373" y="2327181"/>
                    <a:pt x="1561363" y="2374542"/>
                  </a:cubicBezTo>
                  <a:cubicBezTo>
                    <a:pt x="1401353" y="2421903"/>
                    <a:pt x="1227086" y="2366948"/>
                    <a:pt x="1069427" y="2374542"/>
                  </a:cubicBezTo>
                  <a:cubicBezTo>
                    <a:pt x="911768" y="2382136"/>
                    <a:pt x="220061" y="2325722"/>
                    <a:pt x="0" y="2374542"/>
                  </a:cubicBezTo>
                  <a:cubicBezTo>
                    <a:pt x="-12270" y="2208572"/>
                    <a:pt x="43456" y="1945928"/>
                    <a:pt x="0" y="1828397"/>
                  </a:cubicBezTo>
                  <a:cubicBezTo>
                    <a:pt x="-43456" y="1710866"/>
                    <a:pt x="24254" y="1461235"/>
                    <a:pt x="0" y="1282253"/>
                  </a:cubicBezTo>
                  <a:cubicBezTo>
                    <a:pt x="-24254" y="1103271"/>
                    <a:pt x="5884" y="799746"/>
                    <a:pt x="0" y="641126"/>
                  </a:cubicBezTo>
                  <a:cubicBezTo>
                    <a:pt x="-5884" y="482506"/>
                    <a:pt x="68536" y="132905"/>
                    <a:pt x="0" y="0"/>
                  </a:cubicBezTo>
                  <a:close/>
                </a:path>
                <a:path w="4277708" h="2374542" stroke="0" extrusionOk="0">
                  <a:moveTo>
                    <a:pt x="0" y="0"/>
                  </a:moveTo>
                  <a:cubicBezTo>
                    <a:pt x="91011" y="-20982"/>
                    <a:pt x="314687" y="32911"/>
                    <a:pt x="449159" y="0"/>
                  </a:cubicBezTo>
                  <a:cubicBezTo>
                    <a:pt x="583631" y="-32911"/>
                    <a:pt x="669644" y="45430"/>
                    <a:pt x="855542" y="0"/>
                  </a:cubicBezTo>
                  <a:cubicBezTo>
                    <a:pt x="1041440" y="-45430"/>
                    <a:pt x="1212447" y="11014"/>
                    <a:pt x="1347478" y="0"/>
                  </a:cubicBezTo>
                  <a:cubicBezTo>
                    <a:pt x="1482509" y="-11014"/>
                    <a:pt x="1765534" y="14049"/>
                    <a:pt x="1967746" y="0"/>
                  </a:cubicBezTo>
                  <a:cubicBezTo>
                    <a:pt x="2169958" y="-14049"/>
                    <a:pt x="2272687" y="7508"/>
                    <a:pt x="2374128" y="0"/>
                  </a:cubicBezTo>
                  <a:cubicBezTo>
                    <a:pt x="2475569" y="-7508"/>
                    <a:pt x="2763110" y="24352"/>
                    <a:pt x="2866064" y="0"/>
                  </a:cubicBezTo>
                  <a:cubicBezTo>
                    <a:pt x="2969018" y="-24352"/>
                    <a:pt x="3257081" y="17501"/>
                    <a:pt x="3486332" y="0"/>
                  </a:cubicBezTo>
                  <a:cubicBezTo>
                    <a:pt x="3715583" y="-17501"/>
                    <a:pt x="4095486" y="10984"/>
                    <a:pt x="4277708" y="0"/>
                  </a:cubicBezTo>
                  <a:cubicBezTo>
                    <a:pt x="4335079" y="159553"/>
                    <a:pt x="4242084" y="420708"/>
                    <a:pt x="4277708" y="593636"/>
                  </a:cubicBezTo>
                  <a:cubicBezTo>
                    <a:pt x="4313332" y="766564"/>
                    <a:pt x="4249468" y="1027456"/>
                    <a:pt x="4277708" y="1211016"/>
                  </a:cubicBezTo>
                  <a:cubicBezTo>
                    <a:pt x="4305948" y="1394576"/>
                    <a:pt x="4248681" y="1628438"/>
                    <a:pt x="4277708" y="1757161"/>
                  </a:cubicBezTo>
                  <a:cubicBezTo>
                    <a:pt x="4306735" y="1885884"/>
                    <a:pt x="4254717" y="2189313"/>
                    <a:pt x="4277708" y="2374542"/>
                  </a:cubicBezTo>
                  <a:cubicBezTo>
                    <a:pt x="4000585" y="2411573"/>
                    <a:pt x="3844591" y="2342694"/>
                    <a:pt x="3657440" y="2374542"/>
                  </a:cubicBezTo>
                  <a:cubicBezTo>
                    <a:pt x="3470289" y="2406390"/>
                    <a:pt x="3448114" y="2342317"/>
                    <a:pt x="3251058" y="2374542"/>
                  </a:cubicBezTo>
                  <a:cubicBezTo>
                    <a:pt x="3054002" y="2406767"/>
                    <a:pt x="2922937" y="2322860"/>
                    <a:pt x="2630790" y="2374542"/>
                  </a:cubicBezTo>
                  <a:cubicBezTo>
                    <a:pt x="2338643" y="2426224"/>
                    <a:pt x="2225354" y="2334992"/>
                    <a:pt x="2053300" y="2374542"/>
                  </a:cubicBezTo>
                  <a:cubicBezTo>
                    <a:pt x="1881246" y="2414092"/>
                    <a:pt x="1799201" y="2325908"/>
                    <a:pt x="1646918" y="2374542"/>
                  </a:cubicBezTo>
                  <a:cubicBezTo>
                    <a:pt x="1494635" y="2423176"/>
                    <a:pt x="1270709" y="2364014"/>
                    <a:pt x="1069427" y="2374542"/>
                  </a:cubicBezTo>
                  <a:cubicBezTo>
                    <a:pt x="868145" y="2385070"/>
                    <a:pt x="811628" y="2351079"/>
                    <a:pt x="620268" y="2374542"/>
                  </a:cubicBezTo>
                  <a:cubicBezTo>
                    <a:pt x="428908" y="2398005"/>
                    <a:pt x="198610" y="2336016"/>
                    <a:pt x="0" y="2374542"/>
                  </a:cubicBezTo>
                  <a:cubicBezTo>
                    <a:pt x="-2656" y="2202734"/>
                    <a:pt x="36758" y="2016629"/>
                    <a:pt x="0" y="1852143"/>
                  </a:cubicBezTo>
                  <a:cubicBezTo>
                    <a:pt x="-36758" y="1687657"/>
                    <a:pt x="75009" y="1525038"/>
                    <a:pt x="0" y="1211016"/>
                  </a:cubicBezTo>
                  <a:cubicBezTo>
                    <a:pt x="-75009" y="896994"/>
                    <a:pt x="51225" y="859801"/>
                    <a:pt x="0" y="641126"/>
                  </a:cubicBezTo>
                  <a:cubicBezTo>
                    <a:pt x="-51225" y="422451"/>
                    <a:pt x="61399" y="239674"/>
                    <a:pt x="0" y="0"/>
                  </a:cubicBezTo>
                  <a:close/>
                </a:path>
              </a:pathLst>
            </a:custGeom>
            <a:grpFill/>
            <a:ln w="28575">
              <a:solidFill>
                <a:schemeClr val="tx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81731920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9" name="Google Shape;294;g1ff29669687_0_236">
              <a:extLst>
                <a:ext uri="{FF2B5EF4-FFF2-40B4-BE49-F238E27FC236}">
                  <a16:creationId xmlns:a16="http://schemas.microsoft.com/office/drawing/2014/main" id="{B6E55F40-0F0E-D686-E52E-D2F95D47B90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47613"/>
            <a:stretch/>
          </p:blipFill>
          <p:spPr>
            <a:xfrm>
              <a:off x="537023" y="1251312"/>
              <a:ext cx="3838451" cy="2351925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20" name="Google Shape;296;g1ff29669687_0_236">
              <a:extLst>
                <a:ext uri="{FF2B5EF4-FFF2-40B4-BE49-F238E27FC236}">
                  <a16:creationId xmlns:a16="http://schemas.microsoft.com/office/drawing/2014/main" id="{F37A64D6-72D2-61DD-6FD9-5E1156CDE75E}"/>
                </a:ext>
              </a:extLst>
            </p:cNvPr>
            <p:cNvSpPr txBox="1"/>
            <p:nvPr/>
          </p:nvSpPr>
          <p:spPr>
            <a:xfrm>
              <a:off x="4595881" y="1256326"/>
              <a:ext cx="4101353" cy="1346585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numCol="2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Legenda:</a:t>
              </a: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1 - Pátio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2 - Quadra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3 - Banheiros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4 - Parquinho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5 - Diretoria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6 - Sala dos professores </a:t>
              </a:r>
            </a:p>
            <a:p>
              <a:pPr lvl="0"/>
              <a:endParaRPr lang="pt-BR" sz="1800" dirty="0">
                <a:solidFill>
                  <a:schemeClr val="tx1"/>
                </a:solidFill>
              </a:endParaRP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7 -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8 -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9 -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10 -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11 -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12 - Sala de aula</a:t>
              </a: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Google Shape;309;g1ff29669687_0_257">
            <a:extLst>
              <a:ext uri="{FF2B5EF4-FFF2-40B4-BE49-F238E27FC236}">
                <a16:creationId xmlns:a16="http://schemas.microsoft.com/office/drawing/2014/main" id="{B92548F1-A26D-14D7-4FAC-D537F7EA4C26}"/>
              </a:ext>
            </a:extLst>
          </p:cNvPr>
          <p:cNvSpPr/>
          <p:nvPr/>
        </p:nvSpPr>
        <p:spPr>
          <a:xfrm>
            <a:off x="886573" y="2643389"/>
            <a:ext cx="241200" cy="1809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" name="Google Shape;310;g1ff29669687_0_257">
            <a:extLst>
              <a:ext uri="{FF2B5EF4-FFF2-40B4-BE49-F238E27FC236}">
                <a16:creationId xmlns:a16="http://schemas.microsoft.com/office/drawing/2014/main" id="{E05AC173-A6AF-5031-51B0-19B15DDC5A64}"/>
              </a:ext>
            </a:extLst>
          </p:cNvPr>
          <p:cNvSpPr/>
          <p:nvPr/>
        </p:nvSpPr>
        <p:spPr>
          <a:xfrm>
            <a:off x="1375573" y="2480302"/>
            <a:ext cx="241200" cy="1809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" name="Google Shape;311;g1ff29669687_0_257">
            <a:extLst>
              <a:ext uri="{FF2B5EF4-FFF2-40B4-BE49-F238E27FC236}">
                <a16:creationId xmlns:a16="http://schemas.microsoft.com/office/drawing/2014/main" id="{89E6C245-3A09-F268-3112-6C1612F92CC5}"/>
              </a:ext>
            </a:extLst>
          </p:cNvPr>
          <p:cNvSpPr/>
          <p:nvPr/>
        </p:nvSpPr>
        <p:spPr>
          <a:xfrm>
            <a:off x="1985173" y="2480302"/>
            <a:ext cx="241200" cy="1809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" name="Google Shape;312;g1ff29669687_0_257">
            <a:extLst>
              <a:ext uri="{FF2B5EF4-FFF2-40B4-BE49-F238E27FC236}">
                <a16:creationId xmlns:a16="http://schemas.microsoft.com/office/drawing/2014/main" id="{47520496-759C-20F6-C93A-BE07F218094B}"/>
              </a:ext>
            </a:extLst>
          </p:cNvPr>
          <p:cNvSpPr/>
          <p:nvPr/>
        </p:nvSpPr>
        <p:spPr>
          <a:xfrm>
            <a:off x="2594773" y="2480302"/>
            <a:ext cx="241200" cy="1809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" name="Google Shape;313;g1ff29669687_0_257">
            <a:extLst>
              <a:ext uri="{FF2B5EF4-FFF2-40B4-BE49-F238E27FC236}">
                <a16:creationId xmlns:a16="http://schemas.microsoft.com/office/drawing/2014/main" id="{6B4FD008-06B8-FAEB-34CE-35FEE2097E88}"/>
              </a:ext>
            </a:extLst>
          </p:cNvPr>
          <p:cNvSpPr/>
          <p:nvPr/>
        </p:nvSpPr>
        <p:spPr>
          <a:xfrm>
            <a:off x="3128173" y="2480302"/>
            <a:ext cx="241200" cy="1809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" name="Google Shape;314;g1ff29669687_0_257">
            <a:extLst>
              <a:ext uri="{FF2B5EF4-FFF2-40B4-BE49-F238E27FC236}">
                <a16:creationId xmlns:a16="http://schemas.microsoft.com/office/drawing/2014/main" id="{045439EF-D403-C641-2F26-37FB821C60A0}"/>
              </a:ext>
            </a:extLst>
          </p:cNvPr>
          <p:cNvSpPr/>
          <p:nvPr/>
        </p:nvSpPr>
        <p:spPr>
          <a:xfrm rot="5400000">
            <a:off x="3356778" y="2937509"/>
            <a:ext cx="241200" cy="1809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" name="Google Shape;315;g1ff29669687_0_257">
            <a:extLst>
              <a:ext uri="{FF2B5EF4-FFF2-40B4-BE49-F238E27FC236}">
                <a16:creationId xmlns:a16="http://schemas.microsoft.com/office/drawing/2014/main" id="{9EF9818D-47B8-F894-DC67-C7EFA5658AC4}"/>
              </a:ext>
            </a:extLst>
          </p:cNvPr>
          <p:cNvSpPr/>
          <p:nvPr/>
        </p:nvSpPr>
        <p:spPr>
          <a:xfrm>
            <a:off x="3356773" y="3470902"/>
            <a:ext cx="241200" cy="1809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DA18B54C-C08F-9A01-BE24-E409912FE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726" y="348505"/>
            <a:ext cx="42862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217;g1ff29669687_0_181">
            <a:extLst>
              <a:ext uri="{FF2B5EF4-FFF2-40B4-BE49-F238E27FC236}">
                <a16:creationId xmlns:a16="http://schemas.microsoft.com/office/drawing/2014/main" id="{756D4D64-1B38-192B-BF7A-54253D961B69}"/>
              </a:ext>
            </a:extLst>
          </p:cNvPr>
          <p:cNvSpPr txBox="1">
            <a:spLocks/>
          </p:cNvSpPr>
          <p:nvPr/>
        </p:nvSpPr>
        <p:spPr>
          <a:xfrm>
            <a:off x="1852200" y="87652"/>
            <a:ext cx="2253132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600" dirty="0"/>
              <a:t>Correção</a:t>
            </a:r>
          </a:p>
        </p:txBody>
      </p:sp>
      <p:sp>
        <p:nvSpPr>
          <p:cNvPr id="3" name="Google Shape;292;g1ff29669687_0_236">
            <a:extLst>
              <a:ext uri="{FF2B5EF4-FFF2-40B4-BE49-F238E27FC236}">
                <a16:creationId xmlns:a16="http://schemas.microsoft.com/office/drawing/2014/main" id="{708719B4-CC8F-EB8E-3E91-E582ED22D156}"/>
              </a:ext>
            </a:extLst>
          </p:cNvPr>
          <p:cNvSpPr txBox="1"/>
          <p:nvPr/>
        </p:nvSpPr>
        <p:spPr>
          <a:xfrm>
            <a:off x="283872" y="659559"/>
            <a:ext cx="83760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58775" lvl="0" indent="-358775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+mj-lt"/>
              <a:buAutoNum type="arabicPeriod" startAt="4"/>
            </a:pPr>
            <a:r>
              <a:rPr lang="pt-BR" sz="2000" dirty="0">
                <a:solidFill>
                  <a:srgbClr val="211E1E"/>
                </a:solidFill>
              </a:rPr>
              <a:t>Veja o mapa da escola de Felipe. Ele estuda na sala 12 e sua irmã, Andreia, na sala 9. </a:t>
            </a:r>
            <a:endParaRPr sz="2000" dirty="0">
              <a:solidFill>
                <a:srgbClr val="000000"/>
              </a:solidFill>
            </a:endParaRPr>
          </a:p>
        </p:txBody>
      </p:sp>
      <p:sp>
        <p:nvSpPr>
          <p:cNvPr id="4" name="Google Shape;295;g1ff29669687_0_236">
            <a:extLst>
              <a:ext uri="{FF2B5EF4-FFF2-40B4-BE49-F238E27FC236}">
                <a16:creationId xmlns:a16="http://schemas.microsoft.com/office/drawing/2014/main" id="{199C712E-62F9-78B5-B1B8-A2697E359C49}"/>
              </a:ext>
            </a:extLst>
          </p:cNvPr>
          <p:cNvSpPr txBox="1"/>
          <p:nvPr/>
        </p:nvSpPr>
        <p:spPr>
          <a:xfrm>
            <a:off x="283872" y="3986761"/>
            <a:ext cx="82644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+mj-lt"/>
              <a:buAutoNum type="alphaLcParenR"/>
            </a:pPr>
            <a:r>
              <a:rPr lang="pt-BR" sz="2000" b="0" i="0" u="none" strike="noStrike" cap="none" dirty="0">
                <a:solidFill>
                  <a:srgbClr val="000000"/>
                </a:solidFill>
                <a:sym typeface="Arial"/>
              </a:rPr>
              <a:t>Indique com setas o percurso que Felipe fez do portão de entrada até a sala de aula dele. </a:t>
            </a:r>
            <a:endParaRPr dirty="0"/>
          </a:p>
        </p:txBody>
      </p:sp>
      <p:sp>
        <p:nvSpPr>
          <p:cNvPr id="5" name="Google Shape;119;p17">
            <a:extLst>
              <a:ext uri="{FF2B5EF4-FFF2-40B4-BE49-F238E27FC236}">
                <a16:creationId xmlns:a16="http://schemas.microsoft.com/office/drawing/2014/main" id="{BC0C0EC9-A37C-A830-F296-C738A2042A2B}"/>
              </a:ext>
            </a:extLst>
          </p:cNvPr>
          <p:cNvSpPr txBox="1">
            <a:spLocks/>
          </p:cNvSpPr>
          <p:nvPr/>
        </p:nvSpPr>
        <p:spPr>
          <a:xfrm rot="897">
            <a:off x="7586381" y="478241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7539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1ff29669687_0_236"/>
          <p:cNvSpPr txBox="1"/>
          <p:nvPr/>
        </p:nvSpPr>
        <p:spPr>
          <a:xfrm>
            <a:off x="256881" y="806195"/>
            <a:ext cx="82644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+mj-lt"/>
              <a:buAutoNum type="alphaLcParenR" startAt="2"/>
            </a:pPr>
            <a:r>
              <a:rPr lang="pt-BR" sz="2000" dirty="0">
                <a:solidFill>
                  <a:schemeClr val="dk1"/>
                </a:solidFill>
              </a:rPr>
              <a:t>Na hora do intervalo, Andreia foi direto ao banheiro. Indique esse percurso com a cor </a:t>
            </a:r>
            <a:r>
              <a:rPr lang="pt-BR" sz="2000" b="1" dirty="0">
                <a:solidFill>
                  <a:srgbClr val="FF0000"/>
                </a:solidFill>
              </a:rPr>
              <a:t>vermelha</a:t>
            </a:r>
            <a:r>
              <a:rPr lang="pt-BR" sz="2000" dirty="0">
                <a:solidFill>
                  <a:schemeClr val="dk1"/>
                </a:solidFill>
              </a:rPr>
              <a:t>.</a:t>
            </a:r>
            <a:endParaRPr lang="pt-BR" sz="2000"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4C87BD73-32A2-A55C-F1F2-2AE676C996E8}"/>
              </a:ext>
            </a:extLst>
          </p:cNvPr>
          <p:cNvGrpSpPr/>
          <p:nvPr/>
        </p:nvGrpSpPr>
        <p:grpSpPr>
          <a:xfrm>
            <a:off x="532700" y="1625384"/>
            <a:ext cx="8210288" cy="2374542"/>
            <a:chOff x="537023" y="1228696"/>
            <a:chExt cx="8210288" cy="2374542"/>
          </a:xfrm>
          <a:solidFill>
            <a:schemeClr val="bg1">
              <a:lumMod val="95000"/>
            </a:schemeClr>
          </a:solidFill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3CA7DE00-37E6-8172-BB2B-73E101CD1C06}"/>
                </a:ext>
              </a:extLst>
            </p:cNvPr>
            <p:cNvSpPr/>
            <p:nvPr/>
          </p:nvSpPr>
          <p:spPr>
            <a:xfrm>
              <a:off x="4469603" y="1228696"/>
              <a:ext cx="4277708" cy="2374542"/>
            </a:xfrm>
            <a:custGeom>
              <a:avLst/>
              <a:gdLst>
                <a:gd name="connsiteX0" fmla="*/ 0 w 4277708"/>
                <a:gd name="connsiteY0" fmla="*/ 0 h 2374542"/>
                <a:gd name="connsiteX1" fmla="*/ 577491 w 4277708"/>
                <a:gd name="connsiteY1" fmla="*/ 0 h 2374542"/>
                <a:gd name="connsiteX2" fmla="*/ 1154981 w 4277708"/>
                <a:gd name="connsiteY2" fmla="*/ 0 h 2374542"/>
                <a:gd name="connsiteX3" fmla="*/ 1604141 w 4277708"/>
                <a:gd name="connsiteY3" fmla="*/ 0 h 2374542"/>
                <a:gd name="connsiteX4" fmla="*/ 2138854 w 4277708"/>
                <a:gd name="connsiteY4" fmla="*/ 0 h 2374542"/>
                <a:gd name="connsiteX5" fmla="*/ 2673568 w 4277708"/>
                <a:gd name="connsiteY5" fmla="*/ 0 h 2374542"/>
                <a:gd name="connsiteX6" fmla="*/ 3208281 w 4277708"/>
                <a:gd name="connsiteY6" fmla="*/ 0 h 2374542"/>
                <a:gd name="connsiteX7" fmla="*/ 3700217 w 4277708"/>
                <a:gd name="connsiteY7" fmla="*/ 0 h 2374542"/>
                <a:gd name="connsiteX8" fmla="*/ 4277708 w 4277708"/>
                <a:gd name="connsiteY8" fmla="*/ 0 h 2374542"/>
                <a:gd name="connsiteX9" fmla="*/ 4277708 w 4277708"/>
                <a:gd name="connsiteY9" fmla="*/ 546145 h 2374542"/>
                <a:gd name="connsiteX10" fmla="*/ 4277708 w 4277708"/>
                <a:gd name="connsiteY10" fmla="*/ 1139780 h 2374542"/>
                <a:gd name="connsiteX11" fmla="*/ 4277708 w 4277708"/>
                <a:gd name="connsiteY11" fmla="*/ 1733416 h 2374542"/>
                <a:gd name="connsiteX12" fmla="*/ 4277708 w 4277708"/>
                <a:gd name="connsiteY12" fmla="*/ 2374542 h 2374542"/>
                <a:gd name="connsiteX13" fmla="*/ 3742995 w 4277708"/>
                <a:gd name="connsiteY13" fmla="*/ 2374542 h 2374542"/>
                <a:gd name="connsiteX14" fmla="*/ 3122727 w 4277708"/>
                <a:gd name="connsiteY14" fmla="*/ 2374542 h 2374542"/>
                <a:gd name="connsiteX15" fmla="*/ 2630790 w 4277708"/>
                <a:gd name="connsiteY15" fmla="*/ 2374542 h 2374542"/>
                <a:gd name="connsiteX16" fmla="*/ 2138854 w 4277708"/>
                <a:gd name="connsiteY16" fmla="*/ 2374542 h 2374542"/>
                <a:gd name="connsiteX17" fmla="*/ 1561363 w 4277708"/>
                <a:gd name="connsiteY17" fmla="*/ 2374542 h 2374542"/>
                <a:gd name="connsiteX18" fmla="*/ 1069427 w 4277708"/>
                <a:gd name="connsiteY18" fmla="*/ 2374542 h 2374542"/>
                <a:gd name="connsiteX19" fmla="*/ 0 w 4277708"/>
                <a:gd name="connsiteY19" fmla="*/ 2374542 h 2374542"/>
                <a:gd name="connsiteX20" fmla="*/ 0 w 4277708"/>
                <a:gd name="connsiteY20" fmla="*/ 1828397 h 2374542"/>
                <a:gd name="connsiteX21" fmla="*/ 0 w 4277708"/>
                <a:gd name="connsiteY21" fmla="*/ 1282253 h 2374542"/>
                <a:gd name="connsiteX22" fmla="*/ 0 w 4277708"/>
                <a:gd name="connsiteY22" fmla="*/ 641126 h 2374542"/>
                <a:gd name="connsiteX23" fmla="*/ 0 w 4277708"/>
                <a:gd name="connsiteY23" fmla="*/ 0 h 237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277708" h="2374542" fill="none" extrusionOk="0">
                  <a:moveTo>
                    <a:pt x="0" y="0"/>
                  </a:moveTo>
                  <a:cubicBezTo>
                    <a:pt x="162976" y="-10074"/>
                    <a:pt x="293771" y="54469"/>
                    <a:pt x="577491" y="0"/>
                  </a:cubicBezTo>
                  <a:cubicBezTo>
                    <a:pt x="861211" y="-54469"/>
                    <a:pt x="964511" y="34035"/>
                    <a:pt x="1154981" y="0"/>
                  </a:cubicBezTo>
                  <a:cubicBezTo>
                    <a:pt x="1345451" y="-34035"/>
                    <a:pt x="1444853" y="300"/>
                    <a:pt x="1604141" y="0"/>
                  </a:cubicBezTo>
                  <a:cubicBezTo>
                    <a:pt x="1763429" y="-300"/>
                    <a:pt x="1894563" y="48829"/>
                    <a:pt x="2138854" y="0"/>
                  </a:cubicBezTo>
                  <a:cubicBezTo>
                    <a:pt x="2383145" y="-48829"/>
                    <a:pt x="2504154" y="2569"/>
                    <a:pt x="2673568" y="0"/>
                  </a:cubicBezTo>
                  <a:cubicBezTo>
                    <a:pt x="2842982" y="-2569"/>
                    <a:pt x="3080492" y="26327"/>
                    <a:pt x="3208281" y="0"/>
                  </a:cubicBezTo>
                  <a:cubicBezTo>
                    <a:pt x="3336070" y="-26327"/>
                    <a:pt x="3554667" y="33471"/>
                    <a:pt x="3700217" y="0"/>
                  </a:cubicBezTo>
                  <a:cubicBezTo>
                    <a:pt x="3845767" y="-33471"/>
                    <a:pt x="4113018" y="49655"/>
                    <a:pt x="4277708" y="0"/>
                  </a:cubicBezTo>
                  <a:cubicBezTo>
                    <a:pt x="4292513" y="235499"/>
                    <a:pt x="4248065" y="434614"/>
                    <a:pt x="4277708" y="546145"/>
                  </a:cubicBezTo>
                  <a:cubicBezTo>
                    <a:pt x="4307351" y="657676"/>
                    <a:pt x="4211885" y="1013745"/>
                    <a:pt x="4277708" y="1139780"/>
                  </a:cubicBezTo>
                  <a:cubicBezTo>
                    <a:pt x="4343531" y="1265816"/>
                    <a:pt x="4273884" y="1520906"/>
                    <a:pt x="4277708" y="1733416"/>
                  </a:cubicBezTo>
                  <a:cubicBezTo>
                    <a:pt x="4281532" y="1945926"/>
                    <a:pt x="4205638" y="2182410"/>
                    <a:pt x="4277708" y="2374542"/>
                  </a:cubicBezTo>
                  <a:cubicBezTo>
                    <a:pt x="4023986" y="2377178"/>
                    <a:pt x="3964110" y="2330709"/>
                    <a:pt x="3742995" y="2374542"/>
                  </a:cubicBezTo>
                  <a:cubicBezTo>
                    <a:pt x="3521880" y="2418375"/>
                    <a:pt x="3405452" y="2312795"/>
                    <a:pt x="3122727" y="2374542"/>
                  </a:cubicBezTo>
                  <a:cubicBezTo>
                    <a:pt x="2840002" y="2436289"/>
                    <a:pt x="2818051" y="2364856"/>
                    <a:pt x="2630790" y="2374542"/>
                  </a:cubicBezTo>
                  <a:cubicBezTo>
                    <a:pt x="2443529" y="2384228"/>
                    <a:pt x="2254594" y="2330416"/>
                    <a:pt x="2138854" y="2374542"/>
                  </a:cubicBezTo>
                  <a:cubicBezTo>
                    <a:pt x="2023114" y="2418668"/>
                    <a:pt x="1721373" y="2327181"/>
                    <a:pt x="1561363" y="2374542"/>
                  </a:cubicBezTo>
                  <a:cubicBezTo>
                    <a:pt x="1401353" y="2421903"/>
                    <a:pt x="1227086" y="2366948"/>
                    <a:pt x="1069427" y="2374542"/>
                  </a:cubicBezTo>
                  <a:cubicBezTo>
                    <a:pt x="911768" y="2382136"/>
                    <a:pt x="220061" y="2325722"/>
                    <a:pt x="0" y="2374542"/>
                  </a:cubicBezTo>
                  <a:cubicBezTo>
                    <a:pt x="-12270" y="2208572"/>
                    <a:pt x="43456" y="1945928"/>
                    <a:pt x="0" y="1828397"/>
                  </a:cubicBezTo>
                  <a:cubicBezTo>
                    <a:pt x="-43456" y="1710866"/>
                    <a:pt x="24254" y="1461235"/>
                    <a:pt x="0" y="1282253"/>
                  </a:cubicBezTo>
                  <a:cubicBezTo>
                    <a:pt x="-24254" y="1103271"/>
                    <a:pt x="5884" y="799746"/>
                    <a:pt x="0" y="641126"/>
                  </a:cubicBezTo>
                  <a:cubicBezTo>
                    <a:pt x="-5884" y="482506"/>
                    <a:pt x="68536" y="132905"/>
                    <a:pt x="0" y="0"/>
                  </a:cubicBezTo>
                  <a:close/>
                </a:path>
                <a:path w="4277708" h="2374542" stroke="0" extrusionOk="0">
                  <a:moveTo>
                    <a:pt x="0" y="0"/>
                  </a:moveTo>
                  <a:cubicBezTo>
                    <a:pt x="91011" y="-20982"/>
                    <a:pt x="314687" y="32911"/>
                    <a:pt x="449159" y="0"/>
                  </a:cubicBezTo>
                  <a:cubicBezTo>
                    <a:pt x="583631" y="-32911"/>
                    <a:pt x="669644" y="45430"/>
                    <a:pt x="855542" y="0"/>
                  </a:cubicBezTo>
                  <a:cubicBezTo>
                    <a:pt x="1041440" y="-45430"/>
                    <a:pt x="1212447" y="11014"/>
                    <a:pt x="1347478" y="0"/>
                  </a:cubicBezTo>
                  <a:cubicBezTo>
                    <a:pt x="1482509" y="-11014"/>
                    <a:pt x="1765534" y="14049"/>
                    <a:pt x="1967746" y="0"/>
                  </a:cubicBezTo>
                  <a:cubicBezTo>
                    <a:pt x="2169958" y="-14049"/>
                    <a:pt x="2272687" y="7508"/>
                    <a:pt x="2374128" y="0"/>
                  </a:cubicBezTo>
                  <a:cubicBezTo>
                    <a:pt x="2475569" y="-7508"/>
                    <a:pt x="2763110" y="24352"/>
                    <a:pt x="2866064" y="0"/>
                  </a:cubicBezTo>
                  <a:cubicBezTo>
                    <a:pt x="2969018" y="-24352"/>
                    <a:pt x="3257081" y="17501"/>
                    <a:pt x="3486332" y="0"/>
                  </a:cubicBezTo>
                  <a:cubicBezTo>
                    <a:pt x="3715583" y="-17501"/>
                    <a:pt x="4095486" y="10984"/>
                    <a:pt x="4277708" y="0"/>
                  </a:cubicBezTo>
                  <a:cubicBezTo>
                    <a:pt x="4335079" y="159553"/>
                    <a:pt x="4242084" y="420708"/>
                    <a:pt x="4277708" y="593636"/>
                  </a:cubicBezTo>
                  <a:cubicBezTo>
                    <a:pt x="4313332" y="766564"/>
                    <a:pt x="4249468" y="1027456"/>
                    <a:pt x="4277708" y="1211016"/>
                  </a:cubicBezTo>
                  <a:cubicBezTo>
                    <a:pt x="4305948" y="1394576"/>
                    <a:pt x="4248681" y="1628438"/>
                    <a:pt x="4277708" y="1757161"/>
                  </a:cubicBezTo>
                  <a:cubicBezTo>
                    <a:pt x="4306735" y="1885884"/>
                    <a:pt x="4254717" y="2189313"/>
                    <a:pt x="4277708" y="2374542"/>
                  </a:cubicBezTo>
                  <a:cubicBezTo>
                    <a:pt x="4000585" y="2411573"/>
                    <a:pt x="3844591" y="2342694"/>
                    <a:pt x="3657440" y="2374542"/>
                  </a:cubicBezTo>
                  <a:cubicBezTo>
                    <a:pt x="3470289" y="2406390"/>
                    <a:pt x="3448114" y="2342317"/>
                    <a:pt x="3251058" y="2374542"/>
                  </a:cubicBezTo>
                  <a:cubicBezTo>
                    <a:pt x="3054002" y="2406767"/>
                    <a:pt x="2922937" y="2322860"/>
                    <a:pt x="2630790" y="2374542"/>
                  </a:cubicBezTo>
                  <a:cubicBezTo>
                    <a:pt x="2338643" y="2426224"/>
                    <a:pt x="2225354" y="2334992"/>
                    <a:pt x="2053300" y="2374542"/>
                  </a:cubicBezTo>
                  <a:cubicBezTo>
                    <a:pt x="1881246" y="2414092"/>
                    <a:pt x="1799201" y="2325908"/>
                    <a:pt x="1646918" y="2374542"/>
                  </a:cubicBezTo>
                  <a:cubicBezTo>
                    <a:pt x="1494635" y="2423176"/>
                    <a:pt x="1270709" y="2364014"/>
                    <a:pt x="1069427" y="2374542"/>
                  </a:cubicBezTo>
                  <a:cubicBezTo>
                    <a:pt x="868145" y="2385070"/>
                    <a:pt x="811628" y="2351079"/>
                    <a:pt x="620268" y="2374542"/>
                  </a:cubicBezTo>
                  <a:cubicBezTo>
                    <a:pt x="428908" y="2398005"/>
                    <a:pt x="198610" y="2336016"/>
                    <a:pt x="0" y="2374542"/>
                  </a:cubicBezTo>
                  <a:cubicBezTo>
                    <a:pt x="-2656" y="2202734"/>
                    <a:pt x="36758" y="2016629"/>
                    <a:pt x="0" y="1852143"/>
                  </a:cubicBezTo>
                  <a:cubicBezTo>
                    <a:pt x="-36758" y="1687657"/>
                    <a:pt x="75009" y="1525038"/>
                    <a:pt x="0" y="1211016"/>
                  </a:cubicBezTo>
                  <a:cubicBezTo>
                    <a:pt x="-75009" y="896994"/>
                    <a:pt x="51225" y="859801"/>
                    <a:pt x="0" y="641126"/>
                  </a:cubicBezTo>
                  <a:cubicBezTo>
                    <a:pt x="-51225" y="422451"/>
                    <a:pt x="61399" y="239674"/>
                    <a:pt x="0" y="0"/>
                  </a:cubicBezTo>
                  <a:close/>
                </a:path>
              </a:pathLst>
            </a:custGeom>
            <a:grpFill/>
            <a:ln w="28575">
              <a:solidFill>
                <a:schemeClr val="tx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81731920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4" name="Google Shape;294;g1ff29669687_0_236">
              <a:extLst>
                <a:ext uri="{FF2B5EF4-FFF2-40B4-BE49-F238E27FC236}">
                  <a16:creationId xmlns:a16="http://schemas.microsoft.com/office/drawing/2014/main" id="{044FEEE3-94AD-078E-114A-C39F9BE1A66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47613"/>
            <a:stretch/>
          </p:blipFill>
          <p:spPr>
            <a:xfrm>
              <a:off x="537023" y="1251312"/>
              <a:ext cx="3838451" cy="2351925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5" name="Google Shape;296;g1ff29669687_0_236">
              <a:extLst>
                <a:ext uri="{FF2B5EF4-FFF2-40B4-BE49-F238E27FC236}">
                  <a16:creationId xmlns:a16="http://schemas.microsoft.com/office/drawing/2014/main" id="{01B2E83B-239A-40B9-7C2A-96FD2415E1BB}"/>
                </a:ext>
              </a:extLst>
            </p:cNvPr>
            <p:cNvSpPr txBox="1"/>
            <p:nvPr/>
          </p:nvSpPr>
          <p:spPr>
            <a:xfrm>
              <a:off x="4595881" y="1256326"/>
              <a:ext cx="4101353" cy="1346585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numCol="2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Legenda:</a:t>
              </a: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1 - Pátio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2 - Quadra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3 - Banheiros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4 - Parquinho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5 - Diretoria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6 - Sala dos professores </a:t>
              </a:r>
            </a:p>
            <a:p>
              <a:pPr lvl="0"/>
              <a:endParaRPr lang="pt-BR" sz="1800" dirty="0">
                <a:solidFill>
                  <a:schemeClr val="tx1"/>
                </a:solidFill>
              </a:endParaRP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7 -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8 -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9 -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10 -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11 -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12 - Sala de aula</a:t>
              </a: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6" name="Picture 2">
            <a:extLst>
              <a:ext uri="{FF2B5EF4-FFF2-40B4-BE49-F238E27FC236}">
                <a16:creationId xmlns:a16="http://schemas.microsoft.com/office/drawing/2014/main" id="{60D38C47-0CCA-6F0C-5D8C-0A5CA23DC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5009" y="331954"/>
            <a:ext cx="400805" cy="44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119;p17">
            <a:extLst>
              <a:ext uri="{FF2B5EF4-FFF2-40B4-BE49-F238E27FC236}">
                <a16:creationId xmlns:a16="http://schemas.microsoft.com/office/drawing/2014/main" id="{3D4F84A9-9566-709E-8493-E05D3E5BCD98}"/>
              </a:ext>
            </a:extLst>
          </p:cNvPr>
          <p:cNvSpPr txBox="1">
            <a:spLocks/>
          </p:cNvSpPr>
          <p:nvPr/>
        </p:nvSpPr>
        <p:spPr>
          <a:xfrm rot="897">
            <a:off x="7631353" y="478241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461205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00817385-4FCF-9C17-6B3A-679B6051D167}"/>
              </a:ext>
            </a:extLst>
          </p:cNvPr>
          <p:cNvGrpSpPr/>
          <p:nvPr/>
        </p:nvGrpSpPr>
        <p:grpSpPr>
          <a:xfrm>
            <a:off x="532700" y="1724450"/>
            <a:ext cx="8210288" cy="2374542"/>
            <a:chOff x="537023" y="1228696"/>
            <a:chExt cx="8210288" cy="2374542"/>
          </a:xfrm>
          <a:solidFill>
            <a:schemeClr val="bg1">
              <a:lumMod val="95000"/>
            </a:schemeClr>
          </a:solidFill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E8DA5F92-6FE6-8726-BA5F-C779B85D5160}"/>
                </a:ext>
              </a:extLst>
            </p:cNvPr>
            <p:cNvSpPr/>
            <p:nvPr/>
          </p:nvSpPr>
          <p:spPr>
            <a:xfrm>
              <a:off x="4469603" y="1228696"/>
              <a:ext cx="4277708" cy="2374542"/>
            </a:xfrm>
            <a:custGeom>
              <a:avLst/>
              <a:gdLst>
                <a:gd name="connsiteX0" fmla="*/ 0 w 4277708"/>
                <a:gd name="connsiteY0" fmla="*/ 0 h 2374542"/>
                <a:gd name="connsiteX1" fmla="*/ 577491 w 4277708"/>
                <a:gd name="connsiteY1" fmla="*/ 0 h 2374542"/>
                <a:gd name="connsiteX2" fmla="*/ 1154981 w 4277708"/>
                <a:gd name="connsiteY2" fmla="*/ 0 h 2374542"/>
                <a:gd name="connsiteX3" fmla="*/ 1604141 w 4277708"/>
                <a:gd name="connsiteY3" fmla="*/ 0 h 2374542"/>
                <a:gd name="connsiteX4" fmla="*/ 2138854 w 4277708"/>
                <a:gd name="connsiteY4" fmla="*/ 0 h 2374542"/>
                <a:gd name="connsiteX5" fmla="*/ 2673568 w 4277708"/>
                <a:gd name="connsiteY5" fmla="*/ 0 h 2374542"/>
                <a:gd name="connsiteX6" fmla="*/ 3208281 w 4277708"/>
                <a:gd name="connsiteY6" fmla="*/ 0 h 2374542"/>
                <a:gd name="connsiteX7" fmla="*/ 3700217 w 4277708"/>
                <a:gd name="connsiteY7" fmla="*/ 0 h 2374542"/>
                <a:gd name="connsiteX8" fmla="*/ 4277708 w 4277708"/>
                <a:gd name="connsiteY8" fmla="*/ 0 h 2374542"/>
                <a:gd name="connsiteX9" fmla="*/ 4277708 w 4277708"/>
                <a:gd name="connsiteY9" fmla="*/ 546145 h 2374542"/>
                <a:gd name="connsiteX10" fmla="*/ 4277708 w 4277708"/>
                <a:gd name="connsiteY10" fmla="*/ 1139780 h 2374542"/>
                <a:gd name="connsiteX11" fmla="*/ 4277708 w 4277708"/>
                <a:gd name="connsiteY11" fmla="*/ 1733416 h 2374542"/>
                <a:gd name="connsiteX12" fmla="*/ 4277708 w 4277708"/>
                <a:gd name="connsiteY12" fmla="*/ 2374542 h 2374542"/>
                <a:gd name="connsiteX13" fmla="*/ 3742995 w 4277708"/>
                <a:gd name="connsiteY13" fmla="*/ 2374542 h 2374542"/>
                <a:gd name="connsiteX14" fmla="*/ 3122727 w 4277708"/>
                <a:gd name="connsiteY14" fmla="*/ 2374542 h 2374542"/>
                <a:gd name="connsiteX15" fmla="*/ 2630790 w 4277708"/>
                <a:gd name="connsiteY15" fmla="*/ 2374542 h 2374542"/>
                <a:gd name="connsiteX16" fmla="*/ 2138854 w 4277708"/>
                <a:gd name="connsiteY16" fmla="*/ 2374542 h 2374542"/>
                <a:gd name="connsiteX17" fmla="*/ 1561363 w 4277708"/>
                <a:gd name="connsiteY17" fmla="*/ 2374542 h 2374542"/>
                <a:gd name="connsiteX18" fmla="*/ 1069427 w 4277708"/>
                <a:gd name="connsiteY18" fmla="*/ 2374542 h 2374542"/>
                <a:gd name="connsiteX19" fmla="*/ 0 w 4277708"/>
                <a:gd name="connsiteY19" fmla="*/ 2374542 h 2374542"/>
                <a:gd name="connsiteX20" fmla="*/ 0 w 4277708"/>
                <a:gd name="connsiteY20" fmla="*/ 1828397 h 2374542"/>
                <a:gd name="connsiteX21" fmla="*/ 0 w 4277708"/>
                <a:gd name="connsiteY21" fmla="*/ 1282253 h 2374542"/>
                <a:gd name="connsiteX22" fmla="*/ 0 w 4277708"/>
                <a:gd name="connsiteY22" fmla="*/ 641126 h 2374542"/>
                <a:gd name="connsiteX23" fmla="*/ 0 w 4277708"/>
                <a:gd name="connsiteY23" fmla="*/ 0 h 237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277708" h="2374542" fill="none" extrusionOk="0">
                  <a:moveTo>
                    <a:pt x="0" y="0"/>
                  </a:moveTo>
                  <a:cubicBezTo>
                    <a:pt x="162976" y="-10074"/>
                    <a:pt x="293771" y="54469"/>
                    <a:pt x="577491" y="0"/>
                  </a:cubicBezTo>
                  <a:cubicBezTo>
                    <a:pt x="861211" y="-54469"/>
                    <a:pt x="964511" y="34035"/>
                    <a:pt x="1154981" y="0"/>
                  </a:cubicBezTo>
                  <a:cubicBezTo>
                    <a:pt x="1345451" y="-34035"/>
                    <a:pt x="1444853" y="300"/>
                    <a:pt x="1604141" y="0"/>
                  </a:cubicBezTo>
                  <a:cubicBezTo>
                    <a:pt x="1763429" y="-300"/>
                    <a:pt x="1894563" y="48829"/>
                    <a:pt x="2138854" y="0"/>
                  </a:cubicBezTo>
                  <a:cubicBezTo>
                    <a:pt x="2383145" y="-48829"/>
                    <a:pt x="2504154" y="2569"/>
                    <a:pt x="2673568" y="0"/>
                  </a:cubicBezTo>
                  <a:cubicBezTo>
                    <a:pt x="2842982" y="-2569"/>
                    <a:pt x="3080492" y="26327"/>
                    <a:pt x="3208281" y="0"/>
                  </a:cubicBezTo>
                  <a:cubicBezTo>
                    <a:pt x="3336070" y="-26327"/>
                    <a:pt x="3554667" y="33471"/>
                    <a:pt x="3700217" y="0"/>
                  </a:cubicBezTo>
                  <a:cubicBezTo>
                    <a:pt x="3845767" y="-33471"/>
                    <a:pt x="4113018" y="49655"/>
                    <a:pt x="4277708" y="0"/>
                  </a:cubicBezTo>
                  <a:cubicBezTo>
                    <a:pt x="4292513" y="235499"/>
                    <a:pt x="4248065" y="434614"/>
                    <a:pt x="4277708" y="546145"/>
                  </a:cubicBezTo>
                  <a:cubicBezTo>
                    <a:pt x="4307351" y="657676"/>
                    <a:pt x="4211885" y="1013745"/>
                    <a:pt x="4277708" y="1139780"/>
                  </a:cubicBezTo>
                  <a:cubicBezTo>
                    <a:pt x="4343531" y="1265816"/>
                    <a:pt x="4273884" y="1520906"/>
                    <a:pt x="4277708" y="1733416"/>
                  </a:cubicBezTo>
                  <a:cubicBezTo>
                    <a:pt x="4281532" y="1945926"/>
                    <a:pt x="4205638" y="2182410"/>
                    <a:pt x="4277708" y="2374542"/>
                  </a:cubicBezTo>
                  <a:cubicBezTo>
                    <a:pt x="4023986" y="2377178"/>
                    <a:pt x="3964110" y="2330709"/>
                    <a:pt x="3742995" y="2374542"/>
                  </a:cubicBezTo>
                  <a:cubicBezTo>
                    <a:pt x="3521880" y="2418375"/>
                    <a:pt x="3405452" y="2312795"/>
                    <a:pt x="3122727" y="2374542"/>
                  </a:cubicBezTo>
                  <a:cubicBezTo>
                    <a:pt x="2840002" y="2436289"/>
                    <a:pt x="2818051" y="2364856"/>
                    <a:pt x="2630790" y="2374542"/>
                  </a:cubicBezTo>
                  <a:cubicBezTo>
                    <a:pt x="2443529" y="2384228"/>
                    <a:pt x="2254594" y="2330416"/>
                    <a:pt x="2138854" y="2374542"/>
                  </a:cubicBezTo>
                  <a:cubicBezTo>
                    <a:pt x="2023114" y="2418668"/>
                    <a:pt x="1721373" y="2327181"/>
                    <a:pt x="1561363" y="2374542"/>
                  </a:cubicBezTo>
                  <a:cubicBezTo>
                    <a:pt x="1401353" y="2421903"/>
                    <a:pt x="1227086" y="2366948"/>
                    <a:pt x="1069427" y="2374542"/>
                  </a:cubicBezTo>
                  <a:cubicBezTo>
                    <a:pt x="911768" y="2382136"/>
                    <a:pt x="220061" y="2325722"/>
                    <a:pt x="0" y="2374542"/>
                  </a:cubicBezTo>
                  <a:cubicBezTo>
                    <a:pt x="-12270" y="2208572"/>
                    <a:pt x="43456" y="1945928"/>
                    <a:pt x="0" y="1828397"/>
                  </a:cubicBezTo>
                  <a:cubicBezTo>
                    <a:pt x="-43456" y="1710866"/>
                    <a:pt x="24254" y="1461235"/>
                    <a:pt x="0" y="1282253"/>
                  </a:cubicBezTo>
                  <a:cubicBezTo>
                    <a:pt x="-24254" y="1103271"/>
                    <a:pt x="5884" y="799746"/>
                    <a:pt x="0" y="641126"/>
                  </a:cubicBezTo>
                  <a:cubicBezTo>
                    <a:pt x="-5884" y="482506"/>
                    <a:pt x="68536" y="132905"/>
                    <a:pt x="0" y="0"/>
                  </a:cubicBezTo>
                  <a:close/>
                </a:path>
                <a:path w="4277708" h="2374542" stroke="0" extrusionOk="0">
                  <a:moveTo>
                    <a:pt x="0" y="0"/>
                  </a:moveTo>
                  <a:cubicBezTo>
                    <a:pt x="91011" y="-20982"/>
                    <a:pt x="314687" y="32911"/>
                    <a:pt x="449159" y="0"/>
                  </a:cubicBezTo>
                  <a:cubicBezTo>
                    <a:pt x="583631" y="-32911"/>
                    <a:pt x="669644" y="45430"/>
                    <a:pt x="855542" y="0"/>
                  </a:cubicBezTo>
                  <a:cubicBezTo>
                    <a:pt x="1041440" y="-45430"/>
                    <a:pt x="1212447" y="11014"/>
                    <a:pt x="1347478" y="0"/>
                  </a:cubicBezTo>
                  <a:cubicBezTo>
                    <a:pt x="1482509" y="-11014"/>
                    <a:pt x="1765534" y="14049"/>
                    <a:pt x="1967746" y="0"/>
                  </a:cubicBezTo>
                  <a:cubicBezTo>
                    <a:pt x="2169958" y="-14049"/>
                    <a:pt x="2272687" y="7508"/>
                    <a:pt x="2374128" y="0"/>
                  </a:cubicBezTo>
                  <a:cubicBezTo>
                    <a:pt x="2475569" y="-7508"/>
                    <a:pt x="2763110" y="24352"/>
                    <a:pt x="2866064" y="0"/>
                  </a:cubicBezTo>
                  <a:cubicBezTo>
                    <a:pt x="2969018" y="-24352"/>
                    <a:pt x="3257081" y="17501"/>
                    <a:pt x="3486332" y="0"/>
                  </a:cubicBezTo>
                  <a:cubicBezTo>
                    <a:pt x="3715583" y="-17501"/>
                    <a:pt x="4095486" y="10984"/>
                    <a:pt x="4277708" y="0"/>
                  </a:cubicBezTo>
                  <a:cubicBezTo>
                    <a:pt x="4335079" y="159553"/>
                    <a:pt x="4242084" y="420708"/>
                    <a:pt x="4277708" y="593636"/>
                  </a:cubicBezTo>
                  <a:cubicBezTo>
                    <a:pt x="4313332" y="766564"/>
                    <a:pt x="4249468" y="1027456"/>
                    <a:pt x="4277708" y="1211016"/>
                  </a:cubicBezTo>
                  <a:cubicBezTo>
                    <a:pt x="4305948" y="1394576"/>
                    <a:pt x="4248681" y="1628438"/>
                    <a:pt x="4277708" y="1757161"/>
                  </a:cubicBezTo>
                  <a:cubicBezTo>
                    <a:pt x="4306735" y="1885884"/>
                    <a:pt x="4254717" y="2189313"/>
                    <a:pt x="4277708" y="2374542"/>
                  </a:cubicBezTo>
                  <a:cubicBezTo>
                    <a:pt x="4000585" y="2411573"/>
                    <a:pt x="3844591" y="2342694"/>
                    <a:pt x="3657440" y="2374542"/>
                  </a:cubicBezTo>
                  <a:cubicBezTo>
                    <a:pt x="3470289" y="2406390"/>
                    <a:pt x="3448114" y="2342317"/>
                    <a:pt x="3251058" y="2374542"/>
                  </a:cubicBezTo>
                  <a:cubicBezTo>
                    <a:pt x="3054002" y="2406767"/>
                    <a:pt x="2922937" y="2322860"/>
                    <a:pt x="2630790" y="2374542"/>
                  </a:cubicBezTo>
                  <a:cubicBezTo>
                    <a:pt x="2338643" y="2426224"/>
                    <a:pt x="2225354" y="2334992"/>
                    <a:pt x="2053300" y="2374542"/>
                  </a:cubicBezTo>
                  <a:cubicBezTo>
                    <a:pt x="1881246" y="2414092"/>
                    <a:pt x="1799201" y="2325908"/>
                    <a:pt x="1646918" y="2374542"/>
                  </a:cubicBezTo>
                  <a:cubicBezTo>
                    <a:pt x="1494635" y="2423176"/>
                    <a:pt x="1270709" y="2364014"/>
                    <a:pt x="1069427" y="2374542"/>
                  </a:cubicBezTo>
                  <a:cubicBezTo>
                    <a:pt x="868145" y="2385070"/>
                    <a:pt x="811628" y="2351079"/>
                    <a:pt x="620268" y="2374542"/>
                  </a:cubicBezTo>
                  <a:cubicBezTo>
                    <a:pt x="428908" y="2398005"/>
                    <a:pt x="198610" y="2336016"/>
                    <a:pt x="0" y="2374542"/>
                  </a:cubicBezTo>
                  <a:cubicBezTo>
                    <a:pt x="-2656" y="2202734"/>
                    <a:pt x="36758" y="2016629"/>
                    <a:pt x="0" y="1852143"/>
                  </a:cubicBezTo>
                  <a:cubicBezTo>
                    <a:pt x="-36758" y="1687657"/>
                    <a:pt x="75009" y="1525038"/>
                    <a:pt x="0" y="1211016"/>
                  </a:cubicBezTo>
                  <a:cubicBezTo>
                    <a:pt x="-75009" y="896994"/>
                    <a:pt x="51225" y="859801"/>
                    <a:pt x="0" y="641126"/>
                  </a:cubicBezTo>
                  <a:cubicBezTo>
                    <a:pt x="-51225" y="422451"/>
                    <a:pt x="61399" y="239674"/>
                    <a:pt x="0" y="0"/>
                  </a:cubicBezTo>
                  <a:close/>
                </a:path>
              </a:pathLst>
            </a:custGeom>
            <a:grpFill/>
            <a:ln w="28575">
              <a:solidFill>
                <a:schemeClr val="tx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81731920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9" name="Google Shape;294;g1ff29669687_0_236">
              <a:extLst>
                <a:ext uri="{FF2B5EF4-FFF2-40B4-BE49-F238E27FC236}">
                  <a16:creationId xmlns:a16="http://schemas.microsoft.com/office/drawing/2014/main" id="{134C6428-9260-D132-0558-3EE280FB822C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47613"/>
            <a:stretch/>
          </p:blipFill>
          <p:spPr>
            <a:xfrm>
              <a:off x="537023" y="1251312"/>
              <a:ext cx="3838451" cy="2351925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10" name="Google Shape;296;g1ff29669687_0_236">
              <a:extLst>
                <a:ext uri="{FF2B5EF4-FFF2-40B4-BE49-F238E27FC236}">
                  <a16:creationId xmlns:a16="http://schemas.microsoft.com/office/drawing/2014/main" id="{39A33145-6503-AFCD-1781-EF0E9A5402AB}"/>
                </a:ext>
              </a:extLst>
            </p:cNvPr>
            <p:cNvSpPr txBox="1"/>
            <p:nvPr/>
          </p:nvSpPr>
          <p:spPr>
            <a:xfrm>
              <a:off x="4595881" y="1256326"/>
              <a:ext cx="4101353" cy="1346585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numCol="2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Legenda:</a:t>
              </a: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1 - Pátio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2 - Quadra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3 - Banheiros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4 - Parquinho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5 - Diretoria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6 - Sala dos professores </a:t>
              </a:r>
            </a:p>
            <a:p>
              <a:pPr lvl="0"/>
              <a:endParaRPr lang="pt-BR" sz="1800" dirty="0">
                <a:solidFill>
                  <a:schemeClr val="tx1"/>
                </a:solidFill>
              </a:endParaRP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7 -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8 -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9 -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10 -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11 -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12 - Sala de aula</a:t>
              </a: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Google Shape;313;g1ff29669687_0_257">
            <a:extLst>
              <a:ext uri="{FF2B5EF4-FFF2-40B4-BE49-F238E27FC236}">
                <a16:creationId xmlns:a16="http://schemas.microsoft.com/office/drawing/2014/main" id="{71CA7CFB-33DD-D7F5-0786-E6E826DA2A56}"/>
              </a:ext>
            </a:extLst>
          </p:cNvPr>
          <p:cNvSpPr/>
          <p:nvPr/>
        </p:nvSpPr>
        <p:spPr>
          <a:xfrm rot="10800000">
            <a:off x="3432845" y="1977272"/>
            <a:ext cx="180900" cy="180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" name="Google Shape;313;g1ff29669687_0_257">
            <a:extLst>
              <a:ext uri="{FF2B5EF4-FFF2-40B4-BE49-F238E27FC236}">
                <a16:creationId xmlns:a16="http://schemas.microsoft.com/office/drawing/2014/main" id="{0BF58E9D-C685-F2A2-925D-628C4EFB742E}"/>
              </a:ext>
            </a:extLst>
          </p:cNvPr>
          <p:cNvSpPr/>
          <p:nvPr/>
        </p:nvSpPr>
        <p:spPr>
          <a:xfrm rot="10800000">
            <a:off x="2311990" y="2742128"/>
            <a:ext cx="932282" cy="180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" name="Google Shape;313;g1ff29669687_0_257">
            <a:extLst>
              <a:ext uri="{FF2B5EF4-FFF2-40B4-BE49-F238E27FC236}">
                <a16:creationId xmlns:a16="http://schemas.microsoft.com/office/drawing/2014/main" id="{C18FDD93-F0A4-79CD-F107-F6E4DABB89C3}"/>
              </a:ext>
            </a:extLst>
          </p:cNvPr>
          <p:cNvSpPr/>
          <p:nvPr/>
        </p:nvSpPr>
        <p:spPr>
          <a:xfrm rot="5400000">
            <a:off x="3139359" y="2476866"/>
            <a:ext cx="658906" cy="180900"/>
          </a:xfrm>
          <a:prstGeom prst="rightArrow">
            <a:avLst>
              <a:gd name="adj1" fmla="val 42567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" name="Google Shape;313;g1ff29669687_0_257">
            <a:extLst>
              <a:ext uri="{FF2B5EF4-FFF2-40B4-BE49-F238E27FC236}">
                <a16:creationId xmlns:a16="http://schemas.microsoft.com/office/drawing/2014/main" id="{45EB4093-398D-F35C-975C-12BDA9055A50}"/>
              </a:ext>
            </a:extLst>
          </p:cNvPr>
          <p:cNvSpPr/>
          <p:nvPr/>
        </p:nvSpPr>
        <p:spPr>
          <a:xfrm rot="16200000">
            <a:off x="1917477" y="2610751"/>
            <a:ext cx="443656" cy="180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E25518FC-0972-C99B-B030-23B74E9B3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726" y="348505"/>
            <a:ext cx="42862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217;g1ff29669687_0_181">
            <a:extLst>
              <a:ext uri="{FF2B5EF4-FFF2-40B4-BE49-F238E27FC236}">
                <a16:creationId xmlns:a16="http://schemas.microsoft.com/office/drawing/2014/main" id="{E50E9868-14F4-2B2D-5F20-A79C19C1BE1A}"/>
              </a:ext>
            </a:extLst>
          </p:cNvPr>
          <p:cNvSpPr txBox="1">
            <a:spLocks/>
          </p:cNvSpPr>
          <p:nvPr/>
        </p:nvSpPr>
        <p:spPr>
          <a:xfrm>
            <a:off x="1837210" y="141759"/>
            <a:ext cx="2253132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600" dirty="0"/>
              <a:t>Correção</a:t>
            </a:r>
          </a:p>
        </p:txBody>
      </p:sp>
      <p:sp>
        <p:nvSpPr>
          <p:cNvPr id="11" name="Google Shape;295;g1ff29669687_0_236">
            <a:extLst>
              <a:ext uri="{FF2B5EF4-FFF2-40B4-BE49-F238E27FC236}">
                <a16:creationId xmlns:a16="http://schemas.microsoft.com/office/drawing/2014/main" id="{65E12775-9DB3-C0C5-2502-68380CCF81EB}"/>
              </a:ext>
            </a:extLst>
          </p:cNvPr>
          <p:cNvSpPr txBox="1"/>
          <p:nvPr/>
        </p:nvSpPr>
        <p:spPr>
          <a:xfrm>
            <a:off x="256881" y="806195"/>
            <a:ext cx="82644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+mj-lt"/>
              <a:buAutoNum type="alphaLcParenR" startAt="2"/>
            </a:pPr>
            <a:r>
              <a:rPr lang="pt-BR" sz="2000" dirty="0">
                <a:solidFill>
                  <a:schemeClr val="dk1"/>
                </a:solidFill>
              </a:rPr>
              <a:t>Na hora do intervalo, Andreia foi direto ao banheiro. Indique esse percurso com a cor </a:t>
            </a:r>
            <a:r>
              <a:rPr lang="pt-BR" sz="2000" b="1" dirty="0">
                <a:solidFill>
                  <a:srgbClr val="FF0000"/>
                </a:solidFill>
              </a:rPr>
              <a:t>vermelha</a:t>
            </a:r>
            <a:r>
              <a:rPr lang="pt-BR" sz="2000" dirty="0">
                <a:solidFill>
                  <a:schemeClr val="dk1"/>
                </a:solidFill>
              </a:rPr>
              <a:t>.</a:t>
            </a:r>
            <a:endParaRPr lang="pt-BR" sz="2000" dirty="0"/>
          </a:p>
        </p:txBody>
      </p:sp>
      <p:sp>
        <p:nvSpPr>
          <p:cNvPr id="13" name="Google Shape;119;p17">
            <a:extLst>
              <a:ext uri="{FF2B5EF4-FFF2-40B4-BE49-F238E27FC236}">
                <a16:creationId xmlns:a16="http://schemas.microsoft.com/office/drawing/2014/main" id="{53E13CDE-2652-7772-1D62-73B70576FC7D}"/>
              </a:ext>
            </a:extLst>
          </p:cNvPr>
          <p:cNvSpPr txBox="1">
            <a:spLocks/>
          </p:cNvSpPr>
          <p:nvPr/>
        </p:nvSpPr>
        <p:spPr>
          <a:xfrm rot="897">
            <a:off x="7586380" y="476951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395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964A8D7F-BBFA-3C6C-A37F-531DD4741AD9}"/>
              </a:ext>
            </a:extLst>
          </p:cNvPr>
          <p:cNvSpPr txBox="1"/>
          <p:nvPr/>
        </p:nvSpPr>
        <p:spPr>
          <a:xfrm>
            <a:off x="237406" y="687110"/>
            <a:ext cx="71091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rgbClr val="7030A0"/>
                </a:solidFill>
              </a:rPr>
              <a:t>c) </a:t>
            </a:r>
            <a:r>
              <a:rPr lang="pt-BR" sz="2000" dirty="0">
                <a:solidFill>
                  <a:schemeClr val="dk1"/>
                </a:solidFill>
              </a:rPr>
              <a:t>Complete a frase de acordo com o mapa: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55ABDFCD-7D2A-E9A1-4C02-120E37355A52}"/>
              </a:ext>
            </a:extLst>
          </p:cNvPr>
          <p:cNvGrpSpPr/>
          <p:nvPr/>
        </p:nvGrpSpPr>
        <p:grpSpPr>
          <a:xfrm>
            <a:off x="537023" y="1164898"/>
            <a:ext cx="8210288" cy="2374542"/>
            <a:chOff x="537023" y="1228696"/>
            <a:chExt cx="8210288" cy="2374542"/>
          </a:xfrm>
          <a:solidFill>
            <a:schemeClr val="bg1">
              <a:lumMod val="95000"/>
            </a:schemeClr>
          </a:solidFill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FC469BD7-DA97-17C9-4122-DC1BBF904945}"/>
                </a:ext>
              </a:extLst>
            </p:cNvPr>
            <p:cNvSpPr/>
            <p:nvPr/>
          </p:nvSpPr>
          <p:spPr>
            <a:xfrm>
              <a:off x="4469603" y="1228696"/>
              <a:ext cx="4277708" cy="2374542"/>
            </a:xfrm>
            <a:custGeom>
              <a:avLst/>
              <a:gdLst>
                <a:gd name="connsiteX0" fmla="*/ 0 w 4277708"/>
                <a:gd name="connsiteY0" fmla="*/ 0 h 2374542"/>
                <a:gd name="connsiteX1" fmla="*/ 577491 w 4277708"/>
                <a:gd name="connsiteY1" fmla="*/ 0 h 2374542"/>
                <a:gd name="connsiteX2" fmla="*/ 1154981 w 4277708"/>
                <a:gd name="connsiteY2" fmla="*/ 0 h 2374542"/>
                <a:gd name="connsiteX3" fmla="*/ 1604141 w 4277708"/>
                <a:gd name="connsiteY3" fmla="*/ 0 h 2374542"/>
                <a:gd name="connsiteX4" fmla="*/ 2138854 w 4277708"/>
                <a:gd name="connsiteY4" fmla="*/ 0 h 2374542"/>
                <a:gd name="connsiteX5" fmla="*/ 2673568 w 4277708"/>
                <a:gd name="connsiteY5" fmla="*/ 0 h 2374542"/>
                <a:gd name="connsiteX6" fmla="*/ 3208281 w 4277708"/>
                <a:gd name="connsiteY6" fmla="*/ 0 h 2374542"/>
                <a:gd name="connsiteX7" fmla="*/ 3700217 w 4277708"/>
                <a:gd name="connsiteY7" fmla="*/ 0 h 2374542"/>
                <a:gd name="connsiteX8" fmla="*/ 4277708 w 4277708"/>
                <a:gd name="connsiteY8" fmla="*/ 0 h 2374542"/>
                <a:gd name="connsiteX9" fmla="*/ 4277708 w 4277708"/>
                <a:gd name="connsiteY9" fmla="*/ 546145 h 2374542"/>
                <a:gd name="connsiteX10" fmla="*/ 4277708 w 4277708"/>
                <a:gd name="connsiteY10" fmla="*/ 1139780 h 2374542"/>
                <a:gd name="connsiteX11" fmla="*/ 4277708 w 4277708"/>
                <a:gd name="connsiteY11" fmla="*/ 1733416 h 2374542"/>
                <a:gd name="connsiteX12" fmla="*/ 4277708 w 4277708"/>
                <a:gd name="connsiteY12" fmla="*/ 2374542 h 2374542"/>
                <a:gd name="connsiteX13" fmla="*/ 3742995 w 4277708"/>
                <a:gd name="connsiteY13" fmla="*/ 2374542 h 2374542"/>
                <a:gd name="connsiteX14" fmla="*/ 3122727 w 4277708"/>
                <a:gd name="connsiteY14" fmla="*/ 2374542 h 2374542"/>
                <a:gd name="connsiteX15" fmla="*/ 2630790 w 4277708"/>
                <a:gd name="connsiteY15" fmla="*/ 2374542 h 2374542"/>
                <a:gd name="connsiteX16" fmla="*/ 2138854 w 4277708"/>
                <a:gd name="connsiteY16" fmla="*/ 2374542 h 2374542"/>
                <a:gd name="connsiteX17" fmla="*/ 1561363 w 4277708"/>
                <a:gd name="connsiteY17" fmla="*/ 2374542 h 2374542"/>
                <a:gd name="connsiteX18" fmla="*/ 1069427 w 4277708"/>
                <a:gd name="connsiteY18" fmla="*/ 2374542 h 2374542"/>
                <a:gd name="connsiteX19" fmla="*/ 0 w 4277708"/>
                <a:gd name="connsiteY19" fmla="*/ 2374542 h 2374542"/>
                <a:gd name="connsiteX20" fmla="*/ 0 w 4277708"/>
                <a:gd name="connsiteY20" fmla="*/ 1828397 h 2374542"/>
                <a:gd name="connsiteX21" fmla="*/ 0 w 4277708"/>
                <a:gd name="connsiteY21" fmla="*/ 1282253 h 2374542"/>
                <a:gd name="connsiteX22" fmla="*/ 0 w 4277708"/>
                <a:gd name="connsiteY22" fmla="*/ 641126 h 2374542"/>
                <a:gd name="connsiteX23" fmla="*/ 0 w 4277708"/>
                <a:gd name="connsiteY23" fmla="*/ 0 h 237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277708" h="2374542" fill="none" extrusionOk="0">
                  <a:moveTo>
                    <a:pt x="0" y="0"/>
                  </a:moveTo>
                  <a:cubicBezTo>
                    <a:pt x="162976" y="-10074"/>
                    <a:pt x="293771" y="54469"/>
                    <a:pt x="577491" y="0"/>
                  </a:cubicBezTo>
                  <a:cubicBezTo>
                    <a:pt x="861211" y="-54469"/>
                    <a:pt x="964511" y="34035"/>
                    <a:pt x="1154981" y="0"/>
                  </a:cubicBezTo>
                  <a:cubicBezTo>
                    <a:pt x="1345451" y="-34035"/>
                    <a:pt x="1444853" y="300"/>
                    <a:pt x="1604141" y="0"/>
                  </a:cubicBezTo>
                  <a:cubicBezTo>
                    <a:pt x="1763429" y="-300"/>
                    <a:pt x="1894563" y="48829"/>
                    <a:pt x="2138854" y="0"/>
                  </a:cubicBezTo>
                  <a:cubicBezTo>
                    <a:pt x="2383145" y="-48829"/>
                    <a:pt x="2504154" y="2569"/>
                    <a:pt x="2673568" y="0"/>
                  </a:cubicBezTo>
                  <a:cubicBezTo>
                    <a:pt x="2842982" y="-2569"/>
                    <a:pt x="3080492" y="26327"/>
                    <a:pt x="3208281" y="0"/>
                  </a:cubicBezTo>
                  <a:cubicBezTo>
                    <a:pt x="3336070" y="-26327"/>
                    <a:pt x="3554667" y="33471"/>
                    <a:pt x="3700217" y="0"/>
                  </a:cubicBezTo>
                  <a:cubicBezTo>
                    <a:pt x="3845767" y="-33471"/>
                    <a:pt x="4113018" y="49655"/>
                    <a:pt x="4277708" y="0"/>
                  </a:cubicBezTo>
                  <a:cubicBezTo>
                    <a:pt x="4292513" y="235499"/>
                    <a:pt x="4248065" y="434614"/>
                    <a:pt x="4277708" y="546145"/>
                  </a:cubicBezTo>
                  <a:cubicBezTo>
                    <a:pt x="4307351" y="657676"/>
                    <a:pt x="4211885" y="1013745"/>
                    <a:pt x="4277708" y="1139780"/>
                  </a:cubicBezTo>
                  <a:cubicBezTo>
                    <a:pt x="4343531" y="1265816"/>
                    <a:pt x="4273884" y="1520906"/>
                    <a:pt x="4277708" y="1733416"/>
                  </a:cubicBezTo>
                  <a:cubicBezTo>
                    <a:pt x="4281532" y="1945926"/>
                    <a:pt x="4205638" y="2182410"/>
                    <a:pt x="4277708" y="2374542"/>
                  </a:cubicBezTo>
                  <a:cubicBezTo>
                    <a:pt x="4023986" y="2377178"/>
                    <a:pt x="3964110" y="2330709"/>
                    <a:pt x="3742995" y="2374542"/>
                  </a:cubicBezTo>
                  <a:cubicBezTo>
                    <a:pt x="3521880" y="2418375"/>
                    <a:pt x="3405452" y="2312795"/>
                    <a:pt x="3122727" y="2374542"/>
                  </a:cubicBezTo>
                  <a:cubicBezTo>
                    <a:pt x="2840002" y="2436289"/>
                    <a:pt x="2818051" y="2364856"/>
                    <a:pt x="2630790" y="2374542"/>
                  </a:cubicBezTo>
                  <a:cubicBezTo>
                    <a:pt x="2443529" y="2384228"/>
                    <a:pt x="2254594" y="2330416"/>
                    <a:pt x="2138854" y="2374542"/>
                  </a:cubicBezTo>
                  <a:cubicBezTo>
                    <a:pt x="2023114" y="2418668"/>
                    <a:pt x="1721373" y="2327181"/>
                    <a:pt x="1561363" y="2374542"/>
                  </a:cubicBezTo>
                  <a:cubicBezTo>
                    <a:pt x="1401353" y="2421903"/>
                    <a:pt x="1227086" y="2366948"/>
                    <a:pt x="1069427" y="2374542"/>
                  </a:cubicBezTo>
                  <a:cubicBezTo>
                    <a:pt x="911768" y="2382136"/>
                    <a:pt x="220061" y="2325722"/>
                    <a:pt x="0" y="2374542"/>
                  </a:cubicBezTo>
                  <a:cubicBezTo>
                    <a:pt x="-12270" y="2208572"/>
                    <a:pt x="43456" y="1945928"/>
                    <a:pt x="0" y="1828397"/>
                  </a:cubicBezTo>
                  <a:cubicBezTo>
                    <a:pt x="-43456" y="1710866"/>
                    <a:pt x="24254" y="1461235"/>
                    <a:pt x="0" y="1282253"/>
                  </a:cubicBezTo>
                  <a:cubicBezTo>
                    <a:pt x="-24254" y="1103271"/>
                    <a:pt x="5884" y="799746"/>
                    <a:pt x="0" y="641126"/>
                  </a:cubicBezTo>
                  <a:cubicBezTo>
                    <a:pt x="-5884" y="482506"/>
                    <a:pt x="68536" y="132905"/>
                    <a:pt x="0" y="0"/>
                  </a:cubicBezTo>
                  <a:close/>
                </a:path>
                <a:path w="4277708" h="2374542" stroke="0" extrusionOk="0">
                  <a:moveTo>
                    <a:pt x="0" y="0"/>
                  </a:moveTo>
                  <a:cubicBezTo>
                    <a:pt x="91011" y="-20982"/>
                    <a:pt x="314687" y="32911"/>
                    <a:pt x="449159" y="0"/>
                  </a:cubicBezTo>
                  <a:cubicBezTo>
                    <a:pt x="583631" y="-32911"/>
                    <a:pt x="669644" y="45430"/>
                    <a:pt x="855542" y="0"/>
                  </a:cubicBezTo>
                  <a:cubicBezTo>
                    <a:pt x="1041440" y="-45430"/>
                    <a:pt x="1212447" y="11014"/>
                    <a:pt x="1347478" y="0"/>
                  </a:cubicBezTo>
                  <a:cubicBezTo>
                    <a:pt x="1482509" y="-11014"/>
                    <a:pt x="1765534" y="14049"/>
                    <a:pt x="1967746" y="0"/>
                  </a:cubicBezTo>
                  <a:cubicBezTo>
                    <a:pt x="2169958" y="-14049"/>
                    <a:pt x="2272687" y="7508"/>
                    <a:pt x="2374128" y="0"/>
                  </a:cubicBezTo>
                  <a:cubicBezTo>
                    <a:pt x="2475569" y="-7508"/>
                    <a:pt x="2763110" y="24352"/>
                    <a:pt x="2866064" y="0"/>
                  </a:cubicBezTo>
                  <a:cubicBezTo>
                    <a:pt x="2969018" y="-24352"/>
                    <a:pt x="3257081" y="17501"/>
                    <a:pt x="3486332" y="0"/>
                  </a:cubicBezTo>
                  <a:cubicBezTo>
                    <a:pt x="3715583" y="-17501"/>
                    <a:pt x="4095486" y="10984"/>
                    <a:pt x="4277708" y="0"/>
                  </a:cubicBezTo>
                  <a:cubicBezTo>
                    <a:pt x="4335079" y="159553"/>
                    <a:pt x="4242084" y="420708"/>
                    <a:pt x="4277708" y="593636"/>
                  </a:cubicBezTo>
                  <a:cubicBezTo>
                    <a:pt x="4313332" y="766564"/>
                    <a:pt x="4249468" y="1027456"/>
                    <a:pt x="4277708" y="1211016"/>
                  </a:cubicBezTo>
                  <a:cubicBezTo>
                    <a:pt x="4305948" y="1394576"/>
                    <a:pt x="4248681" y="1628438"/>
                    <a:pt x="4277708" y="1757161"/>
                  </a:cubicBezTo>
                  <a:cubicBezTo>
                    <a:pt x="4306735" y="1885884"/>
                    <a:pt x="4254717" y="2189313"/>
                    <a:pt x="4277708" y="2374542"/>
                  </a:cubicBezTo>
                  <a:cubicBezTo>
                    <a:pt x="4000585" y="2411573"/>
                    <a:pt x="3844591" y="2342694"/>
                    <a:pt x="3657440" y="2374542"/>
                  </a:cubicBezTo>
                  <a:cubicBezTo>
                    <a:pt x="3470289" y="2406390"/>
                    <a:pt x="3448114" y="2342317"/>
                    <a:pt x="3251058" y="2374542"/>
                  </a:cubicBezTo>
                  <a:cubicBezTo>
                    <a:pt x="3054002" y="2406767"/>
                    <a:pt x="2922937" y="2322860"/>
                    <a:pt x="2630790" y="2374542"/>
                  </a:cubicBezTo>
                  <a:cubicBezTo>
                    <a:pt x="2338643" y="2426224"/>
                    <a:pt x="2225354" y="2334992"/>
                    <a:pt x="2053300" y="2374542"/>
                  </a:cubicBezTo>
                  <a:cubicBezTo>
                    <a:pt x="1881246" y="2414092"/>
                    <a:pt x="1799201" y="2325908"/>
                    <a:pt x="1646918" y="2374542"/>
                  </a:cubicBezTo>
                  <a:cubicBezTo>
                    <a:pt x="1494635" y="2423176"/>
                    <a:pt x="1270709" y="2364014"/>
                    <a:pt x="1069427" y="2374542"/>
                  </a:cubicBezTo>
                  <a:cubicBezTo>
                    <a:pt x="868145" y="2385070"/>
                    <a:pt x="811628" y="2351079"/>
                    <a:pt x="620268" y="2374542"/>
                  </a:cubicBezTo>
                  <a:cubicBezTo>
                    <a:pt x="428908" y="2398005"/>
                    <a:pt x="198610" y="2336016"/>
                    <a:pt x="0" y="2374542"/>
                  </a:cubicBezTo>
                  <a:cubicBezTo>
                    <a:pt x="-2656" y="2202734"/>
                    <a:pt x="36758" y="2016629"/>
                    <a:pt x="0" y="1852143"/>
                  </a:cubicBezTo>
                  <a:cubicBezTo>
                    <a:pt x="-36758" y="1687657"/>
                    <a:pt x="75009" y="1525038"/>
                    <a:pt x="0" y="1211016"/>
                  </a:cubicBezTo>
                  <a:cubicBezTo>
                    <a:pt x="-75009" y="896994"/>
                    <a:pt x="51225" y="859801"/>
                    <a:pt x="0" y="641126"/>
                  </a:cubicBezTo>
                  <a:cubicBezTo>
                    <a:pt x="-51225" y="422451"/>
                    <a:pt x="61399" y="239674"/>
                    <a:pt x="0" y="0"/>
                  </a:cubicBezTo>
                  <a:close/>
                </a:path>
              </a:pathLst>
            </a:custGeom>
            <a:grpFill/>
            <a:ln w="28575">
              <a:solidFill>
                <a:schemeClr val="tx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81731920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4" name="Google Shape;294;g1ff29669687_0_236">
              <a:extLst>
                <a:ext uri="{FF2B5EF4-FFF2-40B4-BE49-F238E27FC236}">
                  <a16:creationId xmlns:a16="http://schemas.microsoft.com/office/drawing/2014/main" id="{48295B76-B8C2-4C35-1881-B924363B513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47613"/>
            <a:stretch/>
          </p:blipFill>
          <p:spPr>
            <a:xfrm>
              <a:off x="537023" y="1251312"/>
              <a:ext cx="3838451" cy="2351925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15" name="Google Shape;296;g1ff29669687_0_236">
              <a:extLst>
                <a:ext uri="{FF2B5EF4-FFF2-40B4-BE49-F238E27FC236}">
                  <a16:creationId xmlns:a16="http://schemas.microsoft.com/office/drawing/2014/main" id="{2C50E323-8894-5DB8-CC7F-D90D673F681B}"/>
                </a:ext>
              </a:extLst>
            </p:cNvPr>
            <p:cNvSpPr txBox="1"/>
            <p:nvPr/>
          </p:nvSpPr>
          <p:spPr>
            <a:xfrm>
              <a:off x="4595881" y="1256326"/>
              <a:ext cx="4101353" cy="1346585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numCol="2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Legenda:</a:t>
              </a: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1 - Pátio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2 - Quadra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3 - Banheiros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4 - Parquinho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5 - Diretoria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6 - Sala dos professores </a:t>
              </a:r>
            </a:p>
            <a:p>
              <a:pPr lvl="0"/>
              <a:endParaRPr lang="pt-BR" sz="1800" dirty="0">
                <a:solidFill>
                  <a:schemeClr val="tx1"/>
                </a:solidFill>
              </a:endParaRP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7 -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8 -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9 -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10 -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11 -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12 - Sala de aula</a:t>
              </a: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16" name="Picture 2">
            <a:extLst>
              <a:ext uri="{FF2B5EF4-FFF2-40B4-BE49-F238E27FC236}">
                <a16:creationId xmlns:a16="http://schemas.microsoft.com/office/drawing/2014/main" id="{6983331A-F3AA-3F95-E3A3-AF7E362E5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496" y="375097"/>
            <a:ext cx="566738" cy="44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344;g1ff29669687_0_285">
            <a:extLst>
              <a:ext uri="{FF2B5EF4-FFF2-40B4-BE49-F238E27FC236}">
                <a16:creationId xmlns:a16="http://schemas.microsoft.com/office/drawing/2014/main" id="{30D58302-A06C-D118-40C8-DF5966F3D51F}"/>
              </a:ext>
            </a:extLst>
          </p:cNvPr>
          <p:cNvSpPr txBox="1"/>
          <p:nvPr/>
        </p:nvSpPr>
        <p:spPr>
          <a:xfrm>
            <a:off x="285855" y="3555322"/>
            <a:ext cx="826440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dk1"/>
                </a:solidFill>
              </a:rPr>
              <a:t>A sala de Felipe fica em frente à sala da ___________________. 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dk1"/>
                </a:solidFill>
              </a:rPr>
              <a:t>Já a sala de Andreia fica em frente à _______________________.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dk1"/>
                </a:solidFill>
              </a:rPr>
              <a:t>Os banheiros da escola ficam em frente ao __________________.</a:t>
            </a:r>
          </a:p>
        </p:txBody>
      </p:sp>
      <p:sp>
        <p:nvSpPr>
          <p:cNvPr id="9" name="Google Shape;119;p17">
            <a:extLst>
              <a:ext uri="{FF2B5EF4-FFF2-40B4-BE49-F238E27FC236}">
                <a16:creationId xmlns:a16="http://schemas.microsoft.com/office/drawing/2014/main" id="{A457DAA5-BAA1-BC4B-612E-163A94CA6D44}"/>
              </a:ext>
            </a:extLst>
          </p:cNvPr>
          <p:cNvSpPr txBox="1">
            <a:spLocks/>
          </p:cNvSpPr>
          <p:nvPr/>
        </p:nvSpPr>
        <p:spPr>
          <a:xfrm rot="897">
            <a:off x="7556401" y="4768584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32430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44;g1ff29669687_0_285">
            <a:extLst>
              <a:ext uri="{FF2B5EF4-FFF2-40B4-BE49-F238E27FC236}">
                <a16:creationId xmlns:a16="http://schemas.microsoft.com/office/drawing/2014/main" id="{0BD5E458-F517-A038-2A34-E006767E65F1}"/>
              </a:ext>
            </a:extLst>
          </p:cNvPr>
          <p:cNvSpPr txBox="1"/>
          <p:nvPr/>
        </p:nvSpPr>
        <p:spPr>
          <a:xfrm>
            <a:off x="285855" y="3555322"/>
            <a:ext cx="826440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dk1"/>
                </a:solidFill>
              </a:rPr>
              <a:t>A sala de Felipe fica em frente à sala da ___________________. 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dk1"/>
                </a:solidFill>
              </a:rPr>
              <a:t>Já a sala de Andreia fica em frente à _______________________.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dk1"/>
                </a:solidFill>
              </a:rPr>
              <a:t>Os banheiros da escola ficam em frente ao __________________.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B841CBD-7028-73F3-F867-3C8135114FE8}"/>
              </a:ext>
            </a:extLst>
          </p:cNvPr>
          <p:cNvSpPr txBox="1"/>
          <p:nvPr/>
        </p:nvSpPr>
        <p:spPr>
          <a:xfrm>
            <a:off x="5333225" y="3555322"/>
            <a:ext cx="16749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dk1"/>
                </a:solidFill>
              </a:rPr>
              <a:t>diretoria</a:t>
            </a:r>
            <a:endParaRPr lang="pt-BR" sz="20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178FF23-A6F3-B859-6BF7-C0EF91DF2D00}"/>
              </a:ext>
            </a:extLst>
          </p:cNvPr>
          <p:cNvSpPr txBox="1"/>
          <p:nvPr/>
        </p:nvSpPr>
        <p:spPr>
          <a:xfrm>
            <a:off x="4916034" y="3844272"/>
            <a:ext cx="22467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dk1"/>
                </a:solidFill>
              </a:rPr>
              <a:t>sala de aula 8</a:t>
            </a:r>
            <a:endParaRPr lang="pt-BR" sz="20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0FE2E8D-0990-A3F4-2F2E-E29CF5A63B69}"/>
              </a:ext>
            </a:extLst>
          </p:cNvPr>
          <p:cNvSpPr txBox="1"/>
          <p:nvPr/>
        </p:nvSpPr>
        <p:spPr>
          <a:xfrm>
            <a:off x="5566308" y="4170834"/>
            <a:ext cx="16749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dk1"/>
                </a:solidFill>
              </a:rPr>
              <a:t>parquinho</a:t>
            </a:r>
            <a:endParaRPr lang="pt-BR" sz="2000" dirty="0"/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1E3AB22A-9A06-D2C1-BCDB-3AA9E6EB2B09}"/>
              </a:ext>
            </a:extLst>
          </p:cNvPr>
          <p:cNvGrpSpPr/>
          <p:nvPr/>
        </p:nvGrpSpPr>
        <p:grpSpPr>
          <a:xfrm>
            <a:off x="537023" y="1164898"/>
            <a:ext cx="8210288" cy="2374542"/>
            <a:chOff x="537023" y="1228696"/>
            <a:chExt cx="8210288" cy="2374542"/>
          </a:xfrm>
          <a:solidFill>
            <a:schemeClr val="bg1">
              <a:lumMod val="95000"/>
            </a:schemeClr>
          </a:solidFill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E199F773-762E-0B0E-475B-98D875736CBE}"/>
                </a:ext>
              </a:extLst>
            </p:cNvPr>
            <p:cNvSpPr/>
            <p:nvPr/>
          </p:nvSpPr>
          <p:spPr>
            <a:xfrm>
              <a:off x="4469603" y="1228696"/>
              <a:ext cx="4277708" cy="2374542"/>
            </a:xfrm>
            <a:custGeom>
              <a:avLst/>
              <a:gdLst>
                <a:gd name="connsiteX0" fmla="*/ 0 w 4277708"/>
                <a:gd name="connsiteY0" fmla="*/ 0 h 2374542"/>
                <a:gd name="connsiteX1" fmla="*/ 577491 w 4277708"/>
                <a:gd name="connsiteY1" fmla="*/ 0 h 2374542"/>
                <a:gd name="connsiteX2" fmla="*/ 1154981 w 4277708"/>
                <a:gd name="connsiteY2" fmla="*/ 0 h 2374542"/>
                <a:gd name="connsiteX3" fmla="*/ 1604141 w 4277708"/>
                <a:gd name="connsiteY3" fmla="*/ 0 h 2374542"/>
                <a:gd name="connsiteX4" fmla="*/ 2138854 w 4277708"/>
                <a:gd name="connsiteY4" fmla="*/ 0 h 2374542"/>
                <a:gd name="connsiteX5" fmla="*/ 2673568 w 4277708"/>
                <a:gd name="connsiteY5" fmla="*/ 0 h 2374542"/>
                <a:gd name="connsiteX6" fmla="*/ 3208281 w 4277708"/>
                <a:gd name="connsiteY6" fmla="*/ 0 h 2374542"/>
                <a:gd name="connsiteX7" fmla="*/ 3700217 w 4277708"/>
                <a:gd name="connsiteY7" fmla="*/ 0 h 2374542"/>
                <a:gd name="connsiteX8" fmla="*/ 4277708 w 4277708"/>
                <a:gd name="connsiteY8" fmla="*/ 0 h 2374542"/>
                <a:gd name="connsiteX9" fmla="*/ 4277708 w 4277708"/>
                <a:gd name="connsiteY9" fmla="*/ 546145 h 2374542"/>
                <a:gd name="connsiteX10" fmla="*/ 4277708 w 4277708"/>
                <a:gd name="connsiteY10" fmla="*/ 1139780 h 2374542"/>
                <a:gd name="connsiteX11" fmla="*/ 4277708 w 4277708"/>
                <a:gd name="connsiteY11" fmla="*/ 1733416 h 2374542"/>
                <a:gd name="connsiteX12" fmla="*/ 4277708 w 4277708"/>
                <a:gd name="connsiteY12" fmla="*/ 2374542 h 2374542"/>
                <a:gd name="connsiteX13" fmla="*/ 3742995 w 4277708"/>
                <a:gd name="connsiteY13" fmla="*/ 2374542 h 2374542"/>
                <a:gd name="connsiteX14" fmla="*/ 3122727 w 4277708"/>
                <a:gd name="connsiteY14" fmla="*/ 2374542 h 2374542"/>
                <a:gd name="connsiteX15" fmla="*/ 2630790 w 4277708"/>
                <a:gd name="connsiteY15" fmla="*/ 2374542 h 2374542"/>
                <a:gd name="connsiteX16" fmla="*/ 2138854 w 4277708"/>
                <a:gd name="connsiteY16" fmla="*/ 2374542 h 2374542"/>
                <a:gd name="connsiteX17" fmla="*/ 1561363 w 4277708"/>
                <a:gd name="connsiteY17" fmla="*/ 2374542 h 2374542"/>
                <a:gd name="connsiteX18" fmla="*/ 1069427 w 4277708"/>
                <a:gd name="connsiteY18" fmla="*/ 2374542 h 2374542"/>
                <a:gd name="connsiteX19" fmla="*/ 0 w 4277708"/>
                <a:gd name="connsiteY19" fmla="*/ 2374542 h 2374542"/>
                <a:gd name="connsiteX20" fmla="*/ 0 w 4277708"/>
                <a:gd name="connsiteY20" fmla="*/ 1828397 h 2374542"/>
                <a:gd name="connsiteX21" fmla="*/ 0 w 4277708"/>
                <a:gd name="connsiteY21" fmla="*/ 1282253 h 2374542"/>
                <a:gd name="connsiteX22" fmla="*/ 0 w 4277708"/>
                <a:gd name="connsiteY22" fmla="*/ 641126 h 2374542"/>
                <a:gd name="connsiteX23" fmla="*/ 0 w 4277708"/>
                <a:gd name="connsiteY23" fmla="*/ 0 h 237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277708" h="2374542" fill="none" extrusionOk="0">
                  <a:moveTo>
                    <a:pt x="0" y="0"/>
                  </a:moveTo>
                  <a:cubicBezTo>
                    <a:pt x="162976" y="-10074"/>
                    <a:pt x="293771" y="54469"/>
                    <a:pt x="577491" y="0"/>
                  </a:cubicBezTo>
                  <a:cubicBezTo>
                    <a:pt x="861211" y="-54469"/>
                    <a:pt x="964511" y="34035"/>
                    <a:pt x="1154981" y="0"/>
                  </a:cubicBezTo>
                  <a:cubicBezTo>
                    <a:pt x="1345451" y="-34035"/>
                    <a:pt x="1444853" y="300"/>
                    <a:pt x="1604141" y="0"/>
                  </a:cubicBezTo>
                  <a:cubicBezTo>
                    <a:pt x="1763429" y="-300"/>
                    <a:pt x="1894563" y="48829"/>
                    <a:pt x="2138854" y="0"/>
                  </a:cubicBezTo>
                  <a:cubicBezTo>
                    <a:pt x="2383145" y="-48829"/>
                    <a:pt x="2504154" y="2569"/>
                    <a:pt x="2673568" y="0"/>
                  </a:cubicBezTo>
                  <a:cubicBezTo>
                    <a:pt x="2842982" y="-2569"/>
                    <a:pt x="3080492" y="26327"/>
                    <a:pt x="3208281" y="0"/>
                  </a:cubicBezTo>
                  <a:cubicBezTo>
                    <a:pt x="3336070" y="-26327"/>
                    <a:pt x="3554667" y="33471"/>
                    <a:pt x="3700217" y="0"/>
                  </a:cubicBezTo>
                  <a:cubicBezTo>
                    <a:pt x="3845767" y="-33471"/>
                    <a:pt x="4113018" y="49655"/>
                    <a:pt x="4277708" y="0"/>
                  </a:cubicBezTo>
                  <a:cubicBezTo>
                    <a:pt x="4292513" y="235499"/>
                    <a:pt x="4248065" y="434614"/>
                    <a:pt x="4277708" y="546145"/>
                  </a:cubicBezTo>
                  <a:cubicBezTo>
                    <a:pt x="4307351" y="657676"/>
                    <a:pt x="4211885" y="1013745"/>
                    <a:pt x="4277708" y="1139780"/>
                  </a:cubicBezTo>
                  <a:cubicBezTo>
                    <a:pt x="4343531" y="1265816"/>
                    <a:pt x="4273884" y="1520906"/>
                    <a:pt x="4277708" y="1733416"/>
                  </a:cubicBezTo>
                  <a:cubicBezTo>
                    <a:pt x="4281532" y="1945926"/>
                    <a:pt x="4205638" y="2182410"/>
                    <a:pt x="4277708" y="2374542"/>
                  </a:cubicBezTo>
                  <a:cubicBezTo>
                    <a:pt x="4023986" y="2377178"/>
                    <a:pt x="3964110" y="2330709"/>
                    <a:pt x="3742995" y="2374542"/>
                  </a:cubicBezTo>
                  <a:cubicBezTo>
                    <a:pt x="3521880" y="2418375"/>
                    <a:pt x="3405452" y="2312795"/>
                    <a:pt x="3122727" y="2374542"/>
                  </a:cubicBezTo>
                  <a:cubicBezTo>
                    <a:pt x="2840002" y="2436289"/>
                    <a:pt x="2818051" y="2364856"/>
                    <a:pt x="2630790" y="2374542"/>
                  </a:cubicBezTo>
                  <a:cubicBezTo>
                    <a:pt x="2443529" y="2384228"/>
                    <a:pt x="2254594" y="2330416"/>
                    <a:pt x="2138854" y="2374542"/>
                  </a:cubicBezTo>
                  <a:cubicBezTo>
                    <a:pt x="2023114" y="2418668"/>
                    <a:pt x="1721373" y="2327181"/>
                    <a:pt x="1561363" y="2374542"/>
                  </a:cubicBezTo>
                  <a:cubicBezTo>
                    <a:pt x="1401353" y="2421903"/>
                    <a:pt x="1227086" y="2366948"/>
                    <a:pt x="1069427" y="2374542"/>
                  </a:cubicBezTo>
                  <a:cubicBezTo>
                    <a:pt x="911768" y="2382136"/>
                    <a:pt x="220061" y="2325722"/>
                    <a:pt x="0" y="2374542"/>
                  </a:cubicBezTo>
                  <a:cubicBezTo>
                    <a:pt x="-12270" y="2208572"/>
                    <a:pt x="43456" y="1945928"/>
                    <a:pt x="0" y="1828397"/>
                  </a:cubicBezTo>
                  <a:cubicBezTo>
                    <a:pt x="-43456" y="1710866"/>
                    <a:pt x="24254" y="1461235"/>
                    <a:pt x="0" y="1282253"/>
                  </a:cubicBezTo>
                  <a:cubicBezTo>
                    <a:pt x="-24254" y="1103271"/>
                    <a:pt x="5884" y="799746"/>
                    <a:pt x="0" y="641126"/>
                  </a:cubicBezTo>
                  <a:cubicBezTo>
                    <a:pt x="-5884" y="482506"/>
                    <a:pt x="68536" y="132905"/>
                    <a:pt x="0" y="0"/>
                  </a:cubicBezTo>
                  <a:close/>
                </a:path>
                <a:path w="4277708" h="2374542" stroke="0" extrusionOk="0">
                  <a:moveTo>
                    <a:pt x="0" y="0"/>
                  </a:moveTo>
                  <a:cubicBezTo>
                    <a:pt x="91011" y="-20982"/>
                    <a:pt x="314687" y="32911"/>
                    <a:pt x="449159" y="0"/>
                  </a:cubicBezTo>
                  <a:cubicBezTo>
                    <a:pt x="583631" y="-32911"/>
                    <a:pt x="669644" y="45430"/>
                    <a:pt x="855542" y="0"/>
                  </a:cubicBezTo>
                  <a:cubicBezTo>
                    <a:pt x="1041440" y="-45430"/>
                    <a:pt x="1212447" y="11014"/>
                    <a:pt x="1347478" y="0"/>
                  </a:cubicBezTo>
                  <a:cubicBezTo>
                    <a:pt x="1482509" y="-11014"/>
                    <a:pt x="1765534" y="14049"/>
                    <a:pt x="1967746" y="0"/>
                  </a:cubicBezTo>
                  <a:cubicBezTo>
                    <a:pt x="2169958" y="-14049"/>
                    <a:pt x="2272687" y="7508"/>
                    <a:pt x="2374128" y="0"/>
                  </a:cubicBezTo>
                  <a:cubicBezTo>
                    <a:pt x="2475569" y="-7508"/>
                    <a:pt x="2763110" y="24352"/>
                    <a:pt x="2866064" y="0"/>
                  </a:cubicBezTo>
                  <a:cubicBezTo>
                    <a:pt x="2969018" y="-24352"/>
                    <a:pt x="3257081" y="17501"/>
                    <a:pt x="3486332" y="0"/>
                  </a:cubicBezTo>
                  <a:cubicBezTo>
                    <a:pt x="3715583" y="-17501"/>
                    <a:pt x="4095486" y="10984"/>
                    <a:pt x="4277708" y="0"/>
                  </a:cubicBezTo>
                  <a:cubicBezTo>
                    <a:pt x="4335079" y="159553"/>
                    <a:pt x="4242084" y="420708"/>
                    <a:pt x="4277708" y="593636"/>
                  </a:cubicBezTo>
                  <a:cubicBezTo>
                    <a:pt x="4313332" y="766564"/>
                    <a:pt x="4249468" y="1027456"/>
                    <a:pt x="4277708" y="1211016"/>
                  </a:cubicBezTo>
                  <a:cubicBezTo>
                    <a:pt x="4305948" y="1394576"/>
                    <a:pt x="4248681" y="1628438"/>
                    <a:pt x="4277708" y="1757161"/>
                  </a:cubicBezTo>
                  <a:cubicBezTo>
                    <a:pt x="4306735" y="1885884"/>
                    <a:pt x="4254717" y="2189313"/>
                    <a:pt x="4277708" y="2374542"/>
                  </a:cubicBezTo>
                  <a:cubicBezTo>
                    <a:pt x="4000585" y="2411573"/>
                    <a:pt x="3844591" y="2342694"/>
                    <a:pt x="3657440" y="2374542"/>
                  </a:cubicBezTo>
                  <a:cubicBezTo>
                    <a:pt x="3470289" y="2406390"/>
                    <a:pt x="3448114" y="2342317"/>
                    <a:pt x="3251058" y="2374542"/>
                  </a:cubicBezTo>
                  <a:cubicBezTo>
                    <a:pt x="3054002" y="2406767"/>
                    <a:pt x="2922937" y="2322860"/>
                    <a:pt x="2630790" y="2374542"/>
                  </a:cubicBezTo>
                  <a:cubicBezTo>
                    <a:pt x="2338643" y="2426224"/>
                    <a:pt x="2225354" y="2334992"/>
                    <a:pt x="2053300" y="2374542"/>
                  </a:cubicBezTo>
                  <a:cubicBezTo>
                    <a:pt x="1881246" y="2414092"/>
                    <a:pt x="1799201" y="2325908"/>
                    <a:pt x="1646918" y="2374542"/>
                  </a:cubicBezTo>
                  <a:cubicBezTo>
                    <a:pt x="1494635" y="2423176"/>
                    <a:pt x="1270709" y="2364014"/>
                    <a:pt x="1069427" y="2374542"/>
                  </a:cubicBezTo>
                  <a:cubicBezTo>
                    <a:pt x="868145" y="2385070"/>
                    <a:pt x="811628" y="2351079"/>
                    <a:pt x="620268" y="2374542"/>
                  </a:cubicBezTo>
                  <a:cubicBezTo>
                    <a:pt x="428908" y="2398005"/>
                    <a:pt x="198610" y="2336016"/>
                    <a:pt x="0" y="2374542"/>
                  </a:cubicBezTo>
                  <a:cubicBezTo>
                    <a:pt x="-2656" y="2202734"/>
                    <a:pt x="36758" y="2016629"/>
                    <a:pt x="0" y="1852143"/>
                  </a:cubicBezTo>
                  <a:cubicBezTo>
                    <a:pt x="-36758" y="1687657"/>
                    <a:pt x="75009" y="1525038"/>
                    <a:pt x="0" y="1211016"/>
                  </a:cubicBezTo>
                  <a:cubicBezTo>
                    <a:pt x="-75009" y="896994"/>
                    <a:pt x="51225" y="859801"/>
                    <a:pt x="0" y="641126"/>
                  </a:cubicBezTo>
                  <a:cubicBezTo>
                    <a:pt x="-51225" y="422451"/>
                    <a:pt x="61399" y="239674"/>
                    <a:pt x="0" y="0"/>
                  </a:cubicBezTo>
                  <a:close/>
                </a:path>
              </a:pathLst>
            </a:custGeom>
            <a:grpFill/>
            <a:ln w="28575">
              <a:solidFill>
                <a:schemeClr val="tx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81731920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3" name="Google Shape;294;g1ff29669687_0_236">
              <a:extLst>
                <a:ext uri="{FF2B5EF4-FFF2-40B4-BE49-F238E27FC236}">
                  <a16:creationId xmlns:a16="http://schemas.microsoft.com/office/drawing/2014/main" id="{0E42CE07-E284-F748-7BA6-1F2477C488C7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47613"/>
            <a:stretch/>
          </p:blipFill>
          <p:spPr>
            <a:xfrm>
              <a:off x="537023" y="1251312"/>
              <a:ext cx="3838451" cy="2351925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14" name="Google Shape;296;g1ff29669687_0_236">
              <a:extLst>
                <a:ext uri="{FF2B5EF4-FFF2-40B4-BE49-F238E27FC236}">
                  <a16:creationId xmlns:a16="http://schemas.microsoft.com/office/drawing/2014/main" id="{A777425C-E668-054A-4092-295A2DED8166}"/>
                </a:ext>
              </a:extLst>
            </p:cNvPr>
            <p:cNvSpPr txBox="1"/>
            <p:nvPr/>
          </p:nvSpPr>
          <p:spPr>
            <a:xfrm>
              <a:off x="4595881" y="1256326"/>
              <a:ext cx="4101353" cy="1346585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numCol="2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Legenda:</a:t>
              </a: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1 - Pátio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2 - Quadra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3 - Banheiros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4 - Parquinho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5 - Diretoria</a:t>
              </a:r>
              <a:endParaRPr sz="1800" dirty="0">
                <a:solidFill>
                  <a:schemeClr val="tx1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dirty="0">
                  <a:solidFill>
                    <a:schemeClr val="tx1"/>
                  </a:solidFill>
                </a:rPr>
                <a:t>6 - Sala dos professores </a:t>
              </a:r>
            </a:p>
            <a:p>
              <a:pPr lvl="0"/>
              <a:endParaRPr lang="pt-BR" sz="1800" dirty="0">
                <a:solidFill>
                  <a:schemeClr val="tx1"/>
                </a:solidFill>
              </a:endParaRP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7 -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8 -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9 -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10 -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11 - Sala de aula</a:t>
              </a:r>
            </a:p>
            <a:p>
              <a:pPr lvl="0"/>
              <a:r>
                <a:rPr lang="pt-BR" sz="1800" dirty="0">
                  <a:solidFill>
                    <a:schemeClr val="tx1"/>
                  </a:solidFill>
                </a:rPr>
                <a:t>12 - Sala de aula</a:t>
              </a: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15" name="Picture 2">
            <a:extLst>
              <a:ext uri="{FF2B5EF4-FFF2-40B4-BE49-F238E27FC236}">
                <a16:creationId xmlns:a16="http://schemas.microsoft.com/office/drawing/2014/main" id="{306C975E-63D3-4A46-D961-435D5C88D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726" y="348505"/>
            <a:ext cx="42862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Google Shape;217;g1ff29669687_0_181">
            <a:extLst>
              <a:ext uri="{FF2B5EF4-FFF2-40B4-BE49-F238E27FC236}">
                <a16:creationId xmlns:a16="http://schemas.microsoft.com/office/drawing/2014/main" id="{1CE4D5CF-F7EA-C975-0DDD-04052962BD2C}"/>
              </a:ext>
            </a:extLst>
          </p:cNvPr>
          <p:cNvSpPr txBox="1">
            <a:spLocks/>
          </p:cNvSpPr>
          <p:nvPr/>
        </p:nvSpPr>
        <p:spPr>
          <a:xfrm>
            <a:off x="1807230" y="86482"/>
            <a:ext cx="2253132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600" dirty="0"/>
              <a:t>Correção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E82DD91-194B-68CB-AF69-ECD36B25CC59}"/>
              </a:ext>
            </a:extLst>
          </p:cNvPr>
          <p:cNvSpPr txBox="1"/>
          <p:nvPr/>
        </p:nvSpPr>
        <p:spPr>
          <a:xfrm>
            <a:off x="237406" y="687110"/>
            <a:ext cx="71091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rgbClr val="7030A0"/>
                </a:solidFill>
              </a:rPr>
              <a:t>c) </a:t>
            </a:r>
            <a:r>
              <a:rPr lang="pt-BR" sz="2000" dirty="0">
                <a:solidFill>
                  <a:schemeClr val="dk1"/>
                </a:solidFill>
              </a:rPr>
              <a:t>Complete a frase de acordo com o mapa:</a:t>
            </a:r>
          </a:p>
        </p:txBody>
      </p:sp>
      <p:sp>
        <p:nvSpPr>
          <p:cNvPr id="9" name="Google Shape;119;p17">
            <a:extLst>
              <a:ext uri="{FF2B5EF4-FFF2-40B4-BE49-F238E27FC236}">
                <a16:creationId xmlns:a16="http://schemas.microsoft.com/office/drawing/2014/main" id="{4734E3E3-D0F7-6FE8-B072-96E6730B4753}"/>
              </a:ext>
            </a:extLst>
          </p:cNvPr>
          <p:cNvSpPr txBox="1">
            <a:spLocks/>
          </p:cNvSpPr>
          <p:nvPr/>
        </p:nvSpPr>
        <p:spPr>
          <a:xfrm rot="897">
            <a:off x="7535372" y="4778424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351224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D261F17-4726-4F0B-2382-4F437EF9E00E}"/>
              </a:ext>
            </a:extLst>
          </p:cNvPr>
          <p:cNvSpPr/>
          <p:nvPr/>
        </p:nvSpPr>
        <p:spPr>
          <a:xfrm>
            <a:off x="731520" y="1900362"/>
            <a:ext cx="8136430" cy="297378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1" name="Google Shape;361;p20"/>
          <p:cNvSpPr txBox="1"/>
          <p:nvPr/>
        </p:nvSpPr>
        <p:spPr>
          <a:xfrm>
            <a:off x="276050" y="555625"/>
            <a:ext cx="8472663" cy="172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58775" lvl="0" indent="-358775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+mj-lt"/>
              <a:buAutoNum type="arabicPeriod" startAt="5"/>
            </a:pPr>
            <a:r>
              <a:rPr lang="pt-BR" sz="2000" dirty="0">
                <a:solidFill>
                  <a:srgbClr val="211E1E"/>
                </a:solidFill>
              </a:rPr>
              <a:t>Em sua escola, ande pelo corredor onde fica sua sala de aula, observando e anotando todos os pontos de referência. Depois, </a:t>
            </a:r>
            <a:br>
              <a:rPr lang="pt-BR" sz="2000" dirty="0">
                <a:solidFill>
                  <a:srgbClr val="211E1E"/>
                </a:solidFill>
              </a:rPr>
            </a:br>
            <a:r>
              <a:rPr lang="pt-BR" sz="2000" dirty="0">
                <a:solidFill>
                  <a:srgbClr val="211E1E"/>
                </a:solidFill>
              </a:rPr>
              <a:t>no quadro abaixo, faça com um colega o desenho do corredor, indicando a sua sala. </a:t>
            </a:r>
            <a:br>
              <a:rPr lang="pt-BR" sz="2000" b="1" dirty="0">
                <a:solidFill>
                  <a:srgbClr val="000000"/>
                </a:solidFill>
              </a:rPr>
            </a:br>
            <a:endParaRPr sz="2000" b="1" dirty="0">
              <a:solidFill>
                <a:srgbClr val="000000"/>
              </a:solidFill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4ABE32F2-6CEA-2BDD-526D-202BDC921D35}"/>
              </a:ext>
            </a:extLst>
          </p:cNvPr>
          <p:cNvGrpSpPr/>
          <p:nvPr/>
        </p:nvGrpSpPr>
        <p:grpSpPr>
          <a:xfrm>
            <a:off x="7018813" y="1900362"/>
            <a:ext cx="1849137" cy="1178591"/>
            <a:chOff x="4572000" y="1962174"/>
            <a:chExt cx="4202723" cy="2625701"/>
          </a:xfrm>
        </p:grpSpPr>
        <p:pic>
          <p:nvPicPr>
            <p:cNvPr id="3" name="Imagem 2" descr="Interface gráfica do usuário&#10;&#10;Descrição gerada automaticamente com confiança média">
              <a:extLst>
                <a:ext uri="{FF2B5EF4-FFF2-40B4-BE49-F238E27FC236}">
                  <a16:creationId xmlns:a16="http://schemas.microsoft.com/office/drawing/2014/main" id="{D064E6A2-13CE-1BE3-EE85-5E0FCCE20B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1962174"/>
              <a:ext cx="4202723" cy="262570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00850C34-F240-A8E6-0896-851495868FF5}"/>
                </a:ext>
              </a:extLst>
            </p:cNvPr>
            <p:cNvSpPr/>
            <p:nvPr/>
          </p:nvSpPr>
          <p:spPr>
            <a:xfrm>
              <a:off x="5975360" y="2892458"/>
              <a:ext cx="1289331" cy="383866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500" b="1" dirty="0"/>
                <a:t>ESCOLA</a:t>
              </a:r>
            </a:p>
          </p:txBody>
        </p:sp>
      </p:grpSp>
      <p:pic>
        <p:nvPicPr>
          <p:cNvPr id="6" name="Picture 2">
            <a:extLst>
              <a:ext uri="{FF2B5EF4-FFF2-40B4-BE49-F238E27FC236}">
                <a16:creationId xmlns:a16="http://schemas.microsoft.com/office/drawing/2014/main" id="{85A7A049-F69D-12D2-4742-8B22A2CD7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650" y="368867"/>
            <a:ext cx="500063" cy="55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D261F17-4726-4F0B-2382-4F437EF9E00E}"/>
              </a:ext>
            </a:extLst>
          </p:cNvPr>
          <p:cNvSpPr/>
          <p:nvPr/>
        </p:nvSpPr>
        <p:spPr>
          <a:xfrm>
            <a:off x="731520" y="1900362"/>
            <a:ext cx="8136430" cy="297378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1" name="Google Shape;361;p20"/>
          <p:cNvSpPr txBox="1"/>
          <p:nvPr/>
        </p:nvSpPr>
        <p:spPr>
          <a:xfrm>
            <a:off x="276050" y="555625"/>
            <a:ext cx="8472663" cy="172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58775" lvl="0" indent="-358775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+mj-lt"/>
              <a:buAutoNum type="arabicPeriod" startAt="5"/>
            </a:pPr>
            <a:r>
              <a:rPr lang="pt-BR" sz="2000" dirty="0">
                <a:solidFill>
                  <a:srgbClr val="211E1E"/>
                </a:solidFill>
              </a:rPr>
              <a:t>Em sua escola, ande pelo corredor onde fica sua sala de aula, observando e anotando todos os pontos de referência. Depois, </a:t>
            </a:r>
            <a:br>
              <a:rPr lang="pt-BR" sz="2000" dirty="0">
                <a:solidFill>
                  <a:srgbClr val="211E1E"/>
                </a:solidFill>
              </a:rPr>
            </a:br>
            <a:r>
              <a:rPr lang="pt-BR" sz="2000" dirty="0">
                <a:solidFill>
                  <a:srgbClr val="211E1E"/>
                </a:solidFill>
              </a:rPr>
              <a:t>no quadro abaixo, faça com um colega o desenho do corredor, indicando a sua sala. </a:t>
            </a:r>
            <a:br>
              <a:rPr lang="pt-BR" sz="2000" b="1" dirty="0">
                <a:solidFill>
                  <a:srgbClr val="000000"/>
                </a:solidFill>
              </a:rPr>
            </a:br>
            <a:endParaRPr sz="2000" b="1" dirty="0">
              <a:solidFill>
                <a:srgbClr val="000000"/>
              </a:solidFill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4ABE32F2-6CEA-2BDD-526D-202BDC921D35}"/>
              </a:ext>
            </a:extLst>
          </p:cNvPr>
          <p:cNvGrpSpPr/>
          <p:nvPr/>
        </p:nvGrpSpPr>
        <p:grpSpPr>
          <a:xfrm>
            <a:off x="7018813" y="1900362"/>
            <a:ext cx="1849137" cy="1178591"/>
            <a:chOff x="4572000" y="1962174"/>
            <a:chExt cx="4202723" cy="2625701"/>
          </a:xfrm>
        </p:grpSpPr>
        <p:pic>
          <p:nvPicPr>
            <p:cNvPr id="3" name="Imagem 2" descr="Interface gráfica do usuário&#10;&#10;Descrição gerada automaticamente com confiança média">
              <a:extLst>
                <a:ext uri="{FF2B5EF4-FFF2-40B4-BE49-F238E27FC236}">
                  <a16:creationId xmlns:a16="http://schemas.microsoft.com/office/drawing/2014/main" id="{D064E6A2-13CE-1BE3-EE85-5E0FCCE20B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1962174"/>
              <a:ext cx="4202723" cy="262570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00850C34-F240-A8E6-0896-851495868FF5}"/>
                </a:ext>
              </a:extLst>
            </p:cNvPr>
            <p:cNvSpPr/>
            <p:nvPr/>
          </p:nvSpPr>
          <p:spPr>
            <a:xfrm>
              <a:off x="5975360" y="2892458"/>
              <a:ext cx="1289331" cy="383866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500" b="1" dirty="0"/>
                <a:t>ESCOLA</a:t>
              </a:r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7ACB9EA6-B879-1A01-C5F5-E594B47957FF}"/>
              </a:ext>
            </a:extLst>
          </p:cNvPr>
          <p:cNvSpPr txBox="1"/>
          <p:nvPr/>
        </p:nvSpPr>
        <p:spPr>
          <a:xfrm>
            <a:off x="731520" y="4474040"/>
            <a:ext cx="25702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tx1"/>
                </a:solidFill>
              </a:rPr>
              <a:t>Resposta pessoal.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2FBF467-5BF9-1EA1-BE71-59E65B007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726" y="348505"/>
            <a:ext cx="42862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217;g1ff29669687_0_181">
            <a:extLst>
              <a:ext uri="{FF2B5EF4-FFF2-40B4-BE49-F238E27FC236}">
                <a16:creationId xmlns:a16="http://schemas.microsoft.com/office/drawing/2014/main" id="{4DAD816A-DBB1-384C-4140-9A1C7ED38263}"/>
              </a:ext>
            </a:extLst>
          </p:cNvPr>
          <p:cNvSpPr txBox="1">
            <a:spLocks/>
          </p:cNvSpPr>
          <p:nvPr/>
        </p:nvSpPr>
        <p:spPr>
          <a:xfrm>
            <a:off x="1888805" y="115611"/>
            <a:ext cx="2253132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600" dirty="0"/>
              <a:t>Correção</a:t>
            </a:r>
          </a:p>
        </p:txBody>
      </p:sp>
    </p:spTree>
    <p:extLst>
      <p:ext uri="{BB962C8B-B14F-4D97-AF65-F5344CB8AC3E}">
        <p14:creationId xmlns:p14="http://schemas.microsoft.com/office/powerpoint/2010/main" val="26378642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29c03e3d857_0_223"/>
          <p:cNvSpPr txBox="1">
            <a:spLocks noGrp="1"/>
          </p:cNvSpPr>
          <p:nvPr>
            <p:ph type="body" idx="1"/>
          </p:nvPr>
        </p:nvSpPr>
        <p:spPr>
          <a:xfrm>
            <a:off x="3406747" y="740324"/>
            <a:ext cx="5138441" cy="3014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1200"/>
              </a:spcAft>
              <a:buSzPct val="100000"/>
              <a:buFont typeface="Arial"/>
              <a:buChar char="●"/>
            </a:pPr>
            <a:r>
              <a:rPr lang="pt-BR" dirty="0">
                <a:solidFill>
                  <a:srgbClr val="231F20"/>
                </a:solidFill>
              </a:rPr>
              <a:t>Descrevemos percursos usando vocabulário apropriado: à direita, à esquerda, em frente, ao lado etc.; </a:t>
            </a:r>
          </a:p>
          <a:p>
            <a:pPr marL="457200" lvl="0" indent="-406400" algn="l" rtl="0">
              <a:spcBef>
                <a:spcPts val="0"/>
              </a:spcBef>
              <a:spcAft>
                <a:spcPts val="1200"/>
              </a:spcAft>
              <a:buSzPct val="100000"/>
              <a:buFont typeface="Arial"/>
              <a:buChar char="●"/>
            </a:pPr>
            <a:r>
              <a:rPr lang="pt-BR" dirty="0">
                <a:solidFill>
                  <a:srgbClr val="231F20"/>
                </a:solidFill>
              </a:rPr>
              <a:t>Lemos mapa, identificando percursos e pontos de referência; </a:t>
            </a:r>
          </a:p>
          <a:p>
            <a:pPr marL="457200" lvl="0" indent="-406400" algn="l" rtl="0">
              <a:spcBef>
                <a:spcPts val="0"/>
              </a:spcBef>
              <a:spcAft>
                <a:spcPts val="1200"/>
              </a:spcAft>
              <a:buSzPct val="100000"/>
              <a:buFont typeface="Arial"/>
              <a:buChar char="●"/>
            </a:pPr>
            <a:r>
              <a:rPr lang="pt-BR" dirty="0">
                <a:solidFill>
                  <a:srgbClr val="231F20"/>
                </a:solidFill>
              </a:rPr>
              <a:t>Produzimos mapa descrevendo trajetos e indicando pontos de referência.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1ff29669687_0_312"/>
          <p:cNvSpPr txBox="1">
            <a:spLocks noGrp="1"/>
          </p:cNvSpPr>
          <p:nvPr>
            <p:ph type="title"/>
          </p:nvPr>
        </p:nvSpPr>
        <p:spPr>
          <a:xfrm>
            <a:off x="456450" y="576521"/>
            <a:ext cx="8376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Localização e deslocamentos: os caminhos até a escola</a:t>
            </a:r>
            <a:endParaRPr dirty="0"/>
          </a:p>
        </p:txBody>
      </p:sp>
      <p:sp>
        <p:nvSpPr>
          <p:cNvPr id="378" name="Google Shape;378;g1ff29669687_0_312"/>
          <p:cNvSpPr txBox="1">
            <a:spLocks noGrp="1"/>
          </p:cNvSpPr>
          <p:nvPr>
            <p:ph type="subTitle" idx="2"/>
          </p:nvPr>
        </p:nvSpPr>
        <p:spPr>
          <a:xfrm rot="-59885">
            <a:off x="131772" y="174065"/>
            <a:ext cx="2411166" cy="3675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PARA SABER MAIS...</a:t>
            </a:r>
            <a:endParaRPr dirty="0"/>
          </a:p>
        </p:txBody>
      </p:sp>
      <p:pic>
        <p:nvPicPr>
          <p:cNvPr id="382" name="Google Shape;382;g1ff29669687_0_31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27221" y="1130621"/>
            <a:ext cx="4772656" cy="26983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133;p17">
            <a:extLst>
              <a:ext uri="{FF2B5EF4-FFF2-40B4-BE49-F238E27FC236}">
                <a16:creationId xmlns:a16="http://schemas.microsoft.com/office/drawing/2014/main" id="{869491A6-661D-5863-A83C-3600AF31FF2B}"/>
              </a:ext>
            </a:extLst>
          </p:cNvPr>
          <p:cNvGrpSpPr/>
          <p:nvPr/>
        </p:nvGrpSpPr>
        <p:grpSpPr>
          <a:xfrm>
            <a:off x="1927221" y="3945151"/>
            <a:ext cx="4772656" cy="558036"/>
            <a:chOff x="3120931" y="3122343"/>
            <a:chExt cx="4772656" cy="558036"/>
          </a:xfrm>
        </p:grpSpPr>
        <p:sp>
          <p:nvSpPr>
            <p:cNvPr id="3" name="Google Shape;134;p17">
              <a:extLst>
                <a:ext uri="{FF2B5EF4-FFF2-40B4-BE49-F238E27FC236}">
                  <a16:creationId xmlns:a16="http://schemas.microsoft.com/office/drawing/2014/main" id="{AAAFAA7F-6F4C-FFC5-73D5-E515E6D0AD9A}"/>
                </a:ext>
              </a:extLst>
            </p:cNvPr>
            <p:cNvSpPr txBox="1"/>
            <p:nvPr/>
          </p:nvSpPr>
          <p:spPr>
            <a:xfrm>
              <a:off x="3357275" y="3280300"/>
              <a:ext cx="4536312" cy="400079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i="0" u="none" strike="noStrike" cap="none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  <a:hlinkClick r:id="rId3"/>
                </a:rPr>
                <a:t>https://www.youtube.com/watch?v=wk-OTnr5yt8</a:t>
              </a:r>
              <a:r>
                <a:rPr lang="pt-BR" i="0" u="none" strike="noStrike" cap="none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</a:rPr>
                <a:t> </a:t>
              </a:r>
            </a:p>
          </p:txBody>
        </p:sp>
        <p:pic>
          <p:nvPicPr>
            <p:cNvPr id="4" name="Google Shape;135;p17">
              <a:extLst>
                <a:ext uri="{FF2B5EF4-FFF2-40B4-BE49-F238E27FC236}">
                  <a16:creationId xmlns:a16="http://schemas.microsoft.com/office/drawing/2014/main" id="{3251AD1D-D6EB-4B4C-415A-753E76EDB20A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120931" y="3122343"/>
              <a:ext cx="500151" cy="4962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1ff29669687_0_321"/>
          <p:cNvSpPr txBox="1"/>
          <p:nvPr/>
        </p:nvSpPr>
        <p:spPr>
          <a:xfrm>
            <a:off x="423900" y="762205"/>
            <a:ext cx="8296200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600" dirty="0">
                <a:solidFill>
                  <a:schemeClr val="dk1"/>
                </a:solidFill>
              </a:rPr>
              <a:t>LEMOV, D. </a:t>
            </a:r>
            <a:r>
              <a:rPr lang="pt-BR" sz="1600" i="1" dirty="0">
                <a:solidFill>
                  <a:schemeClr val="dk1"/>
                </a:solidFill>
              </a:rPr>
              <a:t>Aula Nota 10 3.0</a:t>
            </a:r>
            <a:r>
              <a:rPr lang="pt-BR" sz="1600" dirty="0">
                <a:solidFill>
                  <a:schemeClr val="dk1"/>
                </a:solidFill>
              </a:rPr>
              <a:t>: 63 técnicas para melhorar a gestão da sala de aula. Porto Alegre: Penso, 2023.</a:t>
            </a:r>
          </a:p>
          <a:p>
            <a:pPr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OLIVEIRA, J. E.; ROSSI. J. R. D. (Org.). </a:t>
            </a:r>
            <a:r>
              <a:rPr lang="pt-BR" sz="16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Caderno 1.</a:t>
            </a:r>
            <a:r>
              <a:rPr lang="pt-BR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Matemática, </a:t>
            </a:r>
            <a:r>
              <a:rPr lang="pt-BR" sz="16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pt-BR" sz="1600" u="sng" baseline="30000" dirty="0">
                <a:solidFill>
                  <a:schemeClr val="dk1"/>
                </a:solidFill>
              </a:rPr>
              <a:t>o</a:t>
            </a:r>
            <a:r>
              <a:rPr lang="pt-BR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600" dirty="0">
                <a:solidFill>
                  <a:schemeClr val="dk1"/>
                </a:solidFill>
              </a:rPr>
              <a:t>a</a:t>
            </a:r>
            <a:r>
              <a:rPr lang="pt-BR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– Caderno de Atividades. Sobral: Lyceum – Consultoria Educacional Ltda., 2021.</a:t>
            </a:r>
          </a:p>
          <a:p>
            <a:pPr marL="0" marR="0" lvl="0" indent="0" algn="l" rtl="0"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SÃO PAULO (Estado). Secretaria da Educação. </a:t>
            </a:r>
            <a:r>
              <a:rPr lang="pt-BR" sz="16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Currículo Paulista</a:t>
            </a:r>
            <a:r>
              <a:rPr lang="pt-BR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2019.</a:t>
            </a:r>
            <a:endParaRPr lang="pt-BR"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"/>
          <p:cNvSpPr txBox="1"/>
          <p:nvPr/>
        </p:nvSpPr>
        <p:spPr>
          <a:xfrm>
            <a:off x="915968" y="650452"/>
            <a:ext cx="5887706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rgbClr val="000000"/>
                </a:solidFill>
              </a:rPr>
              <a:t>Brincadeira: qual é o lugar secreto?</a:t>
            </a:r>
            <a:endParaRPr sz="2400" b="1" dirty="0">
              <a:solidFill>
                <a:srgbClr val="000000"/>
              </a:solidFill>
            </a:endParaRPr>
          </a:p>
        </p:txBody>
      </p:sp>
      <p:pic>
        <p:nvPicPr>
          <p:cNvPr id="119" name="Google Shape;119;p2"/>
          <p:cNvPicPr preferRelativeResize="0"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9655" y="1252087"/>
            <a:ext cx="4709058" cy="334726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0" name="Google Shape;120;p2"/>
          <p:cNvSpPr txBox="1"/>
          <p:nvPr/>
        </p:nvSpPr>
        <p:spPr>
          <a:xfrm>
            <a:off x="185421" y="1356550"/>
            <a:ext cx="3854234" cy="3170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ts val="2000"/>
              <a:buAutoNum type="arabicPeriod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Escolha um lugar da sua escola, mas não diga em voz alta.</a:t>
            </a:r>
            <a:endParaRPr dirty="0"/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ts val="2000"/>
              <a:buFont typeface="Arial"/>
              <a:buAutoNum type="arabicPeriod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 uma folha de papel, descreva o trajeto da nossa sala de aula até esse lugar.</a:t>
            </a:r>
            <a:endParaRPr dirty="0"/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ts val="2000"/>
              <a:buFont typeface="Arial"/>
              <a:buAutoNum type="arabicPeriod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Todos trocam de papel.</a:t>
            </a:r>
            <a:endParaRPr dirty="0"/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ts val="2000"/>
              <a:buFont typeface="Arial"/>
              <a:buAutoNum type="arabicPeriod"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Tente agora adivinhar o lugar secreto do seu colega.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Google Shape;121;p17">
            <a:extLst>
              <a:ext uri="{FF2B5EF4-FFF2-40B4-BE49-F238E27FC236}">
                <a16:creationId xmlns:a16="http://schemas.microsoft.com/office/drawing/2014/main" id="{9CA03E10-4255-5E1E-4EC7-8BDFFE877367}"/>
              </a:ext>
            </a:extLst>
          </p:cNvPr>
          <p:cNvGrpSpPr/>
          <p:nvPr/>
        </p:nvGrpSpPr>
        <p:grpSpPr>
          <a:xfrm>
            <a:off x="6803674" y="173417"/>
            <a:ext cx="2226428" cy="449315"/>
            <a:chOff x="6094195" y="2091689"/>
            <a:chExt cx="1923929" cy="449315"/>
          </a:xfrm>
        </p:grpSpPr>
        <p:sp>
          <p:nvSpPr>
            <p:cNvPr id="3" name="Google Shape;122;p17">
              <a:extLst>
                <a:ext uri="{FF2B5EF4-FFF2-40B4-BE49-F238E27FC236}">
                  <a16:creationId xmlns:a16="http://schemas.microsoft.com/office/drawing/2014/main" id="{D495F272-145C-73EC-D985-72E6A36513FC}"/>
                </a:ext>
              </a:extLst>
            </p:cNvPr>
            <p:cNvSpPr txBox="1"/>
            <p:nvPr/>
          </p:nvSpPr>
          <p:spPr>
            <a:xfrm>
              <a:off x="6269470" y="2140925"/>
              <a:ext cx="1748654" cy="400079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b="1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</a:rPr>
                <a:t>TODOS JUNTOS</a:t>
              </a:r>
              <a:endParaRPr lang="pt-BR" b="1" i="0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endParaRPr>
            </a:p>
          </p:txBody>
        </p:sp>
        <p:pic>
          <p:nvPicPr>
            <p:cNvPr id="4" name="Google Shape;123;p17">
              <a:extLst>
                <a:ext uri="{FF2B5EF4-FFF2-40B4-BE49-F238E27FC236}">
                  <a16:creationId xmlns:a16="http://schemas.microsoft.com/office/drawing/2014/main" id="{13A0A711-19CA-607C-A967-2442B4D1EDD4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094195" y="2091689"/>
              <a:ext cx="420362" cy="40007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5786CB3C-BEA2-A6A8-3E5E-CC98258F5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38" y="697683"/>
            <a:ext cx="481013" cy="49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1ff29669687_0_325"/>
          <p:cNvSpPr txBox="1">
            <a:spLocks noGrp="1"/>
          </p:cNvSpPr>
          <p:nvPr>
            <p:ph type="body" idx="1"/>
          </p:nvPr>
        </p:nvSpPr>
        <p:spPr>
          <a:xfrm>
            <a:off x="163465" y="7223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pt-BR" sz="1400" b="1" dirty="0"/>
              <a:t>Lista de i</a:t>
            </a:r>
            <a:r>
              <a:rPr lang="pt-BR" sz="1400" b="1" dirty="0">
                <a:latin typeface="Arial"/>
                <a:ea typeface="Arial"/>
                <a:cs typeface="Arial"/>
                <a:sym typeface="Arial"/>
              </a:rPr>
              <a:t>magens e vídeos</a:t>
            </a:r>
            <a:endParaRPr sz="1400" dirty="0"/>
          </a:p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pt-BR" sz="1400" b="1" dirty="0">
                <a:latin typeface="Arial"/>
                <a:ea typeface="Arial"/>
                <a:cs typeface="Arial"/>
                <a:sym typeface="Arial"/>
              </a:rPr>
              <a:t>Slide 3</a:t>
            </a:r>
            <a:r>
              <a:rPr lang="pt-BR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lang="pt-BR" sz="14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400" dirty="0">
                <a:latin typeface="Arial"/>
                <a:ea typeface="Arial"/>
                <a:cs typeface="Arial"/>
                <a:sym typeface="Arial"/>
              </a:rPr>
              <a:t>Getty </a:t>
            </a:r>
            <a:r>
              <a:rPr lang="pt-BR" sz="1400" dirty="0"/>
              <a:t>I</a:t>
            </a:r>
            <a:r>
              <a:rPr lang="pt-BR" sz="1400" dirty="0">
                <a:latin typeface="Arial"/>
                <a:ea typeface="Arial"/>
                <a:cs typeface="Arial"/>
                <a:sym typeface="Arial"/>
              </a:rPr>
              <a:t>mages. Disponível em:</a:t>
            </a:r>
            <a:r>
              <a:rPr lang="pt-BR" sz="14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40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https://www.gettyimages.com.br/detail/ilustra%C3%A7%C3%A3o/vector-school-or-college-building-cross-ilustra%C3%A7%C3%A3o-royalty-free/1356536572</a:t>
            </a:r>
            <a:r>
              <a:rPr lang="pt-BR" sz="1400" dirty="0"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pt-BR" sz="1400" dirty="0">
                <a:solidFill>
                  <a:schemeClr val="hlink"/>
                </a:solidFill>
              </a:rPr>
              <a:t> </a:t>
            </a:r>
          </a:p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pt-BR" sz="1400" b="1" dirty="0">
                <a:latin typeface="Arial"/>
                <a:ea typeface="Arial"/>
                <a:cs typeface="Arial"/>
                <a:sym typeface="Arial"/>
              </a:rPr>
              <a:t>Slide 4 </a:t>
            </a:r>
            <a:r>
              <a:rPr lang="pt-BR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lang="pt-BR" sz="14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400" dirty="0">
                <a:latin typeface="Arial"/>
                <a:ea typeface="Arial"/>
                <a:cs typeface="Arial"/>
                <a:sym typeface="Arial"/>
              </a:rPr>
              <a:t>Getty </a:t>
            </a:r>
            <a:r>
              <a:rPr lang="pt-BR" sz="1400" dirty="0"/>
              <a:t>I</a:t>
            </a:r>
            <a:r>
              <a:rPr lang="pt-BR" sz="1400" dirty="0">
                <a:latin typeface="Arial"/>
                <a:ea typeface="Arial"/>
                <a:cs typeface="Arial"/>
                <a:sym typeface="Arial"/>
              </a:rPr>
              <a:t>mages. Disponível em:</a:t>
            </a:r>
            <a:r>
              <a:rPr lang="pt-BR" sz="14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40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https://www.gettyimages.com.br/detail/ilustra%C3%A7%C3%A3o/kids-palying-blindfold-hide-and-seek-ilustra%C3%A7%C3%A3o-royalty-free/455595225</a:t>
            </a:r>
            <a:r>
              <a:rPr lang="pt-BR" sz="1400" dirty="0"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pt-BR" sz="1400" dirty="0">
                <a:solidFill>
                  <a:schemeClr val="hlink"/>
                </a:solidFill>
              </a:rPr>
              <a:t> </a:t>
            </a:r>
            <a:endParaRPr lang="pt-BR" sz="1400" u="sng" dirty="0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pt-BR" sz="1400" b="1" dirty="0">
                <a:solidFill>
                  <a:schemeClr val="tx1"/>
                </a:solidFill>
              </a:rPr>
              <a:t>Slides 5 ao 14</a:t>
            </a:r>
            <a:r>
              <a:rPr lang="pt-BR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</a:t>
            </a:r>
            <a:r>
              <a:rPr lang="pt-BR" sz="1400" b="1" dirty="0">
                <a:solidFill>
                  <a:schemeClr val="tx1"/>
                </a:solidFill>
              </a:rPr>
              <a:t> </a:t>
            </a:r>
            <a:r>
              <a:rPr lang="pt-BR" sz="1400" dirty="0">
                <a:solidFill>
                  <a:schemeClr val="tx1"/>
                </a:solidFill>
              </a:rPr>
              <a:t>Imagem do material-base SEDUC. </a:t>
            </a:r>
            <a:endParaRPr lang="pt-BR" sz="1400" b="1" dirty="0">
              <a:solidFill>
                <a:schemeClr val="tx1"/>
              </a:solidFill>
            </a:endParaRPr>
          </a:p>
          <a:p>
            <a:pPr marL="127000" indent="0">
              <a:spcAft>
                <a:spcPts val="1200"/>
              </a:spcAft>
            </a:pPr>
            <a:r>
              <a:rPr lang="pt-BR" sz="1400" b="1" dirty="0">
                <a:solidFill>
                  <a:schemeClr val="tx1"/>
                </a:solidFill>
              </a:rPr>
              <a:t>Slides 19 ao 24</a:t>
            </a:r>
            <a:r>
              <a:rPr lang="pt-BR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</a:t>
            </a:r>
            <a:r>
              <a:rPr lang="pt-BR" sz="1400" b="1" dirty="0">
                <a:solidFill>
                  <a:schemeClr val="tx1"/>
                </a:solidFill>
              </a:rPr>
              <a:t> </a:t>
            </a:r>
            <a:r>
              <a:rPr lang="pt-BR" sz="1400" dirty="0">
                <a:solidFill>
                  <a:schemeClr val="tx1"/>
                </a:solidFill>
              </a:rPr>
              <a:t>Imagem do material-base SEDUC. </a:t>
            </a:r>
          </a:p>
          <a:p>
            <a:pPr marL="127000" indent="0">
              <a:spcAft>
                <a:spcPts val="1200"/>
              </a:spcAft>
            </a:pPr>
            <a:r>
              <a:rPr lang="pt-BR" sz="1400" b="1" dirty="0">
                <a:solidFill>
                  <a:schemeClr val="tx1"/>
                </a:solidFill>
              </a:rPr>
              <a:t>Slides 25 e 26</a:t>
            </a:r>
            <a:r>
              <a:rPr lang="pt-BR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</a:t>
            </a:r>
            <a:r>
              <a:rPr lang="pt-BR" sz="1400" b="1" dirty="0">
                <a:solidFill>
                  <a:schemeClr val="tx1"/>
                </a:solidFill>
              </a:rPr>
              <a:t> </a:t>
            </a:r>
            <a:r>
              <a:rPr lang="pt-BR" sz="1400" dirty="0">
                <a:latin typeface="Arial"/>
                <a:ea typeface="Arial"/>
                <a:cs typeface="Arial"/>
                <a:sym typeface="Arial"/>
              </a:rPr>
              <a:t>Getty </a:t>
            </a:r>
            <a:r>
              <a:rPr lang="pt-BR" sz="1400" dirty="0"/>
              <a:t>I</a:t>
            </a:r>
            <a:r>
              <a:rPr lang="pt-BR" sz="1400" dirty="0">
                <a:latin typeface="Arial"/>
                <a:ea typeface="Arial"/>
                <a:cs typeface="Arial"/>
                <a:sym typeface="Arial"/>
              </a:rPr>
              <a:t>mages. Disponível em:</a:t>
            </a:r>
            <a:r>
              <a:rPr lang="pt-BR" sz="14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400" dirty="0">
                <a:hlinkClick r:id="rId5"/>
              </a:rPr>
              <a:t>https://www.gettyimages.com.br/detail/ilustra%C3%A7%C3%A3o/school-building-in-flat-style-ilustra%C3%A7%C3%A3o-royalty-free/1097530934</a:t>
            </a:r>
            <a:r>
              <a:rPr lang="pt-BR" sz="1400" dirty="0"/>
              <a:t>.</a:t>
            </a:r>
            <a:r>
              <a:rPr lang="pt-BR" sz="1400" dirty="0">
                <a:solidFill>
                  <a:schemeClr val="hlink"/>
                </a:solidFill>
              </a:rPr>
              <a:t> </a:t>
            </a:r>
          </a:p>
          <a:p>
            <a:pPr marL="127000" indent="0">
              <a:spcAft>
                <a:spcPts val="1200"/>
              </a:spcAft>
            </a:pPr>
            <a:r>
              <a:rPr lang="pt-BR" sz="14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Slide 2</a:t>
            </a:r>
            <a:r>
              <a:rPr lang="pt-BR" sz="1400" b="1" dirty="0">
                <a:solidFill>
                  <a:schemeClr val="tx1"/>
                </a:solidFill>
              </a:rPr>
              <a:t>8</a:t>
            </a:r>
            <a:r>
              <a:rPr lang="pt-BR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</a:t>
            </a:r>
            <a:r>
              <a:rPr lang="pt-BR" sz="14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4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You</a:t>
            </a:r>
            <a:r>
              <a:rPr lang="pt-BR" sz="1400" dirty="0">
                <a:solidFill>
                  <a:schemeClr val="tx1"/>
                </a:solidFill>
              </a:rPr>
              <a:t>Tube. Disponível em: </a:t>
            </a:r>
            <a:r>
              <a:rPr lang="pt-BR" sz="140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https://www.youtube.com/watch?v=wk-OTnr5yt8</a:t>
            </a:r>
            <a:r>
              <a:rPr lang="pt-BR" sz="1400" dirty="0">
                <a:latin typeface="Arial"/>
                <a:ea typeface="Arial"/>
                <a:cs typeface="Arial"/>
                <a:sym typeface="Arial"/>
              </a:rPr>
              <a:t>.</a:t>
            </a: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4489D"/>
              </a:buClr>
              <a:buSzPts val="1600"/>
              <a:buFont typeface="Lato"/>
              <a:buNone/>
            </a:pP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4489D"/>
              </a:buClr>
              <a:buSzPts val="1600"/>
              <a:buFont typeface="Lato"/>
              <a:buNone/>
            </a:pPr>
            <a:endParaRPr sz="14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"/>
          <p:cNvSpPr txBox="1">
            <a:spLocks noGrp="1"/>
          </p:cNvSpPr>
          <p:nvPr>
            <p:ph type="subTitle" idx="2"/>
          </p:nvPr>
        </p:nvSpPr>
        <p:spPr>
          <a:xfrm rot="-60000">
            <a:off x="131877" y="179635"/>
            <a:ext cx="1768210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VIVENCIANDO</a:t>
            </a:r>
            <a:endParaRPr dirty="0"/>
          </a:p>
        </p:txBody>
      </p:sp>
      <p:sp>
        <p:nvSpPr>
          <p:cNvPr id="128" name="Google Shape;128;p3"/>
          <p:cNvSpPr txBox="1"/>
          <p:nvPr/>
        </p:nvSpPr>
        <p:spPr>
          <a:xfrm>
            <a:off x="1131171" y="541884"/>
            <a:ext cx="8376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rgbClr val="000000"/>
                </a:solidFill>
              </a:rPr>
              <a:t>Siga as pistas</a:t>
            </a:r>
            <a:endParaRPr sz="2400" b="1" dirty="0">
              <a:solidFill>
                <a:srgbClr val="000000"/>
              </a:solidFill>
            </a:endParaRPr>
          </a:p>
        </p:txBody>
      </p:sp>
      <p:sp>
        <p:nvSpPr>
          <p:cNvPr id="129" name="Google Shape;129;p3"/>
          <p:cNvSpPr txBox="1"/>
          <p:nvPr/>
        </p:nvSpPr>
        <p:spPr>
          <a:xfrm>
            <a:off x="26896" y="1020320"/>
            <a:ext cx="7100046" cy="382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71500" lvl="0" indent="-342900" algn="l" rtl="0"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</a:rPr>
              <a:t>Vamos nos dividir em duas equipes: A e B.</a:t>
            </a:r>
            <a:endParaRPr lang="pt-BR" sz="2000" dirty="0"/>
          </a:p>
          <a:p>
            <a:pPr marL="571500" lvl="0" indent="-342900" algn="l" rtl="0"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231F20"/>
                </a:solidFill>
              </a:rPr>
              <a:t>Cada equipe escolhe um dos membros para participar da rodada.</a:t>
            </a:r>
            <a:endParaRPr lang="pt-BR" sz="2000" dirty="0"/>
          </a:p>
          <a:p>
            <a:pPr marL="571500" lvl="0" indent="-342900" algn="l" rtl="0"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</a:rPr>
              <a:t>Na primeira rodada, o jogador da equipe A fica vendado, e o da B esconde um objeto na sala de aula (na próxima rodada, isso se inverte e assim por diante).</a:t>
            </a:r>
            <a:endParaRPr lang="pt-BR" sz="2000" dirty="0"/>
          </a:p>
          <a:p>
            <a:pPr marL="571500" lvl="0" indent="-342900" algn="l" rtl="0"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</a:rPr>
              <a:t>Os membros da equipe com o jogador vendado dão comandos para ajudar a achar o objeto (está à frente, </a:t>
            </a:r>
            <a:br>
              <a:rPr lang="pt-BR" sz="2000" dirty="0">
                <a:solidFill>
                  <a:srgbClr val="000000"/>
                </a:solidFill>
              </a:rPr>
            </a:br>
            <a:r>
              <a:rPr lang="pt-BR" sz="2000" dirty="0">
                <a:solidFill>
                  <a:srgbClr val="000000"/>
                </a:solidFill>
              </a:rPr>
              <a:t>à direita, à esquerda etc.).</a:t>
            </a:r>
            <a:endParaRPr lang="pt-BR" sz="2000" dirty="0"/>
          </a:p>
          <a:p>
            <a:pPr marL="571500" lvl="0" indent="-342900" algn="l" rtl="0"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</a:rPr>
              <a:t>A equipe ganha um ponto quando encontra o objeto.</a:t>
            </a:r>
            <a:endParaRPr lang="pt-BR" sz="2000" dirty="0"/>
          </a:p>
          <a:p>
            <a:pPr marL="571500" lvl="0" indent="-342900" algn="l" rtl="0"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ct val="110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</a:rPr>
              <a:t>Vence o jogo a equipe que tiver mais pontos.</a:t>
            </a:r>
            <a:endParaRPr sz="2000" dirty="0">
              <a:solidFill>
                <a:srgbClr val="000000"/>
              </a:solidFill>
            </a:endParaRPr>
          </a:p>
          <a:p>
            <a:pPr marL="457200" lvl="0" indent="-228600" algn="l" rtl="0">
              <a:spcBef>
                <a:spcPts val="0"/>
              </a:spcBef>
              <a:spcAft>
                <a:spcPts val="600"/>
              </a:spcAft>
              <a:buNone/>
            </a:pPr>
            <a:endParaRPr sz="2000" dirty="0">
              <a:solidFill>
                <a:srgbClr val="000000"/>
              </a:solidFill>
            </a:endParaRPr>
          </a:p>
        </p:txBody>
      </p:sp>
      <p:pic>
        <p:nvPicPr>
          <p:cNvPr id="130" name="Google Shape;130;p3"/>
          <p:cNvPicPr preferRelativeResize="0"/>
          <p:nvPr/>
        </p:nvPicPr>
        <p:blipFill rotWithShape="1">
          <a:blip r:embed="rId3"/>
          <a:srcRect r="43189"/>
          <a:stretch/>
        </p:blipFill>
        <p:spPr>
          <a:xfrm>
            <a:off x="7043543" y="1389053"/>
            <a:ext cx="1788907" cy="2915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D81F2BC-E255-7760-C486-1706ABCF2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03" y="648446"/>
            <a:ext cx="540857" cy="37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oogle Shape;121;p17">
            <a:extLst>
              <a:ext uri="{FF2B5EF4-FFF2-40B4-BE49-F238E27FC236}">
                <a16:creationId xmlns:a16="http://schemas.microsoft.com/office/drawing/2014/main" id="{5AA025F7-53A7-F33A-70EE-BB83635F52F4}"/>
              </a:ext>
            </a:extLst>
          </p:cNvPr>
          <p:cNvGrpSpPr/>
          <p:nvPr/>
        </p:nvGrpSpPr>
        <p:grpSpPr>
          <a:xfrm>
            <a:off x="6788768" y="128401"/>
            <a:ext cx="2226428" cy="449315"/>
            <a:chOff x="6094195" y="2091689"/>
            <a:chExt cx="1923929" cy="449315"/>
          </a:xfrm>
        </p:grpSpPr>
        <p:sp>
          <p:nvSpPr>
            <p:cNvPr id="6" name="Google Shape;122;p17">
              <a:extLst>
                <a:ext uri="{FF2B5EF4-FFF2-40B4-BE49-F238E27FC236}">
                  <a16:creationId xmlns:a16="http://schemas.microsoft.com/office/drawing/2014/main" id="{9A66B7CF-603E-AF0E-9323-75125B23E001}"/>
                </a:ext>
              </a:extLst>
            </p:cNvPr>
            <p:cNvSpPr txBox="1"/>
            <p:nvPr/>
          </p:nvSpPr>
          <p:spPr>
            <a:xfrm>
              <a:off x="6269470" y="2140925"/>
              <a:ext cx="1748654" cy="400079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b="1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</a:rPr>
                <a:t>TODOS JUNTOS</a:t>
              </a:r>
              <a:endParaRPr lang="pt-BR" b="1" i="0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endParaRPr>
            </a:p>
          </p:txBody>
        </p:sp>
        <p:pic>
          <p:nvPicPr>
            <p:cNvPr id="7" name="Google Shape;123;p17">
              <a:extLst>
                <a:ext uri="{FF2B5EF4-FFF2-40B4-BE49-F238E27FC236}">
                  <a16:creationId xmlns:a16="http://schemas.microsoft.com/office/drawing/2014/main" id="{10770CB9-D15B-F088-20DD-555CE6108D34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094195" y="2091689"/>
              <a:ext cx="420362" cy="40007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"/>
          <p:cNvSpPr txBox="1">
            <a:spLocks noGrp="1"/>
          </p:cNvSpPr>
          <p:nvPr>
            <p:ph type="body" idx="1"/>
          </p:nvPr>
        </p:nvSpPr>
        <p:spPr>
          <a:xfrm>
            <a:off x="101201" y="712575"/>
            <a:ext cx="8656800" cy="3222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pt-BR" dirty="0"/>
              <a:t>Observe o mapa abaixo. Ele mostra uma parte do bairro onde Beto mora.</a:t>
            </a:r>
            <a:endParaRPr dirty="0"/>
          </a:p>
        </p:txBody>
      </p:sp>
      <p:pic>
        <p:nvPicPr>
          <p:cNvPr id="137" name="Google Shape;13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78048" y="1171716"/>
            <a:ext cx="4587903" cy="3721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6061AED0-3273-945D-239C-426A0D0EC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401" y="387617"/>
            <a:ext cx="477600" cy="331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97CE1E6E-D7CA-0DD0-F963-34554827D6EE}"/>
              </a:ext>
            </a:extLst>
          </p:cNvPr>
          <p:cNvSpPr txBox="1">
            <a:spLocks/>
          </p:cNvSpPr>
          <p:nvPr/>
        </p:nvSpPr>
        <p:spPr>
          <a:xfrm rot="897">
            <a:off x="7586832" y="475358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g1ff582a2cb5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5124" y="1285776"/>
            <a:ext cx="4186002" cy="3261366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g1ff582a2cb5_0_0"/>
          <p:cNvSpPr txBox="1"/>
          <p:nvPr/>
        </p:nvSpPr>
        <p:spPr>
          <a:xfrm>
            <a:off x="306288" y="1600330"/>
            <a:ext cx="4163906" cy="3511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68288" lvl="0" indent="-268288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000"/>
              <a:buFont typeface="Arial" panose="020B0604020202020204" pitchFamily="34" charset="0"/>
              <a:buChar char="•"/>
            </a:pPr>
            <a:r>
              <a:rPr lang="pt-BR" sz="2000" b="1" i="1" dirty="0">
                <a:solidFill>
                  <a:schemeClr val="tx1"/>
                </a:solidFill>
              </a:rPr>
              <a:t>[Beto] </a:t>
            </a:r>
            <a:r>
              <a:rPr lang="pt-BR" sz="2000" i="1" dirty="0">
                <a:solidFill>
                  <a:schemeClr val="tx1"/>
                </a:solidFill>
              </a:rPr>
              <a:t>Saí da minha casa, passei em frente ao mercado e fui até a escola.</a:t>
            </a:r>
          </a:p>
          <a:p>
            <a:pPr marL="268288" lvl="0" indent="-268288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000"/>
              <a:buFont typeface="Arial" panose="020B0604020202020204" pitchFamily="34" charset="0"/>
              <a:buChar char="•"/>
            </a:pPr>
            <a:r>
              <a:rPr lang="pt-BR" sz="2000" b="1" i="1" dirty="0">
                <a:solidFill>
                  <a:schemeClr val="tx1"/>
                </a:solidFill>
              </a:rPr>
              <a:t>[Rui] </a:t>
            </a:r>
            <a:r>
              <a:rPr lang="pt-BR" sz="2000" i="1" dirty="0">
                <a:solidFill>
                  <a:schemeClr val="tx1"/>
                </a:solidFill>
              </a:rPr>
              <a:t>Saí da minha casa, passei em frente à escola, em frente ao mercado e fui até a farmácia.</a:t>
            </a:r>
          </a:p>
          <a:p>
            <a:pPr marL="268288" lvl="0" indent="-268288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000"/>
              <a:buFont typeface="Arial" panose="020B0604020202020204" pitchFamily="34" charset="0"/>
              <a:buChar char="•"/>
            </a:pPr>
            <a:r>
              <a:rPr lang="pt-BR" sz="2000" b="1" i="1" dirty="0">
                <a:solidFill>
                  <a:schemeClr val="tx1"/>
                </a:solidFill>
              </a:rPr>
              <a:t>[Ana] </a:t>
            </a:r>
            <a:r>
              <a:rPr lang="pt-BR" sz="2000" i="1" dirty="0">
                <a:solidFill>
                  <a:schemeClr val="tx1"/>
                </a:solidFill>
              </a:rPr>
              <a:t>Saí da minha casa, passei em frente ao mercado, em frente à sorveteria e fui até a padaria. </a:t>
            </a:r>
            <a:endParaRPr sz="2000" i="1" dirty="0">
              <a:solidFill>
                <a:schemeClr val="tx1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968E8F6-546A-44DA-A24B-3C676F28BF88}"/>
              </a:ext>
            </a:extLst>
          </p:cNvPr>
          <p:cNvSpPr txBox="1"/>
          <p:nvPr/>
        </p:nvSpPr>
        <p:spPr>
          <a:xfrm>
            <a:off x="917020" y="596358"/>
            <a:ext cx="76173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7955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Veja o trajeto que Beto, Rui e Ana percorreram para chegar a seus destinos: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8C49F60-889E-C34B-D64C-F34BA7848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74" y="666335"/>
            <a:ext cx="641910" cy="445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119;p17">
            <a:extLst>
              <a:ext uri="{FF2B5EF4-FFF2-40B4-BE49-F238E27FC236}">
                <a16:creationId xmlns:a16="http://schemas.microsoft.com/office/drawing/2014/main" id="{00EB85E0-CCDF-D02D-CF4A-2BFD483ED5A5}"/>
              </a:ext>
            </a:extLst>
          </p:cNvPr>
          <p:cNvSpPr txBox="1">
            <a:spLocks/>
          </p:cNvSpPr>
          <p:nvPr/>
        </p:nvSpPr>
        <p:spPr>
          <a:xfrm rot="897">
            <a:off x="7580679" y="475092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ff29669687_0_113"/>
          <p:cNvSpPr txBox="1">
            <a:spLocks noGrp="1"/>
          </p:cNvSpPr>
          <p:nvPr>
            <p:ph type="body" idx="1"/>
          </p:nvPr>
        </p:nvSpPr>
        <p:spPr>
          <a:xfrm>
            <a:off x="260345" y="604502"/>
            <a:ext cx="7071558" cy="68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5600" lvl="0" indent="-355600" rtl="0">
              <a:lnSpc>
                <a:spcPct val="130833"/>
              </a:lnSpc>
              <a:spcBef>
                <a:spcPts val="930"/>
              </a:spcBef>
              <a:spcAft>
                <a:spcPts val="0"/>
              </a:spcAft>
              <a:buSzPts val="2000"/>
              <a:buAutoNum type="alphaLcParenR"/>
            </a:pPr>
            <a:r>
              <a:rPr lang="pt-BR" dirty="0">
                <a:solidFill>
                  <a:srgbClr val="231F20"/>
                </a:solidFill>
              </a:rPr>
              <a:t>Risque de </a:t>
            </a:r>
            <a:r>
              <a:rPr lang="pt-BR" b="1" dirty="0">
                <a:solidFill>
                  <a:srgbClr val="231F20"/>
                </a:solidFill>
              </a:rPr>
              <a:t>vermelho </a:t>
            </a:r>
            <a:r>
              <a:rPr lang="pt-BR" dirty="0">
                <a:solidFill>
                  <a:srgbClr val="231F20"/>
                </a:solidFill>
              </a:rPr>
              <a:t>no mapa o caminho que </a:t>
            </a:r>
            <a:r>
              <a:rPr lang="pt-BR" b="1" dirty="0">
                <a:solidFill>
                  <a:srgbClr val="231F20"/>
                </a:solidFill>
              </a:rPr>
              <a:t>Beto </a:t>
            </a:r>
            <a:r>
              <a:rPr lang="pt-BR" dirty="0">
                <a:solidFill>
                  <a:srgbClr val="231F20"/>
                </a:solidFill>
              </a:rPr>
              <a:t>fez.</a:t>
            </a:r>
            <a:endParaRPr dirty="0"/>
          </a:p>
        </p:txBody>
      </p:sp>
      <p:pic>
        <p:nvPicPr>
          <p:cNvPr id="153" name="Google Shape;153;g1ff29669687_0_1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1374071"/>
            <a:ext cx="4295600" cy="3346774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g1ff29669687_0_113"/>
          <p:cNvSpPr txBox="1"/>
          <p:nvPr/>
        </p:nvSpPr>
        <p:spPr>
          <a:xfrm>
            <a:off x="260345" y="1787350"/>
            <a:ext cx="3415184" cy="2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b="1" i="1" dirty="0">
                <a:solidFill>
                  <a:schemeClr val="tx1"/>
                </a:solidFill>
              </a:rPr>
              <a:t>[Beto] </a:t>
            </a:r>
            <a:r>
              <a:rPr lang="pt-BR" sz="2000" i="1" dirty="0">
                <a:solidFill>
                  <a:schemeClr val="tx1"/>
                </a:solidFill>
              </a:rPr>
              <a:t>Saí da minha casa, passei em frente ao mercado e fui até a escola.</a:t>
            </a:r>
            <a:br>
              <a:rPr lang="pt-BR" sz="2000" i="1" dirty="0">
                <a:solidFill>
                  <a:srgbClr val="5200F9"/>
                </a:solidFill>
              </a:rPr>
            </a:br>
            <a:endParaRPr sz="2000" dirty="0">
              <a:solidFill>
                <a:srgbClr val="231F20"/>
              </a:solidFill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D98293DE-E2D4-18AD-998E-4E138A7B5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695" y="422655"/>
            <a:ext cx="500063" cy="55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05953B6C-9729-BDE5-8118-38AD69C60DC2}"/>
              </a:ext>
            </a:extLst>
          </p:cNvPr>
          <p:cNvSpPr txBox="1">
            <a:spLocks/>
          </p:cNvSpPr>
          <p:nvPr/>
        </p:nvSpPr>
        <p:spPr>
          <a:xfrm rot="897">
            <a:off x="7610659" y="478241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g1ff29669687_0_1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62402" y="1169329"/>
            <a:ext cx="4295600" cy="33467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1" name="Agrupar 170">
            <a:extLst>
              <a:ext uri="{FF2B5EF4-FFF2-40B4-BE49-F238E27FC236}">
                <a16:creationId xmlns:a16="http://schemas.microsoft.com/office/drawing/2014/main" id="{9245C7C9-94E8-A18F-CD3C-7BDD59BBA908}"/>
              </a:ext>
            </a:extLst>
          </p:cNvPr>
          <p:cNvGrpSpPr/>
          <p:nvPr/>
        </p:nvGrpSpPr>
        <p:grpSpPr>
          <a:xfrm>
            <a:off x="5470564" y="2923198"/>
            <a:ext cx="2187470" cy="994032"/>
            <a:chOff x="4979812" y="3119216"/>
            <a:chExt cx="2187470" cy="994032"/>
          </a:xfrm>
          <a:effectLst>
            <a:glow rad="139700">
              <a:schemeClr val="accent3">
                <a:satMod val="175000"/>
                <a:alpha val="40000"/>
              </a:schemeClr>
            </a:glow>
          </a:effectLst>
        </p:grpSpPr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B4640F49-6CE6-BFDF-01F3-61CF21DDFA11}"/>
                </a:ext>
              </a:extLst>
            </p:cNvPr>
            <p:cNvGrpSpPr/>
            <p:nvPr/>
          </p:nvGrpSpPr>
          <p:grpSpPr>
            <a:xfrm>
              <a:off x="4979812" y="3185950"/>
              <a:ext cx="2187470" cy="927298"/>
              <a:chOff x="4979812" y="3185950"/>
              <a:chExt cx="2187470" cy="927298"/>
            </a:xfrm>
          </p:grpSpPr>
          <p:cxnSp>
            <p:nvCxnSpPr>
              <p:cNvPr id="10" name="Conector: Angulado 9">
                <a:extLst>
                  <a:ext uri="{FF2B5EF4-FFF2-40B4-BE49-F238E27FC236}">
                    <a16:creationId xmlns:a16="http://schemas.microsoft.com/office/drawing/2014/main" id="{962F1BAC-5685-29BC-2B0D-07D7D05691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79812" y="3185950"/>
                <a:ext cx="2187470" cy="498544"/>
              </a:xfrm>
              <a:prstGeom prst="bentConnector3">
                <a:avLst>
                  <a:gd name="adj1" fmla="val 207"/>
                </a:avLst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ector de Seta Reta 16">
                <a:extLst>
                  <a:ext uri="{FF2B5EF4-FFF2-40B4-BE49-F238E27FC236}">
                    <a16:creationId xmlns:a16="http://schemas.microsoft.com/office/drawing/2014/main" id="{BCB49669-15C1-8DC7-966E-2BC00338729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67281" y="3684494"/>
                <a:ext cx="0" cy="428754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4" name="Conector de Seta Reta 23">
              <a:extLst>
                <a:ext uri="{FF2B5EF4-FFF2-40B4-BE49-F238E27FC236}">
                  <a16:creationId xmlns:a16="http://schemas.microsoft.com/office/drawing/2014/main" id="{C72EA06C-3FE6-2AFB-700D-52626A8112C0}"/>
                </a:ext>
              </a:extLst>
            </p:cNvPr>
            <p:cNvCxnSpPr/>
            <p:nvPr/>
          </p:nvCxnSpPr>
          <p:spPr>
            <a:xfrm flipV="1">
              <a:off x="4979812" y="3119216"/>
              <a:ext cx="0" cy="31600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2" name="Agrupar 171">
            <a:extLst>
              <a:ext uri="{FF2B5EF4-FFF2-40B4-BE49-F238E27FC236}">
                <a16:creationId xmlns:a16="http://schemas.microsoft.com/office/drawing/2014/main" id="{D573B9FF-814F-B96F-DC71-73329449E15C}"/>
              </a:ext>
            </a:extLst>
          </p:cNvPr>
          <p:cNvGrpSpPr/>
          <p:nvPr/>
        </p:nvGrpSpPr>
        <p:grpSpPr>
          <a:xfrm>
            <a:off x="5470564" y="2089982"/>
            <a:ext cx="1629417" cy="752734"/>
            <a:chOff x="4979812" y="2286000"/>
            <a:chExt cx="1629417" cy="752734"/>
          </a:xfrm>
          <a:effectLst>
            <a:glow rad="139700">
              <a:schemeClr val="accent3">
                <a:satMod val="175000"/>
                <a:alpha val="40000"/>
              </a:schemeClr>
            </a:glow>
          </a:effectLst>
        </p:grpSpPr>
        <p:cxnSp>
          <p:nvCxnSpPr>
            <p:cNvPr id="28" name="Conector: Angulado 27">
              <a:extLst>
                <a:ext uri="{FF2B5EF4-FFF2-40B4-BE49-F238E27FC236}">
                  <a16:creationId xmlns:a16="http://schemas.microsoft.com/office/drawing/2014/main" id="{FE23ED40-F15B-C2FE-3952-C9C9B3A0CB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79812" y="2501153"/>
              <a:ext cx="1622694" cy="537581"/>
            </a:xfrm>
            <a:prstGeom prst="bentConnector3">
              <a:avLst>
                <a:gd name="adj1" fmla="val 279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Conector de Seta Reta 169">
              <a:extLst>
                <a:ext uri="{FF2B5EF4-FFF2-40B4-BE49-F238E27FC236}">
                  <a16:creationId xmlns:a16="http://schemas.microsoft.com/office/drawing/2014/main" id="{D4503DAF-54DF-2EF0-04C2-1A2412F81EAA}"/>
                </a:ext>
              </a:extLst>
            </p:cNvPr>
            <p:cNvCxnSpPr/>
            <p:nvPr/>
          </p:nvCxnSpPr>
          <p:spPr>
            <a:xfrm flipV="1">
              <a:off x="6609229" y="2286000"/>
              <a:ext cx="0" cy="21515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42" name="Picture 2">
            <a:extLst>
              <a:ext uri="{FF2B5EF4-FFF2-40B4-BE49-F238E27FC236}">
                <a16:creationId xmlns:a16="http://schemas.microsoft.com/office/drawing/2014/main" id="{06905A8A-BFD9-F882-3AC1-D13242EAD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726" y="348505"/>
            <a:ext cx="42862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99;g1ff29669687_0_167">
            <a:extLst>
              <a:ext uri="{FF2B5EF4-FFF2-40B4-BE49-F238E27FC236}">
                <a16:creationId xmlns:a16="http://schemas.microsoft.com/office/drawing/2014/main" id="{15E88476-F063-360D-7787-2166ECDC57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12097" y="103316"/>
            <a:ext cx="2475009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sz="2600" dirty="0"/>
              <a:t>Correção</a:t>
            </a:r>
          </a:p>
        </p:txBody>
      </p:sp>
      <p:sp>
        <p:nvSpPr>
          <p:cNvPr id="6" name="Google Shape;151;g1ff29669687_0_113">
            <a:extLst>
              <a:ext uri="{FF2B5EF4-FFF2-40B4-BE49-F238E27FC236}">
                <a16:creationId xmlns:a16="http://schemas.microsoft.com/office/drawing/2014/main" id="{4FBF1B44-F162-812D-16CA-A7453D04D9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60345" y="604502"/>
            <a:ext cx="7071558" cy="68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5600" lvl="0" indent="-355600" rtl="0">
              <a:lnSpc>
                <a:spcPct val="130833"/>
              </a:lnSpc>
              <a:spcBef>
                <a:spcPts val="930"/>
              </a:spcBef>
              <a:spcAft>
                <a:spcPts val="0"/>
              </a:spcAft>
              <a:buSzPts val="2000"/>
              <a:buAutoNum type="alphaLcParenR"/>
            </a:pPr>
            <a:r>
              <a:rPr lang="pt-BR" dirty="0">
                <a:solidFill>
                  <a:srgbClr val="231F20"/>
                </a:solidFill>
              </a:rPr>
              <a:t>Risque de </a:t>
            </a:r>
            <a:r>
              <a:rPr lang="pt-BR" b="1" dirty="0">
                <a:solidFill>
                  <a:srgbClr val="231F20"/>
                </a:solidFill>
              </a:rPr>
              <a:t>vermelho </a:t>
            </a:r>
            <a:r>
              <a:rPr lang="pt-BR" dirty="0">
                <a:solidFill>
                  <a:srgbClr val="231F20"/>
                </a:solidFill>
              </a:rPr>
              <a:t>no mapa o caminho que </a:t>
            </a:r>
            <a:r>
              <a:rPr lang="pt-BR" b="1" dirty="0">
                <a:solidFill>
                  <a:srgbClr val="231F20"/>
                </a:solidFill>
              </a:rPr>
              <a:t>Beto </a:t>
            </a:r>
            <a:r>
              <a:rPr lang="pt-BR" dirty="0">
                <a:solidFill>
                  <a:srgbClr val="231F20"/>
                </a:solidFill>
              </a:rPr>
              <a:t>fez.</a:t>
            </a:r>
            <a:endParaRPr dirty="0"/>
          </a:p>
        </p:txBody>
      </p:sp>
      <p:sp>
        <p:nvSpPr>
          <p:cNvPr id="8" name="Google Shape;155;g1ff29669687_0_113">
            <a:extLst>
              <a:ext uri="{FF2B5EF4-FFF2-40B4-BE49-F238E27FC236}">
                <a16:creationId xmlns:a16="http://schemas.microsoft.com/office/drawing/2014/main" id="{70839604-B941-1F63-9DC7-E7981BD9303F}"/>
              </a:ext>
            </a:extLst>
          </p:cNvPr>
          <p:cNvSpPr txBox="1"/>
          <p:nvPr/>
        </p:nvSpPr>
        <p:spPr>
          <a:xfrm>
            <a:off x="260345" y="1787350"/>
            <a:ext cx="3415184" cy="2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b="1" i="1" dirty="0">
                <a:solidFill>
                  <a:schemeClr val="tx1"/>
                </a:solidFill>
              </a:rPr>
              <a:t>[Beto] </a:t>
            </a:r>
            <a:r>
              <a:rPr lang="pt-BR" sz="2000" i="1" dirty="0">
                <a:solidFill>
                  <a:schemeClr val="tx1"/>
                </a:solidFill>
              </a:rPr>
              <a:t>Saí da minha casa, passei em frente ao mercado e fui até a escola.</a:t>
            </a:r>
            <a:br>
              <a:rPr lang="pt-BR" sz="2000" i="1" dirty="0">
                <a:solidFill>
                  <a:srgbClr val="5200F9"/>
                </a:solidFill>
              </a:rPr>
            </a:br>
            <a:endParaRPr sz="2000" dirty="0">
              <a:solidFill>
                <a:srgbClr val="231F20"/>
              </a:solidFill>
            </a:endParaRPr>
          </a:p>
        </p:txBody>
      </p:sp>
      <p:sp>
        <p:nvSpPr>
          <p:cNvPr id="9" name="Google Shape;119;p17">
            <a:extLst>
              <a:ext uri="{FF2B5EF4-FFF2-40B4-BE49-F238E27FC236}">
                <a16:creationId xmlns:a16="http://schemas.microsoft.com/office/drawing/2014/main" id="{0472B45F-6858-F7C3-F578-6AD64FD61634}"/>
              </a:ext>
            </a:extLst>
          </p:cNvPr>
          <p:cNvSpPr txBox="1">
            <a:spLocks/>
          </p:cNvSpPr>
          <p:nvPr/>
        </p:nvSpPr>
        <p:spPr>
          <a:xfrm rot="897">
            <a:off x="7658081" y="4712541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ff29669687_0_139"/>
          <p:cNvSpPr txBox="1">
            <a:spLocks noGrp="1"/>
          </p:cNvSpPr>
          <p:nvPr>
            <p:ph type="body" idx="1"/>
          </p:nvPr>
        </p:nvSpPr>
        <p:spPr>
          <a:xfrm>
            <a:off x="243600" y="574905"/>
            <a:ext cx="8656800" cy="80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833"/>
              </a:lnSpc>
              <a:spcBef>
                <a:spcPts val="93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74489D"/>
                </a:solidFill>
              </a:rPr>
              <a:t>b)</a:t>
            </a:r>
            <a:r>
              <a:rPr lang="pt-BR" dirty="0">
                <a:solidFill>
                  <a:srgbClr val="231F20"/>
                </a:solidFill>
              </a:rPr>
              <a:t> Risque de </a:t>
            </a:r>
            <a:r>
              <a:rPr lang="pt-BR" b="1" dirty="0">
                <a:solidFill>
                  <a:srgbClr val="231F20"/>
                </a:solidFill>
              </a:rPr>
              <a:t>azul </a:t>
            </a:r>
            <a:r>
              <a:rPr lang="pt-BR" dirty="0">
                <a:solidFill>
                  <a:srgbClr val="231F20"/>
                </a:solidFill>
              </a:rPr>
              <a:t>no mapa o caminho que </a:t>
            </a:r>
            <a:r>
              <a:rPr lang="pt-BR" b="1" dirty="0">
                <a:solidFill>
                  <a:srgbClr val="231F20"/>
                </a:solidFill>
              </a:rPr>
              <a:t>Rui </a:t>
            </a:r>
            <a:r>
              <a:rPr lang="pt-BR" dirty="0">
                <a:solidFill>
                  <a:srgbClr val="231F20"/>
                </a:solidFill>
              </a:rPr>
              <a:t>fez.</a:t>
            </a:r>
            <a:endParaRPr dirty="0"/>
          </a:p>
        </p:txBody>
      </p:sp>
      <p:sp>
        <p:nvSpPr>
          <p:cNvPr id="172" name="Google Shape;172;g1ff29669687_0_139"/>
          <p:cNvSpPr txBox="1"/>
          <p:nvPr/>
        </p:nvSpPr>
        <p:spPr>
          <a:xfrm>
            <a:off x="261529" y="1790675"/>
            <a:ext cx="3530541" cy="27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b="1" i="1" dirty="0">
                <a:solidFill>
                  <a:schemeClr val="tx1"/>
                </a:solidFill>
              </a:rPr>
              <a:t>[Rui] </a:t>
            </a:r>
            <a:r>
              <a:rPr lang="pt-BR" sz="2000" i="1" dirty="0">
                <a:solidFill>
                  <a:schemeClr val="tx1"/>
                </a:solidFill>
              </a:rPr>
              <a:t>Saí da minha casa, passei em frente à escola, em frente ao mercado e fui até a farmácia.</a:t>
            </a:r>
            <a:br>
              <a:rPr lang="pt-BR" sz="2000" i="1" dirty="0">
                <a:solidFill>
                  <a:srgbClr val="5200F9"/>
                </a:solidFill>
              </a:rPr>
            </a:br>
            <a:endParaRPr sz="2000" dirty="0">
              <a:solidFill>
                <a:srgbClr val="231F20"/>
              </a:solidFill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FE20B65-1DFA-03F5-7260-736211BD6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695" y="422655"/>
            <a:ext cx="500063" cy="55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153;g1ff29669687_0_113">
            <a:extLst>
              <a:ext uri="{FF2B5EF4-FFF2-40B4-BE49-F238E27FC236}">
                <a16:creationId xmlns:a16="http://schemas.microsoft.com/office/drawing/2014/main" id="{106998D8-BC34-18CF-63A0-18E25D54CD0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62402" y="1162781"/>
            <a:ext cx="4295600" cy="33467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19;p17">
            <a:extLst>
              <a:ext uri="{FF2B5EF4-FFF2-40B4-BE49-F238E27FC236}">
                <a16:creationId xmlns:a16="http://schemas.microsoft.com/office/drawing/2014/main" id="{9510CF91-15B7-42D7-4979-33690C502E71}"/>
              </a:ext>
            </a:extLst>
          </p:cNvPr>
          <p:cNvSpPr txBox="1">
            <a:spLocks/>
          </p:cNvSpPr>
          <p:nvPr/>
        </p:nvSpPr>
        <p:spPr>
          <a:xfrm rot="897">
            <a:off x="7524449" y="473639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2298B397-5CFD-4F79-86AE-0E37A45F24C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9D36E6D-582D-4E85-A829-E8CB6D4688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00c5b6-cec6-4932-ab65-4424302d85df"/>
    <ds:schemaRef ds:uri="6fbeb102-8e9f-472b-adc1-a7108b369a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B9C527D-56E3-448C-A165-3C7E91FC25C7}">
  <ds:schemaRefs>
    <ds:schemaRef ds:uri="http://schemas.microsoft.com/office/2006/metadata/properties"/>
    <ds:schemaRef ds:uri="http://schemas.microsoft.com/office/infopath/2007/PartnerControls"/>
    <ds:schemaRef ds:uri="7700c5b6-cec6-4932-ab65-4424302d85df"/>
    <ds:schemaRef ds:uri="6fbeb102-8e9f-472b-adc1-a7108b369a0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2583</Words>
  <Application>Microsoft Office PowerPoint</Application>
  <PresentationFormat>Apresentação na tela (16:9)</PresentationFormat>
  <Paragraphs>295</Paragraphs>
  <Slides>31</Slides>
  <Notes>31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8" baseType="lpstr">
      <vt:lpstr>Grandstander Medium</vt:lpstr>
      <vt:lpstr>Lato-Light</vt:lpstr>
      <vt:lpstr>Grandstander SemiBold</vt:lpstr>
      <vt:lpstr>Arial</vt:lpstr>
      <vt:lpstr>Grandstander</vt:lpstr>
      <vt:lpstr>Lato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Correção</vt:lpstr>
      <vt:lpstr>Apresentação do PowerPoint</vt:lpstr>
      <vt:lpstr>Correção</vt:lpstr>
      <vt:lpstr>Apresentação do PowerPoint</vt:lpstr>
      <vt:lpstr>Correção</vt:lpstr>
      <vt:lpstr>Apresentação do PowerPoint</vt:lpstr>
      <vt:lpstr>Correção</vt:lpstr>
      <vt:lpstr>Apresentação do PowerPoint</vt:lpstr>
      <vt:lpstr>Correção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Localização e deslocamentos: os caminhos até a escola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Viviane Da Costa Batista Pereira</dc:creator>
  <cp:lastModifiedBy>Fabiana Jurcic</cp:lastModifiedBy>
  <cp:revision>21</cp:revision>
  <dcterms:modified xsi:type="dcterms:W3CDTF">2025-01-08T01:14:09Z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