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48" r:id="rId4"/>
  </p:sldMasterIdLst>
  <p:notesMasterIdLst>
    <p:notesMasterId r:id="rId30"/>
  </p:notesMasterIdLst>
  <p:sldIdLst>
    <p:sldId id="256" r:id="rId5"/>
    <p:sldId id="257" r:id="rId6"/>
    <p:sldId id="258" r:id="rId7"/>
    <p:sldId id="280" r:id="rId8"/>
    <p:sldId id="260" r:id="rId9"/>
    <p:sldId id="285" r:id="rId10"/>
    <p:sldId id="287" r:id="rId11"/>
    <p:sldId id="262" r:id="rId12"/>
    <p:sldId id="263" r:id="rId13"/>
    <p:sldId id="289" r:id="rId14"/>
    <p:sldId id="290" r:id="rId15"/>
    <p:sldId id="266" r:id="rId16"/>
    <p:sldId id="267" r:id="rId17"/>
    <p:sldId id="268" r:id="rId18"/>
    <p:sldId id="288" r:id="rId19"/>
    <p:sldId id="270" r:id="rId20"/>
    <p:sldId id="284" r:id="rId21"/>
    <p:sldId id="272" r:id="rId22"/>
    <p:sldId id="273" r:id="rId23"/>
    <p:sldId id="282" r:id="rId24"/>
    <p:sldId id="283" r:id="rId25"/>
    <p:sldId id="276" r:id="rId26"/>
    <p:sldId id="277" r:id="rId27"/>
    <p:sldId id="278" r:id="rId28"/>
    <p:sldId id="279" r:id="rId29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31"/>
      <p:bold r:id="rId32"/>
      <p:italic r:id="rId33"/>
      <p:boldItalic r:id="rId34"/>
    </p:embeddedFont>
    <p:embeddedFont>
      <p:font typeface="Grandstander" pitchFamily="2" charset="0"/>
      <p:regular r:id="rId35"/>
      <p:bold r:id="rId36"/>
      <p:italic r:id="rId37"/>
      <p:boldItalic r:id="rId38"/>
    </p:embeddedFont>
    <p:embeddedFont>
      <p:font typeface="Grandstander Medium" pitchFamily="2" charset="0"/>
      <p:regular r:id="rId39"/>
      <p:bold r:id="rId40"/>
      <p:italic r:id="rId41"/>
      <p:boldItalic r:id="rId42"/>
    </p:embeddedFont>
    <p:embeddedFont>
      <p:font typeface="Grandstander SemiBold" pitchFamily="2" charset="0"/>
      <p:regular r:id="rId43"/>
      <p:bold r:id="rId44"/>
      <p:italic r:id="rId45"/>
      <p:boldItalic r:id="rId46"/>
    </p:embeddedFont>
    <p:embeddedFont>
      <p:font typeface="Lato" panose="020F0502020204030203" pitchFamily="34" charset="0"/>
      <p:regular r:id="rId47"/>
      <p:bold r:id="rId48"/>
      <p:italic r:id="rId49"/>
      <p:boldItalic r:id="rId50"/>
    </p:embeddedFont>
    <p:embeddedFont>
      <p:font typeface="Verdana" panose="020B0604030504040204" pitchFamily="34" charset="0"/>
      <p:regular r:id="rId51"/>
      <p:bold r:id="rId52"/>
      <p:italic r:id="rId53"/>
      <p:boldItalic r:id="rId5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  <p15:guide id="3" pos="249" userDrawn="1">
          <p15:clr>
            <a:srgbClr val="747775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55" roundtripDataSignature="AMtx7miGYbnc/Z1N6BQzdqXUv5bHJpnqXA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5E7934D-9E3B-F767-10D1-8B9A01EB1320}" name="eloiza lopes" initials="el" userId="e9b3b91f68bcf068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D3B4"/>
    <a:srgbClr val="FFFFFF"/>
    <a:srgbClr val="65BB82"/>
    <a:srgbClr val="A7EFAE"/>
    <a:srgbClr val="BEA14E"/>
    <a:srgbClr val="286A2B"/>
    <a:srgbClr val="525252"/>
    <a:srgbClr val="A8FEE3"/>
    <a:srgbClr val="94FEE2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A3B8F85-8500-406D-8226-21F1D867137B}" v="7" dt="2024-11-21T11:35:45.067"/>
  </p1510:revLst>
</p1510:revInfo>
</file>

<file path=ppt/tableStyles.xml><?xml version="1.0" encoding="utf-8"?>
<a:tblStyleLst xmlns:a="http://schemas.openxmlformats.org/drawingml/2006/main" def="{3D42815D-1B6E-4522-B2EE-37C5B3523F4D}">
  <a:tblStyle styleId="{3D42815D-1B6E-4522-B2EE-37C5B3523F4D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DFD"/>
          </a:solidFill>
        </a:fill>
      </a:tcStyle>
    </a:wholeTbl>
    <a:band1H>
      <a:tcTxStyle/>
      <a:tcStyle>
        <a:tcBdr/>
        <a:fill>
          <a:solidFill>
            <a:srgbClr val="CDD8FB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DD8FB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3BFC0664-9737-4448-A990-FBE05241CBD2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69C7853C-536D-4A76-A0AE-DD22124D55A5}" styleName="Estilo com Tema 1 - Ênfase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Estilo Clar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08" autoAdjust="0"/>
    <p:restoredTop sz="95324" autoAdjust="0"/>
  </p:normalViewPr>
  <p:slideViewPr>
    <p:cSldViewPr snapToGrid="0">
      <p:cViewPr varScale="1">
        <p:scale>
          <a:sx n="136" d="100"/>
          <a:sy n="136" d="100"/>
        </p:scale>
        <p:origin x="834" y="114"/>
      </p:cViewPr>
      <p:guideLst>
        <p:guide orient="horz" pos="1620"/>
        <p:guide pos="2880"/>
        <p:guide pos="249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9.fntdata"/><Relationship Id="rId21" Type="http://schemas.openxmlformats.org/officeDocument/2006/relationships/slide" Target="slides/slide17.xml"/><Relationship Id="rId34" Type="http://schemas.openxmlformats.org/officeDocument/2006/relationships/font" Target="fonts/font4.fntdata"/><Relationship Id="rId42" Type="http://schemas.openxmlformats.org/officeDocument/2006/relationships/font" Target="fonts/font12.fntdata"/><Relationship Id="rId47" Type="http://schemas.openxmlformats.org/officeDocument/2006/relationships/font" Target="fonts/font17.fntdata"/><Relationship Id="rId50" Type="http://schemas.openxmlformats.org/officeDocument/2006/relationships/font" Target="fonts/font20.fntdata"/><Relationship Id="rId55" Type="http://customschemas.google.com/relationships/presentationmetadata" Target="metadata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font" Target="fonts/font10.fntdata"/><Relationship Id="rId45" Type="http://schemas.openxmlformats.org/officeDocument/2006/relationships/font" Target="fonts/font15.fntdata"/><Relationship Id="rId53" Type="http://schemas.openxmlformats.org/officeDocument/2006/relationships/font" Target="fonts/font23.fntdata"/><Relationship Id="rId58" Type="http://schemas.openxmlformats.org/officeDocument/2006/relationships/theme" Target="theme/theme1.xml"/><Relationship Id="rId5" Type="http://schemas.openxmlformats.org/officeDocument/2006/relationships/slide" Target="slides/slide1.xml"/><Relationship Id="rId61" Type="http://schemas.microsoft.com/office/2015/10/relationships/revisionInfo" Target="revisionInfo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3" Type="http://schemas.openxmlformats.org/officeDocument/2006/relationships/font" Target="fonts/font13.fntdata"/><Relationship Id="rId48" Type="http://schemas.openxmlformats.org/officeDocument/2006/relationships/font" Target="fonts/font18.fntdata"/><Relationship Id="rId56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font" Target="fonts/font21.fntdata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46" Type="http://schemas.openxmlformats.org/officeDocument/2006/relationships/font" Target="fonts/font16.fntdata"/><Relationship Id="rId59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font" Target="fonts/font11.fntdata"/><Relationship Id="rId54" Type="http://schemas.openxmlformats.org/officeDocument/2006/relationships/font" Target="fonts/font24.fntdata"/><Relationship Id="rId62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6.fntdata"/><Relationship Id="rId49" Type="http://schemas.openxmlformats.org/officeDocument/2006/relationships/font" Target="fonts/font19.fntdata"/><Relationship Id="rId57" Type="http://schemas.openxmlformats.org/officeDocument/2006/relationships/viewProps" Target="viewProps.xml"/><Relationship Id="rId10" Type="http://schemas.openxmlformats.org/officeDocument/2006/relationships/slide" Target="slides/slide6.xml"/><Relationship Id="rId31" Type="http://schemas.openxmlformats.org/officeDocument/2006/relationships/font" Target="fonts/font1.fntdata"/><Relationship Id="rId44" Type="http://schemas.openxmlformats.org/officeDocument/2006/relationships/font" Target="fonts/font14.fntdata"/><Relationship Id="rId52" Type="http://schemas.openxmlformats.org/officeDocument/2006/relationships/font" Target="fonts/font22.fntdata"/><Relationship Id="rId6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yce Andrade Souza De Aguiar" userId="6e2b048a-bead-44fd-9e92-f86f28b9ace1" providerId="ADAL" clId="{3A3B8F85-8500-406D-8226-21F1D867137B}"/>
    <pc:docChg chg="custSel modSld">
      <pc:chgData name="Joyce Andrade Souza De Aguiar" userId="6e2b048a-bead-44fd-9e92-f86f28b9ace1" providerId="ADAL" clId="{3A3B8F85-8500-406D-8226-21F1D867137B}" dt="2024-11-21T11:35:47.257" v="342"/>
      <pc:docMkLst>
        <pc:docMk/>
      </pc:docMkLst>
      <pc:sldChg chg="modSp mod modNotesTx">
        <pc:chgData name="Joyce Andrade Souza De Aguiar" userId="6e2b048a-bead-44fd-9e92-f86f28b9ace1" providerId="ADAL" clId="{3A3B8F85-8500-406D-8226-21F1D867137B}" dt="2024-10-25T19:01:51.259" v="67" actId="6549"/>
        <pc:sldMkLst>
          <pc:docMk/>
          <pc:sldMk cId="0" sldId="256"/>
        </pc:sldMkLst>
        <pc:spChg chg="mod">
          <ac:chgData name="Joyce Andrade Souza De Aguiar" userId="6e2b048a-bead-44fd-9e92-f86f28b9ace1" providerId="ADAL" clId="{3A3B8F85-8500-406D-8226-21F1D867137B}" dt="2024-10-10T14:34:11.060" v="16" actId="20577"/>
          <ac:spMkLst>
            <pc:docMk/>
            <pc:sldMk cId="0" sldId="256"/>
            <ac:spMk id="99" creationId="{00000000-0000-0000-0000-000000000000}"/>
          </ac:spMkLst>
        </pc:spChg>
      </pc:sldChg>
      <pc:sldChg chg="modNotesTx">
        <pc:chgData name="Joyce Andrade Souza De Aguiar" userId="6e2b048a-bead-44fd-9e92-f86f28b9ace1" providerId="ADAL" clId="{3A3B8F85-8500-406D-8226-21F1D867137B}" dt="2024-11-19T19:44:28.534" v="341" actId="255"/>
        <pc:sldMkLst>
          <pc:docMk/>
          <pc:sldMk cId="0" sldId="257"/>
        </pc:sldMkLst>
      </pc:sldChg>
      <pc:sldChg chg="modNotesTx">
        <pc:chgData name="Joyce Andrade Souza De Aguiar" userId="6e2b048a-bead-44fd-9e92-f86f28b9ace1" providerId="ADAL" clId="{3A3B8F85-8500-406D-8226-21F1D867137B}" dt="2024-10-10T14:34:30.688" v="30" actId="20577"/>
        <pc:sldMkLst>
          <pc:docMk/>
          <pc:sldMk cId="0" sldId="258"/>
        </pc:sldMkLst>
      </pc:sldChg>
      <pc:sldChg chg="addSp delSp modSp mod modNotesTx">
        <pc:chgData name="Joyce Andrade Souza De Aguiar" userId="6e2b048a-bead-44fd-9e92-f86f28b9ace1" providerId="ADAL" clId="{3A3B8F85-8500-406D-8226-21F1D867137B}" dt="2024-11-08T11:54:16.600" v="215" actId="478"/>
        <pc:sldMkLst>
          <pc:docMk/>
          <pc:sldMk cId="0" sldId="260"/>
        </pc:sldMkLst>
        <pc:spChg chg="add mod">
          <ac:chgData name="Joyce Andrade Souza De Aguiar" userId="6e2b048a-bead-44fd-9e92-f86f28b9ace1" providerId="ADAL" clId="{3A3B8F85-8500-406D-8226-21F1D867137B}" dt="2024-11-08T11:54:00.963" v="214" actId="207"/>
          <ac:spMkLst>
            <pc:docMk/>
            <pc:sldMk cId="0" sldId="260"/>
            <ac:spMk id="5" creationId="{B80425AE-EBB5-1214-EC1B-E524B984B198}"/>
          </ac:spMkLst>
        </pc:spChg>
        <pc:spChg chg="del mod">
          <ac:chgData name="Joyce Andrade Souza De Aguiar" userId="6e2b048a-bead-44fd-9e92-f86f28b9ace1" providerId="ADAL" clId="{3A3B8F85-8500-406D-8226-21F1D867137B}" dt="2024-11-08T11:54:16.600" v="215" actId="478"/>
          <ac:spMkLst>
            <pc:docMk/>
            <pc:sldMk cId="0" sldId="260"/>
            <ac:spMk id="138" creationId="{00000000-0000-0000-0000-000000000000}"/>
          </ac:spMkLst>
        </pc:spChg>
        <pc:graphicFrameChg chg="add del mod modGraphic">
          <ac:chgData name="Joyce Andrade Souza De Aguiar" userId="6e2b048a-bead-44fd-9e92-f86f28b9ace1" providerId="ADAL" clId="{3A3B8F85-8500-406D-8226-21F1D867137B}" dt="2024-11-08T11:53:08.807" v="152" actId="478"/>
          <ac:graphicFrameMkLst>
            <pc:docMk/>
            <pc:sldMk cId="0" sldId="260"/>
            <ac:graphicFrameMk id="4" creationId="{E41A5FDF-5BA9-3CA8-9E78-D15D5BD8C1F8}"/>
          </ac:graphicFrameMkLst>
        </pc:graphicFrameChg>
        <pc:graphicFrameChg chg="mod modGraphic">
          <ac:chgData name="Joyce Andrade Souza De Aguiar" userId="6e2b048a-bead-44fd-9e92-f86f28b9ace1" providerId="ADAL" clId="{3A3B8F85-8500-406D-8226-21F1D867137B}" dt="2024-11-08T11:47:01.475" v="103" actId="242"/>
          <ac:graphicFrameMkLst>
            <pc:docMk/>
            <pc:sldMk cId="0" sldId="260"/>
            <ac:graphicFrameMk id="136" creationId="{00000000-0000-0000-0000-000000000000}"/>
          </ac:graphicFrameMkLst>
        </pc:graphicFrameChg>
        <pc:graphicFrameChg chg="modGraphic">
          <ac:chgData name="Joyce Andrade Souza De Aguiar" userId="6e2b048a-bead-44fd-9e92-f86f28b9ace1" providerId="ADAL" clId="{3A3B8F85-8500-406D-8226-21F1D867137B}" dt="2024-11-08T11:46:13.590" v="91" actId="207"/>
          <ac:graphicFrameMkLst>
            <pc:docMk/>
            <pc:sldMk cId="0" sldId="260"/>
            <ac:graphicFrameMk id="137" creationId="{00000000-0000-0000-0000-000000000000}"/>
          </ac:graphicFrameMkLst>
        </pc:graphicFrameChg>
        <pc:picChg chg="add mod modCrop">
          <ac:chgData name="Joyce Andrade Souza De Aguiar" userId="6e2b048a-bead-44fd-9e92-f86f28b9ace1" providerId="ADAL" clId="{3A3B8F85-8500-406D-8226-21F1D867137B}" dt="2024-11-08T11:48:20.748" v="128" actId="1076"/>
          <ac:picMkLst>
            <pc:docMk/>
            <pc:sldMk cId="0" sldId="260"/>
            <ac:picMk id="3" creationId="{2D9F3FD5-8CD9-4151-22E5-D64E3595CFD6}"/>
          </ac:picMkLst>
        </pc:picChg>
        <pc:picChg chg="mod">
          <ac:chgData name="Joyce Andrade Souza De Aguiar" userId="6e2b048a-bead-44fd-9e92-f86f28b9ace1" providerId="ADAL" clId="{3A3B8F85-8500-406D-8226-21F1D867137B}" dt="2024-11-08T11:49:47.974" v="149" actId="1076"/>
          <ac:picMkLst>
            <pc:docMk/>
            <pc:sldMk cId="0" sldId="260"/>
            <ac:picMk id="139" creationId="{00000000-0000-0000-0000-000000000000}"/>
          </ac:picMkLst>
        </pc:picChg>
        <pc:picChg chg="mod">
          <ac:chgData name="Joyce Andrade Souza De Aguiar" userId="6e2b048a-bead-44fd-9e92-f86f28b9ace1" providerId="ADAL" clId="{3A3B8F85-8500-406D-8226-21F1D867137B}" dt="2024-11-08T11:49:49.292" v="150" actId="1076"/>
          <ac:picMkLst>
            <pc:docMk/>
            <pc:sldMk cId="0" sldId="260"/>
            <ac:picMk id="140" creationId="{00000000-0000-0000-0000-000000000000}"/>
          </ac:picMkLst>
        </pc:picChg>
      </pc:sldChg>
      <pc:sldChg chg="delSp modSp mod">
        <pc:chgData name="Joyce Andrade Souza De Aguiar" userId="6e2b048a-bead-44fd-9e92-f86f28b9ace1" providerId="ADAL" clId="{3A3B8F85-8500-406D-8226-21F1D867137B}" dt="2024-11-08T12:06:41.072" v="223" actId="1076"/>
        <pc:sldMkLst>
          <pc:docMk/>
          <pc:sldMk cId="0" sldId="267"/>
        </pc:sldMkLst>
        <pc:spChg chg="mod">
          <ac:chgData name="Joyce Andrade Souza De Aguiar" userId="6e2b048a-bead-44fd-9e92-f86f28b9ace1" providerId="ADAL" clId="{3A3B8F85-8500-406D-8226-21F1D867137B}" dt="2024-11-08T12:06:22.471" v="218" actId="20577"/>
          <ac:spMkLst>
            <pc:docMk/>
            <pc:sldMk cId="0" sldId="267"/>
            <ac:spMk id="186" creationId="{00000000-0000-0000-0000-000000000000}"/>
          </ac:spMkLst>
        </pc:spChg>
        <pc:grpChg chg="del">
          <ac:chgData name="Joyce Andrade Souza De Aguiar" userId="6e2b048a-bead-44fd-9e92-f86f28b9ace1" providerId="ADAL" clId="{3A3B8F85-8500-406D-8226-21F1D867137B}" dt="2024-11-08T12:06:34.716" v="222" actId="478"/>
          <ac:grpSpMkLst>
            <pc:docMk/>
            <pc:sldMk cId="0" sldId="267"/>
            <ac:grpSpMk id="190" creationId="{00000000-0000-0000-0000-000000000000}"/>
          </ac:grpSpMkLst>
        </pc:grpChg>
        <pc:picChg chg="mod modCrop">
          <ac:chgData name="Joyce Andrade Souza De Aguiar" userId="6e2b048a-bead-44fd-9e92-f86f28b9ace1" providerId="ADAL" clId="{3A3B8F85-8500-406D-8226-21F1D867137B}" dt="2024-11-08T12:06:41.072" v="223" actId="1076"/>
          <ac:picMkLst>
            <pc:docMk/>
            <pc:sldMk cId="0" sldId="267"/>
            <ac:picMk id="5" creationId="{A5091354-3F31-5B7E-5E0E-FCDD3F02F3C0}"/>
          </ac:picMkLst>
        </pc:picChg>
      </pc:sldChg>
      <pc:sldChg chg="modSp mod">
        <pc:chgData name="Joyce Andrade Souza De Aguiar" userId="6e2b048a-bead-44fd-9e92-f86f28b9ace1" providerId="ADAL" clId="{3A3B8F85-8500-406D-8226-21F1D867137B}" dt="2024-11-08T14:00:07.957" v="284" actId="207"/>
        <pc:sldMkLst>
          <pc:docMk/>
          <pc:sldMk cId="0" sldId="270"/>
        </pc:sldMkLst>
        <pc:spChg chg="mod">
          <ac:chgData name="Joyce Andrade Souza De Aguiar" userId="6e2b048a-bead-44fd-9e92-f86f28b9ace1" providerId="ADAL" clId="{3A3B8F85-8500-406D-8226-21F1D867137B}" dt="2024-11-08T14:00:07.957" v="284" actId="207"/>
          <ac:spMkLst>
            <pc:docMk/>
            <pc:sldMk cId="0" sldId="270"/>
            <ac:spMk id="234" creationId="{00000000-0000-0000-0000-000000000000}"/>
          </ac:spMkLst>
        </pc:spChg>
      </pc:sldChg>
      <pc:sldChg chg="modSp mod">
        <pc:chgData name="Joyce Andrade Souza De Aguiar" userId="6e2b048a-bead-44fd-9e92-f86f28b9ace1" providerId="ADAL" clId="{3A3B8F85-8500-406D-8226-21F1D867137B}" dt="2024-11-08T14:05:10.672" v="315" actId="20577"/>
        <pc:sldMkLst>
          <pc:docMk/>
          <pc:sldMk cId="0" sldId="273"/>
        </pc:sldMkLst>
        <pc:spChg chg="mod">
          <ac:chgData name="Joyce Andrade Souza De Aguiar" userId="6e2b048a-bead-44fd-9e92-f86f28b9ace1" providerId="ADAL" clId="{3A3B8F85-8500-406D-8226-21F1D867137B}" dt="2024-11-08T14:05:10.672" v="315" actId="20577"/>
          <ac:spMkLst>
            <pc:docMk/>
            <pc:sldMk cId="0" sldId="273"/>
            <ac:spMk id="260" creationId="{00000000-0000-0000-0000-000000000000}"/>
          </ac:spMkLst>
        </pc:spChg>
      </pc:sldChg>
      <pc:sldChg chg="modSp mod">
        <pc:chgData name="Joyce Andrade Souza De Aguiar" userId="6e2b048a-bead-44fd-9e92-f86f28b9ace1" providerId="ADAL" clId="{3A3B8F85-8500-406D-8226-21F1D867137B}" dt="2024-11-08T12:12:42.884" v="232" actId="1076"/>
        <pc:sldMkLst>
          <pc:docMk/>
          <pc:sldMk cId="3148554396" sldId="282"/>
        </pc:sldMkLst>
        <pc:spChg chg="mod">
          <ac:chgData name="Joyce Andrade Souza De Aguiar" userId="6e2b048a-bead-44fd-9e92-f86f28b9ace1" providerId="ADAL" clId="{3A3B8F85-8500-406D-8226-21F1D867137B}" dt="2024-11-08T12:06:57.597" v="227" actId="20577"/>
          <ac:spMkLst>
            <pc:docMk/>
            <pc:sldMk cId="3148554396" sldId="282"/>
            <ac:spMk id="293" creationId="{87A9BC73-72FF-76B5-6A98-A8BA662FD96A}"/>
          </ac:spMkLst>
        </pc:spChg>
        <pc:spChg chg="mod">
          <ac:chgData name="Joyce Andrade Souza De Aguiar" userId="6e2b048a-bead-44fd-9e92-f86f28b9ace1" providerId="ADAL" clId="{3A3B8F85-8500-406D-8226-21F1D867137B}" dt="2024-11-08T12:12:42.884" v="232" actId="1076"/>
          <ac:spMkLst>
            <pc:docMk/>
            <pc:sldMk cId="3148554396" sldId="282"/>
            <ac:spMk id="310" creationId="{F26034C2-7140-C3C6-8C06-B2FDFAAE87B0}"/>
          </ac:spMkLst>
        </pc:spChg>
      </pc:sldChg>
      <pc:sldChg chg="modSp mod">
        <pc:chgData name="Joyce Andrade Souza De Aguiar" userId="6e2b048a-bead-44fd-9e92-f86f28b9ace1" providerId="ADAL" clId="{3A3B8F85-8500-406D-8226-21F1D867137B}" dt="2024-11-08T14:16:59.244" v="340" actId="1076"/>
        <pc:sldMkLst>
          <pc:docMk/>
          <pc:sldMk cId="3042736174" sldId="283"/>
        </pc:sldMkLst>
        <pc:spChg chg="mod">
          <ac:chgData name="Joyce Andrade Souza De Aguiar" userId="6e2b048a-bead-44fd-9e92-f86f28b9ace1" providerId="ADAL" clId="{3A3B8F85-8500-406D-8226-21F1D867137B}" dt="2024-11-08T14:16:59.244" v="340" actId="1076"/>
          <ac:spMkLst>
            <pc:docMk/>
            <pc:sldMk cId="3042736174" sldId="283"/>
            <ac:spMk id="280" creationId="{C4D73738-B353-7507-8DBD-E100E2EA94DC}"/>
          </ac:spMkLst>
        </pc:spChg>
      </pc:sldChg>
      <pc:sldChg chg="modSp mod">
        <pc:chgData name="Joyce Andrade Souza De Aguiar" userId="6e2b048a-bead-44fd-9e92-f86f28b9ace1" providerId="ADAL" clId="{3A3B8F85-8500-406D-8226-21F1D867137B}" dt="2024-11-08T12:06:50.510" v="225" actId="20577"/>
        <pc:sldMkLst>
          <pc:docMk/>
          <pc:sldMk cId="805867471" sldId="284"/>
        </pc:sldMkLst>
        <pc:spChg chg="mod">
          <ac:chgData name="Joyce Andrade Souza De Aguiar" userId="6e2b048a-bead-44fd-9e92-f86f28b9ace1" providerId="ADAL" clId="{3A3B8F85-8500-406D-8226-21F1D867137B}" dt="2024-11-08T12:06:50.510" v="225" actId="20577"/>
          <ac:spMkLst>
            <pc:docMk/>
            <pc:sldMk cId="805867471" sldId="284"/>
            <ac:spMk id="241" creationId="{00000000-0000-0000-0000-000000000000}"/>
          </ac:spMkLst>
        </pc:spChg>
      </pc:sldChg>
      <pc:sldChg chg="modNotesTx">
        <pc:chgData name="Joyce Andrade Souza De Aguiar" userId="6e2b048a-bead-44fd-9e92-f86f28b9ace1" providerId="ADAL" clId="{3A3B8F85-8500-406D-8226-21F1D867137B}" dt="2024-11-21T11:35:47.257" v="342"/>
        <pc:sldMkLst>
          <pc:docMk/>
          <pc:sldMk cId="3533746582" sldId="289"/>
        </pc:sldMkLst>
      </pc:sldChg>
    </pc:docChg>
  </pc:docChgLst>
  <pc:docChgLst>
    <pc:chgData name="Joyce Andrade Souza De Aguiar" userId="6e2b048a-bead-44fd-9e92-f86f28b9ace1" providerId="ADAL" clId="{50D8FB2A-4ED5-475F-AF76-7E877E8CDB6C}"/>
    <pc:docChg chg="undo custSel addSld delSld modSld sldOrd">
      <pc:chgData name="Joyce Andrade Souza De Aguiar" userId="6e2b048a-bead-44fd-9e92-f86f28b9ace1" providerId="ADAL" clId="{50D8FB2A-4ED5-475F-AF76-7E877E8CDB6C}" dt="2024-10-10T12:25:10.252" v="154" actId="1076"/>
      <pc:docMkLst>
        <pc:docMk/>
      </pc:docMkLst>
      <pc:sldChg chg="modSp mod">
        <pc:chgData name="Joyce Andrade Souza De Aguiar" userId="6e2b048a-bead-44fd-9e92-f86f28b9ace1" providerId="ADAL" clId="{50D8FB2A-4ED5-475F-AF76-7E877E8CDB6C}" dt="2024-10-10T12:00:18.862" v="5" actId="207"/>
        <pc:sldMkLst>
          <pc:docMk/>
          <pc:sldMk cId="0" sldId="260"/>
        </pc:sldMkLst>
        <pc:graphicFrameChg chg="mod modGraphic">
          <ac:chgData name="Joyce Andrade Souza De Aguiar" userId="6e2b048a-bead-44fd-9e92-f86f28b9ace1" providerId="ADAL" clId="{50D8FB2A-4ED5-475F-AF76-7E877E8CDB6C}" dt="2024-10-10T12:00:18.862" v="5" actId="207"/>
          <ac:graphicFrameMkLst>
            <pc:docMk/>
            <pc:sldMk cId="0" sldId="260"/>
            <ac:graphicFrameMk id="136" creationId="{00000000-0000-0000-0000-000000000000}"/>
          </ac:graphicFrameMkLst>
        </pc:graphicFrameChg>
      </pc:sldChg>
      <pc:sldChg chg="modSp mod">
        <pc:chgData name="Joyce Andrade Souza De Aguiar" userId="6e2b048a-bead-44fd-9e92-f86f28b9ace1" providerId="ADAL" clId="{50D8FB2A-4ED5-475F-AF76-7E877E8CDB6C}" dt="2024-10-10T12:03:36.093" v="23" actId="11"/>
        <pc:sldMkLst>
          <pc:docMk/>
          <pc:sldMk cId="0" sldId="262"/>
        </pc:sldMkLst>
        <pc:spChg chg="mod">
          <ac:chgData name="Joyce Andrade Souza De Aguiar" userId="6e2b048a-bead-44fd-9e92-f86f28b9ace1" providerId="ADAL" clId="{50D8FB2A-4ED5-475F-AF76-7E877E8CDB6C}" dt="2024-10-10T12:03:36.093" v="23" actId="11"/>
          <ac:spMkLst>
            <pc:docMk/>
            <pc:sldMk cId="0" sldId="262"/>
            <ac:spMk id="152" creationId="{00000000-0000-0000-0000-000000000000}"/>
          </ac:spMkLst>
        </pc:spChg>
      </pc:sldChg>
      <pc:sldChg chg="modSp mod">
        <pc:chgData name="Joyce Andrade Souza De Aguiar" userId="6e2b048a-bead-44fd-9e92-f86f28b9ace1" providerId="ADAL" clId="{50D8FB2A-4ED5-475F-AF76-7E877E8CDB6C}" dt="2024-10-10T12:05:00.861" v="33" actId="20577"/>
        <pc:sldMkLst>
          <pc:docMk/>
          <pc:sldMk cId="0" sldId="263"/>
        </pc:sldMkLst>
        <pc:spChg chg="mod">
          <ac:chgData name="Joyce Andrade Souza De Aguiar" userId="6e2b048a-bead-44fd-9e92-f86f28b9ace1" providerId="ADAL" clId="{50D8FB2A-4ED5-475F-AF76-7E877E8CDB6C}" dt="2024-10-10T12:05:00.861" v="33" actId="20577"/>
          <ac:spMkLst>
            <pc:docMk/>
            <pc:sldMk cId="0" sldId="263"/>
            <ac:spMk id="159" creationId="{00000000-0000-0000-0000-000000000000}"/>
          </ac:spMkLst>
        </pc:spChg>
      </pc:sldChg>
      <pc:sldChg chg="del">
        <pc:chgData name="Joyce Andrade Souza De Aguiar" userId="6e2b048a-bead-44fd-9e92-f86f28b9ace1" providerId="ADAL" clId="{50D8FB2A-4ED5-475F-AF76-7E877E8CDB6C}" dt="2024-10-10T12:14:29.340" v="78" actId="47"/>
        <pc:sldMkLst>
          <pc:docMk/>
          <pc:sldMk cId="0" sldId="264"/>
        </pc:sldMkLst>
      </pc:sldChg>
      <pc:sldChg chg="modSp del mod">
        <pc:chgData name="Joyce Andrade Souza De Aguiar" userId="6e2b048a-bead-44fd-9e92-f86f28b9ace1" providerId="ADAL" clId="{50D8FB2A-4ED5-475F-AF76-7E877E8CDB6C}" dt="2024-10-10T12:15:33.197" v="93" actId="47"/>
        <pc:sldMkLst>
          <pc:docMk/>
          <pc:sldMk cId="0" sldId="265"/>
        </pc:sldMkLst>
        <pc:spChg chg="mod">
          <ac:chgData name="Joyce Andrade Souza De Aguiar" userId="6e2b048a-bead-44fd-9e92-f86f28b9ace1" providerId="ADAL" clId="{50D8FB2A-4ED5-475F-AF76-7E877E8CDB6C}" dt="2024-10-10T12:14:56.240" v="85" actId="21"/>
          <ac:spMkLst>
            <pc:docMk/>
            <pc:sldMk cId="0" sldId="265"/>
            <ac:spMk id="175" creationId="{00000000-0000-0000-0000-000000000000}"/>
          </ac:spMkLst>
        </pc:spChg>
      </pc:sldChg>
      <pc:sldChg chg="modSp mod">
        <pc:chgData name="Joyce Andrade Souza De Aguiar" userId="6e2b048a-bead-44fd-9e92-f86f28b9ace1" providerId="ADAL" clId="{50D8FB2A-4ED5-475F-AF76-7E877E8CDB6C}" dt="2024-10-10T12:17:59.029" v="104" actId="1076"/>
        <pc:sldMkLst>
          <pc:docMk/>
          <pc:sldMk cId="0" sldId="266"/>
        </pc:sldMkLst>
        <pc:spChg chg="mod">
          <ac:chgData name="Joyce Andrade Souza De Aguiar" userId="6e2b048a-bead-44fd-9e92-f86f28b9ace1" providerId="ADAL" clId="{50D8FB2A-4ED5-475F-AF76-7E877E8CDB6C}" dt="2024-10-10T12:15:57.583" v="95" actId="208"/>
          <ac:spMkLst>
            <pc:docMk/>
            <pc:sldMk cId="0" sldId="266"/>
            <ac:spMk id="2" creationId="{07AFE89A-5EC4-E73A-1E4B-C6695CE17E77}"/>
          </ac:spMkLst>
        </pc:spChg>
        <pc:spChg chg="mod">
          <ac:chgData name="Joyce Andrade Souza De Aguiar" userId="6e2b048a-bead-44fd-9e92-f86f28b9ace1" providerId="ADAL" clId="{50D8FB2A-4ED5-475F-AF76-7E877E8CDB6C}" dt="2024-10-10T12:17:44.447" v="102"/>
          <ac:spMkLst>
            <pc:docMk/>
            <pc:sldMk cId="0" sldId="266"/>
            <ac:spMk id="180" creationId="{00000000-0000-0000-0000-000000000000}"/>
          </ac:spMkLst>
        </pc:spChg>
        <pc:spChg chg="mod">
          <ac:chgData name="Joyce Andrade Souza De Aguiar" userId="6e2b048a-bead-44fd-9e92-f86f28b9ace1" providerId="ADAL" clId="{50D8FB2A-4ED5-475F-AF76-7E877E8CDB6C}" dt="2024-10-10T12:17:59.029" v="104" actId="1076"/>
          <ac:spMkLst>
            <pc:docMk/>
            <pc:sldMk cId="0" sldId="266"/>
            <ac:spMk id="181" creationId="{00000000-0000-0000-0000-000000000000}"/>
          </ac:spMkLst>
        </pc:spChg>
        <pc:picChg chg="mod">
          <ac:chgData name="Joyce Andrade Souza De Aguiar" userId="6e2b048a-bead-44fd-9e92-f86f28b9ace1" providerId="ADAL" clId="{50D8FB2A-4ED5-475F-AF76-7E877E8CDB6C}" dt="2024-10-10T12:17:53.097" v="103" actId="1076"/>
          <ac:picMkLst>
            <pc:docMk/>
            <pc:sldMk cId="0" sldId="266"/>
            <ac:picMk id="3074" creationId="{BA1E29BC-E65E-3737-390D-D5B2760C19AB}"/>
          </ac:picMkLst>
        </pc:picChg>
      </pc:sldChg>
      <pc:sldChg chg="addSp delSp modSp mod">
        <pc:chgData name="Joyce Andrade Souza De Aguiar" userId="6e2b048a-bead-44fd-9e92-f86f28b9ace1" providerId="ADAL" clId="{50D8FB2A-4ED5-475F-AF76-7E877E8CDB6C}" dt="2024-10-09T19:07:57.251" v="1"/>
        <pc:sldMkLst>
          <pc:docMk/>
          <pc:sldMk cId="0" sldId="267"/>
        </pc:sldMkLst>
        <pc:picChg chg="add mod">
          <ac:chgData name="Joyce Andrade Souza De Aguiar" userId="6e2b048a-bead-44fd-9e92-f86f28b9ace1" providerId="ADAL" clId="{50D8FB2A-4ED5-475F-AF76-7E877E8CDB6C}" dt="2024-10-09T19:07:57.251" v="1"/>
          <ac:picMkLst>
            <pc:docMk/>
            <pc:sldMk cId="0" sldId="267"/>
            <ac:picMk id="3" creationId="{BCF132C0-F8F4-234C-F2F0-DE8F0982696B}"/>
          </ac:picMkLst>
        </pc:picChg>
        <pc:picChg chg="del">
          <ac:chgData name="Joyce Andrade Souza De Aguiar" userId="6e2b048a-bead-44fd-9e92-f86f28b9ace1" providerId="ADAL" clId="{50D8FB2A-4ED5-475F-AF76-7E877E8CDB6C}" dt="2024-10-09T19:07:56.394" v="0" actId="478"/>
          <ac:picMkLst>
            <pc:docMk/>
            <pc:sldMk cId="0" sldId="267"/>
            <ac:picMk id="188" creationId="{00000000-0000-0000-0000-000000000000}"/>
          </ac:picMkLst>
        </pc:picChg>
      </pc:sldChg>
      <pc:sldChg chg="modSp mod">
        <pc:chgData name="Joyce Andrade Souza De Aguiar" userId="6e2b048a-bead-44fd-9e92-f86f28b9ace1" providerId="ADAL" clId="{50D8FB2A-4ED5-475F-AF76-7E877E8CDB6C}" dt="2024-10-10T12:23:54.260" v="138" actId="14100"/>
        <pc:sldMkLst>
          <pc:docMk/>
          <pc:sldMk cId="0" sldId="272"/>
        </pc:sldMkLst>
        <pc:spChg chg="mod">
          <ac:chgData name="Joyce Andrade Souza De Aguiar" userId="6e2b048a-bead-44fd-9e92-f86f28b9ace1" providerId="ADAL" clId="{50D8FB2A-4ED5-475F-AF76-7E877E8CDB6C}" dt="2024-10-10T12:23:54.260" v="138" actId="14100"/>
          <ac:spMkLst>
            <pc:docMk/>
            <pc:sldMk cId="0" sldId="272"/>
            <ac:spMk id="254" creationId="{00000000-0000-0000-0000-000000000000}"/>
          </ac:spMkLst>
        </pc:spChg>
        <pc:picChg chg="mod">
          <ac:chgData name="Joyce Andrade Souza De Aguiar" userId="6e2b048a-bead-44fd-9e92-f86f28b9ace1" providerId="ADAL" clId="{50D8FB2A-4ED5-475F-AF76-7E877E8CDB6C}" dt="2024-10-10T12:23:51.069" v="137" actId="1076"/>
          <ac:picMkLst>
            <pc:docMk/>
            <pc:sldMk cId="0" sldId="272"/>
            <ac:picMk id="2" creationId="{3064CE6B-45EC-9F14-E920-1DAC563B0FFB}"/>
          </ac:picMkLst>
        </pc:picChg>
      </pc:sldChg>
      <pc:sldChg chg="modSp mod">
        <pc:chgData name="Joyce Andrade Souza De Aguiar" userId="6e2b048a-bead-44fd-9e92-f86f28b9ace1" providerId="ADAL" clId="{50D8FB2A-4ED5-475F-AF76-7E877E8CDB6C}" dt="2024-10-10T12:25:10.252" v="154" actId="1076"/>
        <pc:sldMkLst>
          <pc:docMk/>
          <pc:sldMk cId="0" sldId="273"/>
        </pc:sldMkLst>
        <pc:spChg chg="mod">
          <ac:chgData name="Joyce Andrade Souza De Aguiar" userId="6e2b048a-bead-44fd-9e92-f86f28b9ace1" providerId="ADAL" clId="{50D8FB2A-4ED5-475F-AF76-7E877E8CDB6C}" dt="2024-10-10T12:25:10.252" v="154" actId="1076"/>
          <ac:spMkLst>
            <pc:docMk/>
            <pc:sldMk cId="0" sldId="273"/>
            <ac:spMk id="260" creationId="{00000000-0000-0000-0000-000000000000}"/>
          </ac:spMkLst>
        </pc:spChg>
      </pc:sldChg>
      <pc:sldChg chg="addSp modSp mod ord">
        <pc:chgData name="Joyce Andrade Souza De Aguiar" userId="6e2b048a-bead-44fd-9e92-f86f28b9ace1" providerId="ADAL" clId="{50D8FB2A-4ED5-475F-AF76-7E877E8CDB6C}" dt="2024-10-10T12:18:04.107" v="105"/>
        <pc:sldMkLst>
          <pc:docMk/>
          <pc:sldMk cId="1039133078" sldId="285"/>
        </pc:sldMkLst>
        <pc:spChg chg="mod">
          <ac:chgData name="Joyce Andrade Souza De Aguiar" userId="6e2b048a-bead-44fd-9e92-f86f28b9ace1" providerId="ADAL" clId="{50D8FB2A-4ED5-475F-AF76-7E877E8CDB6C}" dt="2024-10-10T12:01:44.091" v="21" actId="20577"/>
          <ac:spMkLst>
            <pc:docMk/>
            <pc:sldMk cId="1039133078" sldId="285"/>
            <ac:spMk id="145" creationId="{00000000-0000-0000-0000-000000000000}"/>
          </ac:spMkLst>
        </pc:spChg>
        <pc:picChg chg="add mod">
          <ac:chgData name="Joyce Andrade Souza De Aguiar" userId="6e2b048a-bead-44fd-9e92-f86f28b9ace1" providerId="ADAL" clId="{50D8FB2A-4ED5-475F-AF76-7E877E8CDB6C}" dt="2024-10-10T12:18:04.107" v="105"/>
          <ac:picMkLst>
            <pc:docMk/>
            <pc:sldMk cId="1039133078" sldId="285"/>
            <ac:picMk id="2" creationId="{AF6A1C34-BD1E-6030-1F44-A0ADCA14331A}"/>
          </ac:picMkLst>
        </pc:picChg>
      </pc:sldChg>
      <pc:sldChg chg="addSp modSp">
        <pc:chgData name="Joyce Andrade Souza De Aguiar" userId="6e2b048a-bead-44fd-9e92-f86f28b9ace1" providerId="ADAL" clId="{50D8FB2A-4ED5-475F-AF76-7E877E8CDB6C}" dt="2024-10-10T12:18:29.350" v="106"/>
        <pc:sldMkLst>
          <pc:docMk/>
          <pc:sldMk cId="2093494209" sldId="287"/>
        </pc:sldMkLst>
        <pc:picChg chg="add mod">
          <ac:chgData name="Joyce Andrade Souza De Aguiar" userId="6e2b048a-bead-44fd-9e92-f86f28b9ace1" providerId="ADAL" clId="{50D8FB2A-4ED5-475F-AF76-7E877E8CDB6C}" dt="2024-10-10T12:18:29.350" v="106"/>
          <ac:picMkLst>
            <pc:docMk/>
            <pc:sldMk cId="2093494209" sldId="287"/>
            <ac:picMk id="2" creationId="{3867FE45-BFBC-3242-91D4-09F1FD397D4A}"/>
          </ac:picMkLst>
        </pc:picChg>
      </pc:sldChg>
      <pc:sldChg chg="modSp mod">
        <pc:chgData name="Joyce Andrade Souza De Aguiar" userId="6e2b048a-bead-44fd-9e92-f86f28b9ace1" providerId="ADAL" clId="{50D8FB2A-4ED5-475F-AF76-7E877E8CDB6C}" dt="2024-10-10T12:21:21.427" v="120" actId="6549"/>
        <pc:sldMkLst>
          <pc:docMk/>
          <pc:sldMk cId="2487809927" sldId="288"/>
        </pc:sldMkLst>
        <pc:spChg chg="mod">
          <ac:chgData name="Joyce Andrade Souza De Aguiar" userId="6e2b048a-bead-44fd-9e92-f86f28b9ace1" providerId="ADAL" clId="{50D8FB2A-4ED5-475F-AF76-7E877E8CDB6C}" dt="2024-10-10T12:21:21.427" v="120" actId="6549"/>
          <ac:spMkLst>
            <pc:docMk/>
            <pc:sldMk cId="2487809927" sldId="288"/>
            <ac:spMk id="229" creationId="{00000000-0000-0000-0000-000000000000}"/>
          </ac:spMkLst>
        </pc:spChg>
        <pc:picChg chg="mod modCrop">
          <ac:chgData name="Joyce Andrade Souza De Aguiar" userId="6e2b048a-bead-44fd-9e92-f86f28b9ace1" providerId="ADAL" clId="{50D8FB2A-4ED5-475F-AF76-7E877E8CDB6C}" dt="2024-10-10T12:21:01.179" v="114" actId="1076"/>
          <ac:picMkLst>
            <pc:docMk/>
            <pc:sldMk cId="2487809927" sldId="288"/>
            <ac:picMk id="4" creationId="{699879C3-4316-2AC0-2D70-11AA4AD265A0}"/>
          </ac:picMkLst>
        </pc:picChg>
      </pc:sldChg>
      <pc:sldChg chg="addSp delSp modSp add mod ord">
        <pc:chgData name="Joyce Andrade Souza De Aguiar" userId="6e2b048a-bead-44fd-9e92-f86f28b9ace1" providerId="ADAL" clId="{50D8FB2A-4ED5-475F-AF76-7E877E8CDB6C}" dt="2024-10-10T12:14:23.251" v="77" actId="1076"/>
        <pc:sldMkLst>
          <pc:docMk/>
          <pc:sldMk cId="3533746582" sldId="289"/>
        </pc:sldMkLst>
        <pc:spChg chg="add mod">
          <ac:chgData name="Joyce Andrade Souza De Aguiar" userId="6e2b048a-bead-44fd-9e92-f86f28b9ace1" providerId="ADAL" clId="{50D8FB2A-4ED5-475F-AF76-7E877E8CDB6C}" dt="2024-10-10T12:05:37.586" v="41" actId="1076"/>
          <ac:spMkLst>
            <pc:docMk/>
            <pc:sldMk cId="3533746582" sldId="289"/>
            <ac:spMk id="2" creationId="{631EFFCA-8BA0-E8FE-4939-16A83AC55213}"/>
          </ac:spMkLst>
        </pc:spChg>
        <pc:spChg chg="add mod">
          <ac:chgData name="Joyce Andrade Souza De Aguiar" userId="6e2b048a-bead-44fd-9e92-f86f28b9ace1" providerId="ADAL" clId="{50D8FB2A-4ED5-475F-AF76-7E877E8CDB6C}" dt="2024-10-10T12:13:16.571" v="63" actId="20577"/>
          <ac:spMkLst>
            <pc:docMk/>
            <pc:sldMk cId="3533746582" sldId="289"/>
            <ac:spMk id="4" creationId="{7766F348-A5AC-5A0E-DCBA-C25FB822B35F}"/>
          </ac:spMkLst>
        </pc:spChg>
        <pc:spChg chg="add mod">
          <ac:chgData name="Joyce Andrade Souza De Aguiar" userId="6e2b048a-bead-44fd-9e92-f86f28b9ace1" providerId="ADAL" clId="{50D8FB2A-4ED5-475F-AF76-7E877E8CDB6C}" dt="2024-10-10T12:13:19.634" v="64" actId="1076"/>
          <ac:spMkLst>
            <pc:docMk/>
            <pc:sldMk cId="3533746582" sldId="289"/>
            <ac:spMk id="5" creationId="{910BA18C-2708-7AA8-FE0C-2127CD1BCA97}"/>
          </ac:spMkLst>
        </pc:spChg>
        <pc:spChg chg="add mod">
          <ac:chgData name="Joyce Andrade Souza De Aguiar" userId="6e2b048a-bead-44fd-9e92-f86f28b9ace1" providerId="ADAL" clId="{50D8FB2A-4ED5-475F-AF76-7E877E8CDB6C}" dt="2024-10-10T12:14:00.547" v="73"/>
          <ac:spMkLst>
            <pc:docMk/>
            <pc:sldMk cId="3533746582" sldId="289"/>
            <ac:spMk id="6" creationId="{F2D1552E-5C82-1506-A7F5-977D3F699586}"/>
          </ac:spMkLst>
        </pc:spChg>
        <pc:spChg chg="add mod">
          <ac:chgData name="Joyce Andrade Souza De Aguiar" userId="6e2b048a-bead-44fd-9e92-f86f28b9ace1" providerId="ADAL" clId="{50D8FB2A-4ED5-475F-AF76-7E877E8CDB6C}" dt="2024-10-10T12:14:23.251" v="77" actId="1076"/>
          <ac:spMkLst>
            <pc:docMk/>
            <pc:sldMk cId="3533746582" sldId="289"/>
            <ac:spMk id="7" creationId="{567AD2EF-453C-88DA-4C5F-D63975D288AD}"/>
          </ac:spMkLst>
        </pc:spChg>
        <pc:spChg chg="mod">
          <ac:chgData name="Joyce Andrade Souza De Aguiar" userId="6e2b048a-bead-44fd-9e92-f86f28b9ace1" providerId="ADAL" clId="{50D8FB2A-4ED5-475F-AF76-7E877E8CDB6C}" dt="2024-10-10T12:05:34.385" v="40" actId="1076"/>
          <ac:spMkLst>
            <pc:docMk/>
            <pc:sldMk cId="3533746582" sldId="289"/>
            <ac:spMk id="152" creationId="{00000000-0000-0000-0000-000000000000}"/>
          </ac:spMkLst>
        </pc:spChg>
        <pc:picChg chg="add mod">
          <ac:chgData name="Joyce Andrade Souza De Aguiar" userId="6e2b048a-bead-44fd-9e92-f86f28b9ace1" providerId="ADAL" clId="{50D8FB2A-4ED5-475F-AF76-7E877E8CDB6C}" dt="2024-10-10T12:05:26.423" v="38"/>
          <ac:picMkLst>
            <pc:docMk/>
            <pc:sldMk cId="3533746582" sldId="289"/>
            <ac:picMk id="3" creationId="{0592270B-2B9B-3159-87AE-C62662E83A5F}"/>
          </ac:picMkLst>
        </pc:picChg>
        <pc:picChg chg="del">
          <ac:chgData name="Joyce Andrade Souza De Aguiar" userId="6e2b048a-bead-44fd-9e92-f86f28b9ace1" providerId="ADAL" clId="{50D8FB2A-4ED5-475F-AF76-7E877E8CDB6C}" dt="2024-10-10T12:05:25.721" v="37" actId="478"/>
          <ac:picMkLst>
            <pc:docMk/>
            <pc:sldMk cId="3533746582" sldId="289"/>
            <ac:picMk id="154" creationId="{00000000-0000-0000-0000-000000000000}"/>
          </ac:picMkLst>
        </pc:picChg>
      </pc:sldChg>
      <pc:sldChg chg="addSp delSp modSp add mod ord">
        <pc:chgData name="Joyce Andrade Souza De Aguiar" userId="6e2b048a-bead-44fd-9e92-f86f28b9ace1" providerId="ADAL" clId="{50D8FB2A-4ED5-475F-AF76-7E877E8CDB6C}" dt="2024-10-10T12:15:25.898" v="92" actId="20577"/>
        <pc:sldMkLst>
          <pc:docMk/>
          <pc:sldMk cId="3908913513" sldId="290"/>
        </pc:sldMkLst>
        <pc:spChg chg="add mod">
          <ac:chgData name="Joyce Andrade Souza De Aguiar" userId="6e2b048a-bead-44fd-9e92-f86f28b9ace1" providerId="ADAL" clId="{50D8FB2A-4ED5-475F-AF76-7E877E8CDB6C}" dt="2024-10-10T12:14:44.080" v="83"/>
          <ac:spMkLst>
            <pc:docMk/>
            <pc:sldMk cId="3908913513" sldId="290"/>
            <ac:spMk id="3" creationId="{029F843A-B0A6-7016-6695-00F7FCA1CE0E}"/>
          </ac:spMkLst>
        </pc:spChg>
        <pc:spChg chg="add mod">
          <ac:chgData name="Joyce Andrade Souza De Aguiar" userId="6e2b048a-bead-44fd-9e92-f86f28b9ace1" providerId="ADAL" clId="{50D8FB2A-4ED5-475F-AF76-7E877E8CDB6C}" dt="2024-10-10T12:15:24.093" v="91" actId="14100"/>
          <ac:spMkLst>
            <pc:docMk/>
            <pc:sldMk cId="3908913513" sldId="290"/>
            <ac:spMk id="4" creationId="{BA8A6908-5E7B-025D-ED74-E2C7A69AB942}"/>
          </ac:spMkLst>
        </pc:spChg>
        <pc:spChg chg="mod">
          <ac:chgData name="Joyce Andrade Souza De Aguiar" userId="6e2b048a-bead-44fd-9e92-f86f28b9ace1" providerId="ADAL" clId="{50D8FB2A-4ED5-475F-AF76-7E877E8CDB6C}" dt="2024-10-10T12:15:25.898" v="92" actId="20577"/>
          <ac:spMkLst>
            <pc:docMk/>
            <pc:sldMk cId="3908913513" sldId="290"/>
            <ac:spMk id="159" creationId="{00000000-0000-0000-0000-000000000000}"/>
          </ac:spMkLst>
        </pc:spChg>
        <pc:picChg chg="add mod">
          <ac:chgData name="Joyce Andrade Souza De Aguiar" userId="6e2b048a-bead-44fd-9e92-f86f28b9ace1" providerId="ADAL" clId="{50D8FB2A-4ED5-475F-AF76-7E877E8CDB6C}" dt="2024-10-10T12:14:44.080" v="83"/>
          <ac:picMkLst>
            <pc:docMk/>
            <pc:sldMk cId="3908913513" sldId="290"/>
            <ac:picMk id="2" creationId="{D09E3257-D4C8-555B-1ABE-7B521091E64A}"/>
          </ac:picMkLst>
        </pc:picChg>
        <pc:picChg chg="del">
          <ac:chgData name="Joyce Andrade Souza De Aguiar" userId="6e2b048a-bead-44fd-9e92-f86f28b9ace1" providerId="ADAL" clId="{50D8FB2A-4ED5-475F-AF76-7E877E8CDB6C}" dt="2024-10-10T12:14:43.588" v="82" actId="478"/>
          <ac:picMkLst>
            <pc:docMk/>
            <pc:sldMk cId="3908913513" sldId="290"/>
            <ac:picMk id="160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ettyimages.com.br/detail/ilustra%C3%A7%C3%A3o/isolated-religious-wooden-white-church-with-ilustra%C3%A7%C3%A3o-royalty-free/1698348075?phrase=igreja" TargetMode="External"/><Relationship Id="rId3" Type="http://schemas.openxmlformats.org/officeDocument/2006/relationships/hyperlink" Target="https://www.gettyimages.com.br/detail/ilustra%C3%A7%C3%A3o/children-board-game-city-road-kids-background-ilustra%C3%A7%C3%A3o-royalty-free/1128266681?phrase=mapa+da+escola&amp;adppopup=true" TargetMode="External"/><Relationship Id="rId7" Type="http://schemas.openxmlformats.org/officeDocument/2006/relationships/hyperlink" Target="https://www.gettyimages.com.br/detail/ilustra%C3%A7%C3%A3o/world-cup-stadium-ilustra%C3%A7%C3%A3o-royalty-free/165743063?phrase=est%C3%A1dio&amp;adppopup=true" TargetMode="External"/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gettyimages.com.br/detail/ilustra%C3%A7%C3%A3o/movie-camera-with-film-roll-simple-icon-ilustra%C3%A7%C3%A3o-royalty-free/1161061809?phrase=projetor%2Bcinema" TargetMode="External"/><Relationship Id="rId11" Type="http://schemas.openxmlformats.org/officeDocument/2006/relationships/hyperlink" Target="https://www.gettyimages.com.br/detail/ilustra%C3%A7%C3%A3o/store-ilustra%C3%A7%C3%A3o-royalty-free/472361905?phrase=comercio+fachada" TargetMode="External"/><Relationship Id="rId5" Type="http://schemas.openxmlformats.org/officeDocument/2006/relationships/hyperlink" Target="https://www.gettyimages.com.br/detail/ilustra%C3%A7%C3%A3o/cartoon-house-facade-in-flat-style-ilustra%C3%A7%C3%A3o-royalty-free/1189359011?phrase=casa" TargetMode="External"/><Relationship Id="rId10" Type="http://schemas.openxmlformats.org/officeDocument/2006/relationships/hyperlink" Target="https://www.gettyimages.com.br/detail/ilustra%C3%A7%C3%A3o/city-park-ilustra%C3%A7%C3%A3o-royalty-free/1564842626?phrase=Parque" TargetMode="External"/><Relationship Id="rId4" Type="http://schemas.openxmlformats.org/officeDocument/2006/relationships/hyperlink" Target="https://www.gettyimages.com.br/detail/ilustra%C3%A7%C3%A3o/boy-riding-bumper-car-cartoon-ilustra%C3%A7%C3%A3o-royalty-free/1413932561?phrase=+carrinho+bate+bate&amp;adppopup=true" TargetMode="External"/><Relationship Id="rId9" Type="http://schemas.openxmlformats.org/officeDocument/2006/relationships/hyperlink" Target="https://www.gettyimages.com.br/detail/ilustra%C3%A7%C3%A3o/medical-center-hospital-building-vector-design-ilustra%C3%A7%C3%A3o-royalty-free/1344779917?phrase=hospital" TargetMode="Externa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5" name="Google Shape;9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dirty="0"/>
              <a:t>Caro professor, é muito importante que os estudantes socializem as respostas.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0" name="Google Shape;150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915601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Caro professor, é muito importante que os estudantes socializem as respostas.</a:t>
            </a:r>
            <a:endParaRPr dirty="0"/>
          </a:p>
        </p:txBody>
      </p:sp>
      <p:sp>
        <p:nvSpPr>
          <p:cNvPr id="157" name="Google Shape;157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164279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Caro professor, realize a leitura coletiva com a turma. </a:t>
            </a:r>
            <a:endParaRPr dirty="0"/>
          </a:p>
        </p:txBody>
      </p:sp>
      <p:sp>
        <p:nvSpPr>
          <p:cNvPr id="178" name="Google Shape;178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84" name="Google Shape;184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2d2358958a2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g2d2358958a2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1ff41f63424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0" name="Google Shape;210;g1ff41f63424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8499710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1ff41f63424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" name="Google Shape;232;g1ff41f63424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39" name="Google Shape;239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8761751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" name="Google Shape;252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1ff41f63424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g1ff41f63424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29c03e3d857_0_2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5" name="Google Shape;105;g29c03e3d857_0_2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800" dirty="0"/>
              <a:t>(EF03MA12) Descrever e representar, por meio de esboços de trajetos ou utilizando croquis e maquetes, a movimentação de pessoas ou de objetos no espaço, incluindo mudanças de direção e sentido, com base em diferentes pontos de referência.</a:t>
            </a:r>
            <a:endParaRPr sz="8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8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800" dirty="0"/>
              <a:t>(EF04MA16A) Descrever deslocamentos e localização de pessoas e de objetos no espaço, por meio de malhas quadriculadas e representações como desenhos, mapas, planta baixa e croquis, empregando termos como direita e esquerda, mudanças de direção e sentido.</a:t>
            </a:r>
            <a:endParaRPr sz="8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8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800" dirty="0"/>
              <a:t>(EF04MA16B) Descrever, interpretar e representar a posição ou a movimentação, deslocamentos e localização de pessoas e de objetos no espaço, por meio de malhas quadriculadas e representações como desenhos, mapas, planta baixa e croquis, empregando termos como direita e esquerda, mudanças de direção e sentido, intersecção, transversais, paralelas e perpendiculares.</a:t>
            </a:r>
            <a:endParaRPr sz="800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64" name="Google Shape;26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1295346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dirty="0"/>
          </a:p>
        </p:txBody>
      </p:sp>
      <p:sp>
        <p:nvSpPr>
          <p:cNvPr id="264" name="Google Shape;26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7277101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29c03e3d857_0_2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5" name="Google Shape;305;g29c03e3d857_0_2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10" name="Google Shape;310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100"/>
              <a:buNone/>
            </a:pPr>
            <a:r>
              <a:rPr lang="da-DK" sz="1100" b="1" dirty="0">
                <a:latin typeface="Arial"/>
                <a:ea typeface="Arial"/>
                <a:cs typeface="Arial"/>
                <a:sym typeface="Arial"/>
              </a:rPr>
              <a:t>Slide</a:t>
            </a:r>
            <a:r>
              <a:rPr lang="da-DK" sz="1100" b="1" dirty="0"/>
              <a:t>s</a:t>
            </a:r>
            <a:r>
              <a:rPr lang="da-DK" sz="1100" b="1" dirty="0">
                <a:latin typeface="Arial"/>
                <a:ea typeface="Arial"/>
                <a:cs typeface="Arial"/>
                <a:sym typeface="Arial"/>
              </a:rPr>
              <a:t> 3 e 4 –  </a:t>
            </a:r>
            <a:r>
              <a:rPr lang="da-DK" sz="11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https://www.gettyimages.com.br/detail/ilustra%C3%A7%C3%A3o/children-board-game-city-road-kids-background-ilustra%C3%A7%C3%A3o-royalty-free/1128266681?phrase=mapa+da+escola&amp;adppopup=true</a:t>
            </a:r>
            <a:r>
              <a:rPr lang="da-DK" sz="11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lang="da-DK" sz="1100" dirty="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100"/>
              <a:buNone/>
            </a:pPr>
            <a:r>
              <a:rPr lang="da-DK" sz="11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Slide 5 – </a:t>
            </a:r>
            <a:r>
              <a:rPr lang="da-DK" sz="1100" u="sng" dirty="0">
                <a:solidFill>
                  <a:schemeClr val="hlink"/>
                </a:solidFill>
                <a:hlinkClick r:id="rId4"/>
              </a:rPr>
              <a:t>https://www.gettyimages.com.br/detail/ilustra%C3%A7%C3%A3o/boy-riding-bumper-car-cartoon-ilustra%C3%A7%C3%A3o-royalty-free/1413932561?phrase=+carrinho+bate+bate&amp;adppopup=true</a:t>
            </a:r>
            <a:endParaRPr lang="da-DK" sz="1100" dirty="0"/>
          </a:p>
          <a:p>
            <a:pPr marL="0" lvl="0" indent="0" algn="l" rtl="0"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1600"/>
              <a:buFont typeface="Lato"/>
              <a:buNone/>
            </a:pPr>
            <a:r>
              <a:rPr lang="da-DK" sz="1100" b="1" dirty="0"/>
              <a:t>Slide 6 – </a:t>
            </a:r>
            <a:r>
              <a:rPr lang="da-DK" sz="1100" dirty="0">
                <a:hlinkClick r:id="rId5"/>
              </a:rPr>
              <a:t>https://www.gettyimages.com.br/detail/ilustra%C3%A7%C3%A3o/cartoon-house-facade-in-flat-style-ilustra%C3%A7%C3%A3o-royalty-free/1189359011?phrase=casa</a:t>
            </a:r>
            <a:endParaRPr lang="da-DK" sz="1100" dirty="0"/>
          </a:p>
          <a:p>
            <a:pPr marL="0" lvl="0" indent="0" algn="l" rtl="0"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1600"/>
              <a:buFont typeface="Lato"/>
              <a:buNone/>
            </a:pPr>
            <a:r>
              <a:rPr lang="da-DK" sz="1100" dirty="0">
                <a:hlinkClick r:id="rId6"/>
              </a:rPr>
              <a:t>https://www.gettyimages.com.br/detail/ilustra%C3%A7%C3%A3o/movie-camera-with-film-roll-simple-icon-ilustra%C3%A7%C3%A3o-royalty-free/1161061809?phrase=projetor%2Bcinema</a:t>
            </a:r>
            <a:endParaRPr lang="da-DK" sz="1100" dirty="0"/>
          </a:p>
          <a:p>
            <a:pPr marL="0" lvl="0" indent="0" algn="l" rtl="0"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1600"/>
              <a:buFont typeface="Lato"/>
              <a:buNone/>
            </a:pPr>
            <a:r>
              <a:rPr lang="da-DK" sz="1100" dirty="0">
                <a:hlinkClick r:id="rId7"/>
              </a:rPr>
              <a:t>https://www.gettyimages.com.br/detail/ilustra%C3%A7%C3%A3o/world-cup-stadium-ilustra%C3%A7%C3%A3o-royalty-free/165743063?phrase=est%C3%A1dio&amp;adppopup=true</a:t>
            </a:r>
            <a:endParaRPr lang="da-DK" sz="1100" dirty="0"/>
          </a:p>
          <a:p>
            <a:pPr marL="0" lvl="0" indent="0" algn="l" rtl="0"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1600"/>
              <a:buFont typeface="Lato"/>
              <a:buNone/>
            </a:pPr>
            <a:r>
              <a:rPr lang="da-DK" sz="1100" dirty="0">
                <a:hlinkClick r:id="rId8"/>
              </a:rPr>
              <a:t>https://www.gettyimages.com.br/detail/ilustra%C3%A7%C3%A3o/isolated-religious-wooden-white-church-with-ilustra%C3%A7%C3%A3o-royalty-free/1698348075?phrase=igreja</a:t>
            </a:r>
            <a:endParaRPr lang="da-DK" sz="1100" dirty="0"/>
          </a:p>
          <a:p>
            <a:pPr marL="0" lvl="0" indent="0" algn="l" rtl="0"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1600"/>
              <a:buFont typeface="Lato"/>
              <a:buNone/>
            </a:pPr>
            <a:r>
              <a:rPr lang="da-DK" sz="1100" dirty="0">
                <a:hlinkClick r:id="rId9"/>
              </a:rPr>
              <a:t>https://www.gettyimages.com.br/detail/ilustra%C3%A7%C3%A3o/medical-center-hospital-building-vector-design-ilustra%C3%A7%C3%A3o-royalty-free/1344779917?phrase=hospital</a:t>
            </a:r>
            <a:endParaRPr lang="da-DK" sz="1100" dirty="0"/>
          </a:p>
          <a:p>
            <a:pPr marL="0" lvl="0" indent="0" algn="l" rtl="0"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1600"/>
              <a:buFont typeface="Lato"/>
              <a:buNone/>
            </a:pPr>
            <a:r>
              <a:rPr lang="da-DK" sz="1100" dirty="0">
                <a:hlinkClick r:id="rId10"/>
              </a:rPr>
              <a:t>https://www.gettyimages.com.br/detail/ilustra%C3%A7%C3%A3o/city-park-ilustra%C3%A7%C3%A3o-royalty-free/1564842626?phrase=Parque</a:t>
            </a:r>
            <a:endParaRPr lang="da-DK" sz="1100" dirty="0"/>
          </a:p>
          <a:p>
            <a:pPr marL="0" lvl="0" indent="0" algn="l" rtl="0"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1600"/>
              <a:buFont typeface="Lato"/>
              <a:buNone/>
            </a:pPr>
            <a:r>
              <a:rPr lang="da-DK" sz="1100" dirty="0">
                <a:hlinkClick r:id="rId11"/>
              </a:rPr>
              <a:t>https://www.gettyimages.com.br/detail/ilustra%C3%A7%C3%A3o/store-ilustra%C3%A7%C3%A3o-royalty-free/472361905?phrase=comercio+fachada</a:t>
            </a:r>
            <a:endParaRPr lang="da-DK" sz="11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15" name="Google Shape;315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0" name="Google Shape;32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1" name="Google Shape;11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9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Caro professor,</a:t>
            </a:r>
            <a:endParaRPr lang="pt-BR" sz="900" b="0" dirty="0"/>
          </a:p>
          <a:p>
            <a:pPr marL="1587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9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Char char="●"/>
            </a:pPr>
            <a:r>
              <a:rPr lang="pt-BR" sz="9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Prepare um mapa com um itinerário para entregar aos estudantes. </a:t>
            </a:r>
            <a:endParaRPr sz="900" dirty="0"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None/>
            </a:pPr>
            <a:endParaRPr sz="9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Char char="●"/>
            </a:pPr>
            <a:r>
              <a:rPr lang="pt-BR" sz="9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Divida a turma em duplas.  </a:t>
            </a:r>
            <a:endParaRPr sz="900" dirty="0"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None/>
            </a:pPr>
            <a:endParaRPr sz="9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Char char="●"/>
            </a:pPr>
            <a:r>
              <a:rPr lang="pt-BR" sz="9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Apresente o mapa do itinerário para as duplas. Certifique-se de que todos entendam as principais características do mapa e os pontos de referência. </a:t>
            </a:r>
            <a:endParaRPr sz="900" dirty="0"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None/>
            </a:pPr>
            <a:endParaRPr sz="9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Char char="●"/>
            </a:pPr>
            <a:r>
              <a:rPr lang="pt-BR" sz="9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Explique o desafio: as duplas terão que percorrer o itinerário e descrever cada passo utilizando comandos precisos (siga em frete, vire à direita, vire à esquerda e outros). O objetivo é descrever o percurso utilizando o menor número possível de comandos, mantendo a clareza e a precisão. </a:t>
            </a:r>
            <a:endParaRPr sz="900" dirty="0"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None/>
            </a:pPr>
            <a:endParaRPr sz="9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Char char="●"/>
            </a:pPr>
            <a:r>
              <a:rPr lang="pt-BR" sz="9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Permita que as duplas realizem o percurso seguindo as indicações do mapa. Enquanto percorrem o itinerário, os membros da dupla devem se revezar na descrição do percurso utilizando comandos. Após todas as duplas completarem o percurso, peça a cada dupla que compartilhe sua descrição do percurso com a turma. </a:t>
            </a:r>
            <a:endParaRPr sz="900" dirty="0"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None/>
            </a:pPr>
            <a:endParaRPr sz="9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Char char="●"/>
            </a:pPr>
            <a:r>
              <a:rPr lang="pt-BR" sz="9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Compare as diferentes abordagens e a contagem de comandos utilizados por cada dupla. </a:t>
            </a:r>
            <a:endParaRPr sz="900" dirty="0"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None/>
            </a:pPr>
            <a:endParaRPr sz="9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Char char="●"/>
            </a:pPr>
            <a:r>
              <a:rPr lang="pt-BR" sz="9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Identifique a dupla que conseguiu descrever o percurso utilizando o menor número de comandos.</a:t>
            </a:r>
            <a:endParaRPr sz="900" dirty="0"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None/>
            </a:pPr>
            <a:endParaRPr sz="9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Char char="●"/>
            </a:pPr>
            <a:r>
              <a:rPr lang="pt-BR" sz="9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Facilite uma discussão sobre as estratégias utilizadas pelas duplas para minimizar o número de comandos. </a:t>
            </a:r>
            <a:endParaRPr sz="900" dirty="0"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None/>
            </a:pPr>
            <a:endParaRPr sz="9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Char char="●"/>
            </a:pPr>
            <a:r>
              <a:rPr lang="pt-BR" sz="9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Discuta a importância da clareza e da precisão na comunicação ao descrever um percurso.</a:t>
            </a:r>
            <a:endParaRPr sz="900" dirty="0"/>
          </a:p>
          <a:p>
            <a:pPr marL="1587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9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587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1" name="Google Shape;11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335185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Caro professor, </a:t>
            </a:r>
            <a:endParaRPr lang="pt-BR" b="0" dirty="0"/>
          </a:p>
          <a:p>
            <a:pPr marL="1587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587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apresente uma malha quadriculada com 5 quadrados de comprimento por 5 quadrados de largura, considere a medida do lado do quadrado, 1 cm. Depois, disponibilize uma ficha com a imagem de um carro para o deslocamento na malha quadriculada, como nos modelos acima. </a:t>
            </a:r>
            <a:endParaRPr dirty="0"/>
          </a:p>
          <a:p>
            <a:pPr marL="1587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587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Em seguida, informe aos estudantes que o carro vai se movimentar com os comandos da tabela.</a:t>
            </a:r>
            <a:endParaRPr dirty="0"/>
          </a:p>
          <a:p>
            <a:pPr marL="1587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587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Organize a turma em duplas e distribua uma malha quadriculada e a figura do carro para cada dupla. É muito importante que os estudantes compreendam que devem levar em consideração a direita e a esquerda do carro como referência para os comandos. Para isso, antes de iniciar, relembre com a turma essas questões, como:</a:t>
            </a:r>
            <a:endParaRPr dirty="0"/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pt-BR" sz="11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Quem está à direita de </a:t>
            </a:r>
            <a:r>
              <a:rPr lang="pt-BR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(nome do estudante)</a:t>
            </a:r>
            <a:r>
              <a:rPr lang="pt-BR" sz="11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pt-BR" sz="11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Quem está à frente de </a:t>
            </a:r>
            <a:r>
              <a:rPr lang="pt-BR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(nome do estudante)</a:t>
            </a:r>
            <a:r>
              <a:rPr lang="pt-BR" sz="11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100" b="0" i="1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587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Logo após, solicite às duplas que coloquem o carro no centro da malha quadriculada, com atenção na posição da palavra escrita na parte superior do carro, pois a frente do carro está apontada para cima, como na imagem acima.</a:t>
            </a:r>
            <a:endParaRPr dirty="0"/>
          </a:p>
          <a:p>
            <a:pPr marL="1587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Combine com os estudantes que quem concluir o percurso primeiro deve levantar o braço. </a:t>
            </a:r>
            <a:endParaRPr dirty="0"/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Escreva na lousa ou em cartaz a sequência de letras </a:t>
            </a:r>
            <a:r>
              <a:rPr lang="pt-BR" sz="14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   D   FF  E  TT   D</a:t>
            </a:r>
            <a:endParaRPr dirty="0"/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4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587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Aproveite e crie mais sequências de letras para a movimentação do carro e elabore uma tabela de pontuação, determinando os pontos e os critérios combinados para o jogo. </a:t>
            </a:r>
            <a:endParaRPr dirty="0"/>
          </a:p>
          <a:p>
            <a:pPr marL="1587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587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Caminhe pela sala verificando como as duplas estão movimentando o carro. Faça as intervenções necessárias, de acordo com o percurso do carro na malha quadriculada. Espera-se que a dupla vencedora tenha encontrado essa localização.</a:t>
            </a:r>
            <a:endParaRPr dirty="0"/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587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587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2d2358958a2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3" name="Google Shape;143;g2d2358958a2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dirty="0"/>
              <a:t>Caro professor, realize a leitura do mapa com os estudantes incentivando-os falar sobre os pontos de referências.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506788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2d2358958a2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3" name="Google Shape;143;g2d2358958a2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dirty="0"/>
              <a:t>Caro professor, realize a leitura do mapa com os estudantes incentivando-os falar sobre os pontos de referências.</a:t>
            </a: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619757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7" name="Google Shape;157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Capa - Matemática">
  <p:cSld name="1. Capa - Matemática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31700" y="255450"/>
            <a:ext cx="1037050" cy="101852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12" name="Google Shape;12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9878" y="255449"/>
            <a:ext cx="1090250" cy="86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834025" y="4630550"/>
            <a:ext cx="2034725" cy="26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522450" y="402600"/>
            <a:ext cx="1090250" cy="409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093950" y="607487"/>
            <a:ext cx="1037050" cy="1004213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8"/>
          <p:cNvSpPr txBox="1"/>
          <p:nvPr/>
        </p:nvSpPr>
        <p:spPr>
          <a:xfrm rot="-5400000">
            <a:off x="8622225" y="110790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7" name="Google Shape;17;p8"/>
          <p:cNvSpPr/>
          <p:nvPr/>
        </p:nvSpPr>
        <p:spPr>
          <a:xfrm rot="-48255" flipH="1">
            <a:off x="8006887" y="784003"/>
            <a:ext cx="812180" cy="424256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2000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ANO</a:t>
            </a:r>
            <a:endParaRPr sz="20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>
  <p:cSld name="6. Sistematiz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75" name="Google Shape;75;p16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16"/>
          <p:cNvSpPr txBox="1"/>
          <p:nvPr/>
        </p:nvSpPr>
        <p:spPr>
          <a:xfrm rot="-59266">
            <a:off x="134913" y="147496"/>
            <a:ext cx="2175323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SISTEMATIZANDO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78" name="Google Shape;78;p16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9" name="Google Shape;79;p16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E35ABD8A-84C9-F8B6-2644-D32DE41566B8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>
  <p:cSld name="8. Aprofundando 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82" name="Google Shape;82;p18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18"/>
          <p:cNvSpPr txBox="1"/>
          <p:nvPr/>
        </p:nvSpPr>
        <p:spPr>
          <a:xfrm rot="-60427">
            <a:off x="134914" y="147892"/>
            <a:ext cx="2082322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APROFUNDANDO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0CC53768-B594-ABC0-D533-1EDC406E44A9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>
  <p:cSld name="10. Sem seçã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29c03e3d857_0_15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89" name="Google Shape;89;g29c03e3d857_0_153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g29c03e3d857_0_153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2" name="Google Shape;92;g29c03e3d857_0_153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585C3AF4-1692-7FDD-5004-43BB20ACF026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 Conteúdo/Objetivo de aprendizagem">
  <p:cSld name="2. Conteúdo e objetivo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20" name="Google Shape;20;p9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9"/>
          <p:cNvSpPr/>
          <p:nvPr/>
        </p:nvSpPr>
        <p:spPr>
          <a:xfrm>
            <a:off x="4550725" y="225325"/>
            <a:ext cx="4411200" cy="4701000"/>
          </a:xfrm>
          <a:prstGeom prst="roundRect">
            <a:avLst>
              <a:gd name="adj" fmla="val 3153"/>
            </a:avLst>
          </a:prstGeom>
          <a:solidFill>
            <a:srgbClr val="F6EDE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9"/>
          <p:cNvSpPr txBox="1">
            <a:spLocks noGrp="1"/>
          </p:cNvSpPr>
          <p:nvPr>
            <p:ph type="body" idx="1"/>
          </p:nvPr>
        </p:nvSpPr>
        <p:spPr>
          <a:xfrm>
            <a:off x="4818875" y="740314"/>
            <a:ext cx="38883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" name="Google Shape;23;p9"/>
          <p:cNvSpPr txBox="1"/>
          <p:nvPr/>
        </p:nvSpPr>
        <p:spPr>
          <a:xfrm rot="-59810">
            <a:off x="134959" y="152901"/>
            <a:ext cx="1534732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CONTEÚDO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24" name="Google Shape;24;p9"/>
          <p:cNvSpPr txBox="1"/>
          <p:nvPr/>
        </p:nvSpPr>
        <p:spPr>
          <a:xfrm rot="-59789">
            <a:off x="4478371" y="137005"/>
            <a:ext cx="3363809" cy="386162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OBJETIVOS DE APRENDIZAGEM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25" name="Google Shape;25;p9"/>
          <p:cNvSpPr txBox="1">
            <a:spLocks noGrp="1"/>
          </p:cNvSpPr>
          <p:nvPr>
            <p:ph type="body" idx="2"/>
          </p:nvPr>
        </p:nvSpPr>
        <p:spPr>
          <a:xfrm>
            <a:off x="434375" y="740314"/>
            <a:ext cx="38883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6" name="Google Shape;26;p9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Para começar">
  <p:cSld name="3. Para começa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29" name="Google Shape;29;p13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p13"/>
          <p:cNvSpPr txBox="1"/>
          <p:nvPr/>
        </p:nvSpPr>
        <p:spPr>
          <a:xfrm rot="-59551">
            <a:off x="134926" y="148991"/>
            <a:ext cx="1991699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COMEÇAR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32" name="Google Shape;32;p13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3" name="Google Shape;33;p13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8F414C16-62B1-3B87-7688-7EA074558CB8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>
  <p:cSld name="9. Nova seçã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g29c03e3d857_0_14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36" name="Google Shape;36;g29c03e3d857_0_144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38;g29c03e3d857_0_144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9" name="Google Shape;39;g29c03e3d857_0_144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0" name="Google Shape;40;g29c03e3d857_0_144"/>
          <p:cNvSpPr txBox="1">
            <a:spLocks noGrp="1"/>
          </p:cNvSpPr>
          <p:nvPr>
            <p:ph type="subTitle" idx="2"/>
          </p:nvPr>
        </p:nvSpPr>
        <p:spPr>
          <a:xfrm rot="-60000">
            <a:off x="131681" y="157220"/>
            <a:ext cx="4336952" cy="367500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80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EE2A6597-ED83-88CA-4244-54C2A4179F07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. Praticando">
  <p:cSld name="5. Pratic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43" name="Google Shape;43;p15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15"/>
          <p:cNvSpPr txBox="1"/>
          <p:nvPr/>
        </p:nvSpPr>
        <p:spPr>
          <a:xfrm rot="-59133">
            <a:off x="134946" y="151223"/>
            <a:ext cx="1744158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PRATICANDO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46" name="Google Shape;46;p15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7" name="Google Shape;47;p15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31359A5D-9D2F-AD31-398F-5F38C9AFCE39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. O que aprendemos hoje?">
  <p:cSld name="7. O que aprendemos hoj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50" name="Google Shape;50;p17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p17"/>
          <p:cNvSpPr txBox="1"/>
          <p:nvPr/>
        </p:nvSpPr>
        <p:spPr>
          <a:xfrm rot="-59852">
            <a:off x="134836" y="138777"/>
            <a:ext cx="3153478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APRENDEMOS HOJE?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pic>
        <p:nvPicPr>
          <p:cNvPr id="53" name="Google Shape;53;p17"/>
          <p:cNvPicPr preferRelativeResize="0"/>
          <p:nvPr/>
        </p:nvPicPr>
        <p:blipFill rotWithShape="1">
          <a:blip r:embed="rId3">
            <a:alphaModFix/>
          </a:blip>
          <a:srcRect l="15588" r="14095"/>
          <a:stretch/>
        </p:blipFill>
        <p:spPr>
          <a:xfrm>
            <a:off x="360650" y="504800"/>
            <a:ext cx="3001025" cy="42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4;p17"/>
          <p:cNvSpPr txBox="1">
            <a:spLocks noGrp="1"/>
          </p:cNvSpPr>
          <p:nvPr>
            <p:ph type="body" idx="1"/>
          </p:nvPr>
        </p:nvSpPr>
        <p:spPr>
          <a:xfrm>
            <a:off x="3521638" y="740325"/>
            <a:ext cx="51855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DFBD1288-D2A5-6FFB-A4B1-280EF8BC0A28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. Referências ">
  <p:cSld name="11. Referência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57" name="Google Shape;57;p19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p19"/>
          <p:cNvSpPr txBox="1"/>
          <p:nvPr/>
        </p:nvSpPr>
        <p:spPr>
          <a:xfrm rot="-60039">
            <a:off x="134940" y="150748"/>
            <a:ext cx="1769370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REFERÊNCIAS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60" name="Google Shape;60;p19"/>
          <p:cNvSpPr txBox="1">
            <a:spLocks noGrp="1"/>
          </p:cNvSpPr>
          <p:nvPr>
            <p:ph type="body" idx="1"/>
          </p:nvPr>
        </p:nvSpPr>
        <p:spPr>
          <a:xfrm>
            <a:off x="459300" y="797675"/>
            <a:ext cx="8295900" cy="38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F0AB7D6D-1E44-AAF7-7497-DAE140482524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12. Fechament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oogle Shape;62;p11"/>
          <p:cNvGrpSpPr/>
          <p:nvPr/>
        </p:nvGrpSpPr>
        <p:grpSpPr>
          <a:xfrm>
            <a:off x="3213025" y="1212517"/>
            <a:ext cx="3022750" cy="2990400"/>
            <a:chOff x="3060625" y="1076550"/>
            <a:chExt cx="3022750" cy="2990400"/>
          </a:xfrm>
        </p:grpSpPr>
        <p:pic>
          <p:nvPicPr>
            <p:cNvPr id="63" name="Google Shape;63;p1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060625" y="1076550"/>
              <a:ext cx="3022750" cy="299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4" name="Google Shape;64;p1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545350" y="2438712"/>
              <a:ext cx="2053300" cy="2660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2D2B6895-A80D-D4CD-1AA1-19F096D7F610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. O que é?">
  <p:cSld name="4. O que é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68" name="Google Shape;68;p14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14"/>
          <p:cNvSpPr txBox="1"/>
          <p:nvPr/>
        </p:nvSpPr>
        <p:spPr>
          <a:xfrm rot="-59722">
            <a:off x="134972" y="154375"/>
            <a:ext cx="1364306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É?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71" name="Google Shape;71;p14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2" name="Google Shape;72;p14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BB4C557F-76AA-CFFD-5F37-A30ACA73E798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2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" name="Google Shape;7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8" name="Google Shape;8;p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2.sv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1.png"/><Relationship Id="rId5" Type="http://schemas.microsoft.com/office/2007/relationships/hdphoto" Target="../media/hdphoto7.wdp"/><Relationship Id="rId4" Type="http://schemas.openxmlformats.org/officeDocument/2006/relationships/image" Target="../media/image3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2.sv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1.png"/><Relationship Id="rId5" Type="http://schemas.microsoft.com/office/2007/relationships/hdphoto" Target="../media/hdphoto7.wdp"/><Relationship Id="rId4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5" Type="http://schemas.openxmlformats.org/officeDocument/2006/relationships/image" Target="../media/image12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4.png"/><Relationship Id="rId3" Type="http://schemas.openxmlformats.org/officeDocument/2006/relationships/image" Target="../media/image18.png"/><Relationship Id="rId7" Type="http://schemas.microsoft.com/office/2007/relationships/hdphoto" Target="../media/hdphoto2.wdp"/><Relationship Id="rId12" Type="http://schemas.microsoft.com/office/2007/relationships/hdphoto" Target="../media/hdphoto4.wdp"/><Relationship Id="rId17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6" Type="http://schemas.microsoft.com/office/2007/relationships/hdphoto" Target="../media/hdphoto6.wdp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.png"/><Relationship Id="rId11" Type="http://schemas.openxmlformats.org/officeDocument/2006/relationships/image" Target="../media/image23.png"/><Relationship Id="rId5" Type="http://schemas.openxmlformats.org/officeDocument/2006/relationships/image" Target="../media/image19.jpg"/><Relationship Id="rId15" Type="http://schemas.openxmlformats.org/officeDocument/2006/relationships/image" Target="../media/image25.png"/><Relationship Id="rId10" Type="http://schemas.openxmlformats.org/officeDocument/2006/relationships/image" Target="../media/image22.jpg"/><Relationship Id="rId4" Type="http://schemas.microsoft.com/office/2007/relationships/hdphoto" Target="../media/hdphoto1.wdp"/><Relationship Id="rId9" Type="http://schemas.microsoft.com/office/2007/relationships/hdphoto" Target="../media/hdphoto3.wdp"/><Relationship Id="rId14" Type="http://schemas.microsoft.com/office/2007/relationships/hdphoto" Target="../media/hdphoto5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"/>
          <p:cNvSpPr/>
          <p:nvPr/>
        </p:nvSpPr>
        <p:spPr>
          <a:xfrm rot="-48394" flipH="1">
            <a:off x="236565" y="4090382"/>
            <a:ext cx="1342633" cy="330035"/>
          </a:xfrm>
          <a:prstGeom prst="roundRect">
            <a:avLst>
              <a:gd name="adj" fmla="val 7293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lang="pt-BR" sz="1600" b="0" i="0" u="sng" strike="noStrike" cap="none" baseline="30000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r>
              <a:rPr lang="pt-BR" sz="1600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 BIMESTRE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1"/>
          <p:cNvSpPr/>
          <p:nvPr/>
        </p:nvSpPr>
        <p:spPr>
          <a:xfrm rot="49167">
            <a:off x="235961" y="4552633"/>
            <a:ext cx="3691878" cy="330035"/>
          </a:xfrm>
          <a:prstGeom prst="roundRect">
            <a:avLst>
              <a:gd name="adj" fmla="val 7293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1600" b="0" i="0" u="none" strike="noStrike" cap="none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ENSINO FUNDAMENTAL: ANOS INICIAIS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"/>
          <p:cNvSpPr txBox="1"/>
          <p:nvPr/>
        </p:nvSpPr>
        <p:spPr>
          <a:xfrm>
            <a:off x="461400" y="1999425"/>
            <a:ext cx="8221200" cy="1480800"/>
          </a:xfrm>
          <a:prstGeom prst="rect">
            <a:avLst/>
          </a:prstGeom>
          <a:noFill/>
          <a:ln>
            <a:noFill/>
          </a:ln>
          <a:effectLst>
            <a:outerShdw dist="47625" dir="5400000" algn="bl" rotWithShape="0">
              <a:srgbClr val="000000">
                <a:alpha val="23921"/>
              </a:srgbClr>
            </a:outerShdw>
          </a:effectLst>
        </p:spPr>
        <p:txBody>
          <a:bodyPr spcFirstLastPara="1" wrap="square" lIns="90000" tIns="18000" rIns="91425" bIns="18000" anchor="ctr" anchorCtr="0">
            <a:norm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b="1" i="0" u="none" strike="noStrike" cap="none" dirty="0">
                <a:solidFill>
                  <a:srgbClr val="000000"/>
                </a:solidFill>
                <a:latin typeface="Grandstander"/>
                <a:ea typeface="Grandstander"/>
                <a:cs typeface="Grandstander"/>
                <a:sym typeface="Grandstander"/>
              </a:rPr>
              <a:t>Localização </a:t>
            </a:r>
            <a:r>
              <a:rPr lang="pt-BR" sz="3600" b="1" dirty="0">
                <a:latin typeface="Grandstander"/>
                <a:ea typeface="Grandstander"/>
                <a:cs typeface="Grandstander"/>
                <a:sym typeface="Grandstander"/>
              </a:rPr>
              <a:t>e m</a:t>
            </a:r>
            <a:r>
              <a:rPr lang="pt-BR" sz="3600" b="1" i="0" u="none" strike="noStrike" cap="none" dirty="0">
                <a:solidFill>
                  <a:srgbClr val="000000"/>
                </a:solidFill>
                <a:latin typeface="Grandstander"/>
                <a:ea typeface="Grandstander"/>
                <a:cs typeface="Grandstander"/>
                <a:sym typeface="Grandstander"/>
              </a:rPr>
              <a:t>ovimentação </a:t>
            </a:r>
            <a:br>
              <a:rPr lang="pt-BR" sz="3600" b="1" i="0" u="none" strike="noStrike" cap="none" dirty="0">
                <a:solidFill>
                  <a:srgbClr val="000000"/>
                </a:solidFill>
                <a:latin typeface="Grandstander"/>
                <a:ea typeface="Grandstander"/>
                <a:cs typeface="Grandstander"/>
                <a:sym typeface="Grandstander"/>
              </a:rPr>
            </a:br>
            <a:r>
              <a:rPr lang="pt-BR" sz="3600" b="1" i="0" u="none" strike="noStrike" cap="none" dirty="0">
                <a:solidFill>
                  <a:srgbClr val="000000"/>
                </a:solidFill>
                <a:latin typeface="Grandstander"/>
                <a:ea typeface="Grandstander"/>
                <a:cs typeface="Grandstander"/>
                <a:sym typeface="Grandstander"/>
              </a:rPr>
              <a:t>em mapas</a:t>
            </a:r>
          </a:p>
        </p:txBody>
      </p:sp>
      <p:sp>
        <p:nvSpPr>
          <p:cNvPr id="100" name="Google Shape;100;p1"/>
          <p:cNvSpPr/>
          <p:nvPr/>
        </p:nvSpPr>
        <p:spPr>
          <a:xfrm rot="-48481" flipH="1">
            <a:off x="7973178" y="297652"/>
            <a:ext cx="893489" cy="686195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4200" b="0" i="0" u="none" strike="noStrike" cap="none" dirty="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4</a:t>
            </a:r>
            <a:r>
              <a:rPr lang="pt-BR" sz="4200" b="0" i="0" u="sng" strike="noStrike" cap="none" baseline="30000" dirty="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endParaRPr sz="2200" b="0" i="0" u="sng" strike="noStrike" cap="none" baseline="300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1"/>
          <p:cNvSpPr txBox="1"/>
          <p:nvPr/>
        </p:nvSpPr>
        <p:spPr>
          <a:xfrm rot="-59535">
            <a:off x="3223103" y="3634314"/>
            <a:ext cx="2702505" cy="386054"/>
          </a:xfrm>
          <a:prstGeom prst="rect">
            <a:avLst/>
          </a:prstGeom>
          <a:solidFill>
            <a:srgbClr val="4B5EAA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MATEMÁTICA</a:t>
            </a:r>
            <a:endParaRPr sz="1800" b="0" i="0" u="none" strike="noStrike" cap="none">
              <a:solidFill>
                <a:srgbClr val="FFFFFF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02" name="Google Shape;102;p1"/>
          <p:cNvSpPr txBox="1"/>
          <p:nvPr/>
        </p:nvSpPr>
        <p:spPr>
          <a:xfrm rot="-59878">
            <a:off x="4020872" y="1700599"/>
            <a:ext cx="1102367" cy="355256"/>
          </a:xfrm>
          <a:prstGeom prst="rect">
            <a:avLst/>
          </a:prstGeom>
          <a:solidFill>
            <a:srgbClr val="4B5EAA"/>
          </a:solidFill>
          <a:ln>
            <a:noFill/>
          </a:ln>
        </p:spPr>
        <p:txBody>
          <a:bodyPr spcFirstLastPara="1" wrap="square" lIns="90000" tIns="54000" rIns="91425" bIns="54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AULA 2</a:t>
            </a:r>
            <a:endParaRPr sz="1800" b="0" i="0" u="none" strike="noStrike" cap="none" dirty="0">
              <a:solidFill>
                <a:srgbClr val="FFFFFF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0"/>
          <p:cNvSpPr txBox="1">
            <a:spLocks noGrp="1"/>
          </p:cNvSpPr>
          <p:nvPr>
            <p:ph type="body" idx="1"/>
          </p:nvPr>
        </p:nvSpPr>
        <p:spPr>
          <a:xfrm>
            <a:off x="361970" y="1129905"/>
            <a:ext cx="8258700" cy="35264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01600" lvl="0" indent="0" algn="l" rtl="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SzPts val="2000"/>
              <a:buNone/>
            </a:pPr>
            <a:r>
              <a:rPr lang="pt-BR" dirty="0">
                <a:solidFill>
                  <a:srgbClr val="7030A0"/>
                </a:solidFill>
              </a:rPr>
              <a:t>1. </a:t>
            </a:r>
            <a:r>
              <a:rPr lang="pt-BR" dirty="0"/>
              <a:t>Sabendo que Bruno mora na rua 1, responda completando as frases. Para responder corretamente, você deve se colocar na posição de Bruno.</a:t>
            </a:r>
            <a:endParaRPr dirty="0"/>
          </a:p>
          <a:p>
            <a:pPr marL="558800" lvl="0" indent="-457200" algn="l" rtl="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SzPts val="2000"/>
              <a:buFont typeface="+mj-lt"/>
              <a:buAutoNum type="alphaLcParenR"/>
            </a:pPr>
            <a:r>
              <a:rPr lang="pt-BR" dirty="0"/>
              <a:t>Se ele sair de casa e andar duas quadras para a esquerda, ele chegará à rua ____________.</a:t>
            </a:r>
            <a:endParaRPr dirty="0"/>
          </a:p>
          <a:p>
            <a:pPr marL="558800" lvl="0" indent="-457200" algn="l" rtl="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SzPts val="2000"/>
              <a:buFont typeface="+mj-lt"/>
              <a:buAutoNum type="alphaLcParenR"/>
            </a:pPr>
            <a:r>
              <a:rPr lang="pt-BR" dirty="0"/>
              <a:t>Do cinema, se ele prosseguir pelas ruas 7 e 8, passará em frente ao _____________.</a:t>
            </a:r>
            <a:endParaRPr dirty="0"/>
          </a:p>
          <a:p>
            <a:pPr marL="558800" lvl="0" indent="-457200" algn="l" rtl="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SzPts val="2000"/>
              <a:buFont typeface="+mj-lt"/>
              <a:buAutoNum type="alphaLcParenR"/>
            </a:pPr>
            <a:r>
              <a:rPr lang="pt-BR" dirty="0"/>
              <a:t>Saindo de casa e andando pela rua 4, virando à esquerda na rua 9, ele pode chegar à ___________ ou à __________.</a:t>
            </a:r>
            <a:endParaRPr dirty="0"/>
          </a:p>
          <a:p>
            <a:pPr marL="101600" lvl="0" indent="0" algn="l" rtl="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2000"/>
              <a:buFont typeface="Lato"/>
              <a:buNone/>
            </a:pPr>
            <a:endParaRPr dirty="0"/>
          </a:p>
        </p:txBody>
      </p:sp>
      <p:sp>
        <p:nvSpPr>
          <p:cNvPr id="153" name="Google Shape;153;p20"/>
          <p:cNvSpPr txBox="1"/>
          <p:nvPr/>
        </p:nvSpPr>
        <p:spPr>
          <a:xfrm rot="743">
            <a:off x="7347318" y="4475876"/>
            <a:ext cx="1387200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400" b="1" i="0" u="none" strike="noStrike" cap="none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2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166;g1ff41f63424_0_2">
            <a:extLst>
              <a:ext uri="{FF2B5EF4-FFF2-40B4-BE49-F238E27FC236}">
                <a16:creationId xmlns:a16="http://schemas.microsoft.com/office/drawing/2014/main" id="{631EFFCA-8BA0-E8FE-4939-16A83AC5521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020" y="568388"/>
            <a:ext cx="21738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</a:pPr>
            <a:r>
              <a:rPr lang="pt-BR" dirty="0"/>
              <a:t>Correção</a:t>
            </a:r>
            <a:endParaRPr dirty="0"/>
          </a:p>
        </p:txBody>
      </p:sp>
      <p:pic>
        <p:nvPicPr>
          <p:cNvPr id="3" name="Google Shape;167;g1ff41f63424_0_2">
            <a:extLst>
              <a:ext uri="{FF2B5EF4-FFF2-40B4-BE49-F238E27FC236}">
                <a16:creationId xmlns:a16="http://schemas.microsoft.com/office/drawing/2014/main" id="{0592270B-2B9B-3159-87AE-C62662E83A5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08399" y="303952"/>
            <a:ext cx="424543" cy="47897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7766F348-A5AC-5A0E-DCBA-C25FB822B35F}"/>
              </a:ext>
            </a:extLst>
          </p:cNvPr>
          <p:cNvSpPr/>
          <p:nvPr/>
        </p:nvSpPr>
        <p:spPr>
          <a:xfrm>
            <a:off x="1525005" y="3368919"/>
            <a:ext cx="1125416" cy="4921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schemeClr val="tx1"/>
                </a:solidFill>
              </a:rPr>
              <a:t>estádio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910BA18C-2708-7AA8-FE0C-2127CD1BCA97}"/>
              </a:ext>
            </a:extLst>
          </p:cNvPr>
          <p:cNvSpPr/>
          <p:nvPr/>
        </p:nvSpPr>
        <p:spPr>
          <a:xfrm>
            <a:off x="2802820" y="2564423"/>
            <a:ext cx="1125416" cy="4921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schemeClr val="tx1"/>
                </a:solidFill>
              </a:rPr>
              <a:t>10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F2D1552E-5C82-1506-A7F5-977D3F699586}"/>
              </a:ext>
            </a:extLst>
          </p:cNvPr>
          <p:cNvSpPr/>
          <p:nvPr/>
        </p:nvSpPr>
        <p:spPr>
          <a:xfrm>
            <a:off x="3446584" y="4164221"/>
            <a:ext cx="1125416" cy="4921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schemeClr val="tx1"/>
                </a:solidFill>
              </a:rPr>
              <a:t>escola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567AD2EF-453C-88DA-4C5F-D63975D288AD}"/>
              </a:ext>
            </a:extLst>
          </p:cNvPr>
          <p:cNvSpPr/>
          <p:nvPr/>
        </p:nvSpPr>
        <p:spPr>
          <a:xfrm>
            <a:off x="5663251" y="4164220"/>
            <a:ext cx="1125416" cy="4921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schemeClr val="tx1"/>
                </a:solidFill>
              </a:rPr>
              <a:t>igreja</a:t>
            </a:r>
          </a:p>
        </p:txBody>
      </p:sp>
    </p:spTree>
    <p:extLst>
      <p:ext uri="{BB962C8B-B14F-4D97-AF65-F5344CB8AC3E}">
        <p14:creationId xmlns:p14="http://schemas.microsoft.com/office/powerpoint/2010/main" val="35337465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1"/>
          <p:cNvSpPr txBox="1">
            <a:spLocks noGrp="1"/>
          </p:cNvSpPr>
          <p:nvPr>
            <p:ph type="body" idx="1"/>
          </p:nvPr>
        </p:nvSpPr>
        <p:spPr>
          <a:xfrm>
            <a:off x="326082" y="1011590"/>
            <a:ext cx="8294216" cy="1763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0160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 dirty="0">
                <a:solidFill>
                  <a:srgbClr val="7030A0"/>
                </a:solidFill>
              </a:rPr>
              <a:t>d) </a:t>
            </a:r>
            <a:r>
              <a:rPr lang="pt-BR" dirty="0"/>
              <a:t>Uma pessoa se mudou para uma casa vizinha à de Bruno, na rua 1. Ela quer ir ao comércio fazer compras e, para isso, solicitou que Bruno lhe ajudasse com algumas orientações. Que orientações ele pode dar? </a:t>
            </a:r>
          </a:p>
          <a:p>
            <a:pPr marL="10160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 lang="pt-BR" dirty="0"/>
          </a:p>
          <a:p>
            <a:pPr marL="10160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 dirty="0"/>
          </a:p>
          <a:p>
            <a:pPr marL="10160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 lang="pt-BR" dirty="0"/>
          </a:p>
          <a:p>
            <a:pPr marL="10160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 dirty="0"/>
              <a:t>Compare sua resposta com a do seu colega.</a:t>
            </a:r>
            <a:endParaRPr dirty="0"/>
          </a:p>
          <a:p>
            <a:pPr marL="10160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</a:pPr>
            <a:endParaRPr dirty="0"/>
          </a:p>
        </p:txBody>
      </p:sp>
      <p:pic>
        <p:nvPicPr>
          <p:cNvPr id="2" name="Google Shape;174;g1ff41f63424_0_8">
            <a:extLst>
              <a:ext uri="{FF2B5EF4-FFF2-40B4-BE49-F238E27FC236}">
                <a16:creationId xmlns:a16="http://schemas.microsoft.com/office/drawing/2014/main" id="{D09E3257-D4C8-555B-1ABE-7B521091E64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162849" y="395677"/>
            <a:ext cx="424543" cy="47897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166;g1ff41f63424_0_2">
            <a:extLst>
              <a:ext uri="{FF2B5EF4-FFF2-40B4-BE49-F238E27FC236}">
                <a16:creationId xmlns:a16="http://schemas.microsoft.com/office/drawing/2014/main" id="{029F843A-B0A6-7016-6695-00F7FCA1CE0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71113" y="505874"/>
            <a:ext cx="21738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</a:pPr>
            <a:r>
              <a:rPr lang="pt-BR" dirty="0"/>
              <a:t>Correção</a:t>
            </a:r>
            <a:endParaRPr dirty="0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BA8A6908-5E7B-025D-ED74-E2C7A69AB942}"/>
              </a:ext>
            </a:extLst>
          </p:cNvPr>
          <p:cNvSpPr/>
          <p:nvPr/>
        </p:nvSpPr>
        <p:spPr>
          <a:xfrm>
            <a:off x="371112" y="2571750"/>
            <a:ext cx="8446805" cy="4921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000" b="1" dirty="0">
                <a:solidFill>
                  <a:schemeClr val="tx1"/>
                </a:solidFill>
              </a:rPr>
              <a:t>Siga pela rua 1 por duas quadras; vire à direita e depois à esquerda.</a:t>
            </a:r>
          </a:p>
        </p:txBody>
      </p:sp>
    </p:spTree>
    <p:extLst>
      <p:ext uri="{BB962C8B-B14F-4D97-AF65-F5344CB8AC3E}">
        <p14:creationId xmlns:p14="http://schemas.microsoft.com/office/powerpoint/2010/main" val="39089135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2"/>
          <p:cNvSpPr txBox="1">
            <a:spLocks noGrp="1"/>
          </p:cNvSpPr>
          <p:nvPr>
            <p:ph type="body" idx="1"/>
          </p:nvPr>
        </p:nvSpPr>
        <p:spPr>
          <a:xfrm>
            <a:off x="461246" y="768865"/>
            <a:ext cx="8323218" cy="2858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0160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</a:pPr>
            <a:r>
              <a:rPr lang="pt-BR" dirty="0"/>
              <a:t>Leia o problema, consulte o mapa e responda às questões.</a:t>
            </a:r>
            <a:endParaRPr dirty="0"/>
          </a:p>
          <a:p>
            <a:pPr marL="10160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</a:pPr>
            <a:endParaRPr lang="pt-BR" dirty="0"/>
          </a:p>
          <a:p>
            <a:pPr marL="10160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</a:pPr>
            <a:endParaRPr dirty="0"/>
          </a:p>
          <a:p>
            <a:pPr marL="10160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</a:pPr>
            <a:r>
              <a:rPr lang="pt-BR" dirty="0"/>
              <a:t>Caio e sua família fizeram um passeio para uma região de chácaras e sítios. Certo morador do local deu as seguintes instruções para que a família chegasse ao destino desejado: “Sigam em frente; virem na 1</a:t>
            </a:r>
            <a:r>
              <a:rPr lang="pt-BR" u="sng" baseline="30000" dirty="0"/>
              <a:t>a</a:t>
            </a:r>
            <a:r>
              <a:rPr lang="pt-BR" dirty="0"/>
              <a:t> estrada à esquerda, entrem na 2</a:t>
            </a:r>
            <a:r>
              <a:rPr lang="pt-BR" u="sng" baseline="30000" dirty="0"/>
              <a:t>a</a:t>
            </a:r>
            <a:r>
              <a:rPr lang="pt-BR" dirty="0"/>
              <a:t> estrada à direita e seu destino estará no fim da estrada à esquerda, próximo ao poste de iluminação.”</a:t>
            </a:r>
            <a:endParaRPr dirty="0"/>
          </a:p>
        </p:txBody>
      </p:sp>
      <p:sp>
        <p:nvSpPr>
          <p:cNvPr id="181" name="Google Shape;181;p22"/>
          <p:cNvSpPr txBox="1"/>
          <p:nvPr/>
        </p:nvSpPr>
        <p:spPr>
          <a:xfrm rot="897">
            <a:off x="7687491" y="4661072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400" b="1" i="0" u="none" strike="noStrike" cap="none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2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BA1E29BC-E65E-3737-390D-D5B2760C19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3412" y="453557"/>
            <a:ext cx="595296" cy="481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07AFE89A-5EC4-E73A-1E4B-C6695CE17E77}"/>
              </a:ext>
            </a:extLst>
          </p:cNvPr>
          <p:cNvSpPr/>
          <p:nvPr/>
        </p:nvSpPr>
        <p:spPr>
          <a:xfrm>
            <a:off x="461246" y="1723604"/>
            <a:ext cx="8290822" cy="1982548"/>
          </a:xfrm>
          <a:prstGeom prst="rect">
            <a:avLst/>
          </a:prstGeom>
          <a:noFill/>
          <a:ln w="28575" cap="flat" cmpd="sng" algn="ctr">
            <a:solidFill>
              <a:srgbClr val="2CD3B4"/>
            </a:solidFill>
            <a:prstDash val="solid"/>
            <a:round/>
            <a:headEnd type="none" w="med" len="med"/>
            <a:tailEnd type="none" w="med" len="med"/>
            <a:extLst>
              <a:ext uri="{C807C97D-BFC1-408E-A445-0C87EB9F89A2}">
                <ask:lineSketchStyleProps xmlns:ask="http://schemas.microsoft.com/office/drawing/2018/sketchyshapes" sd="2337046313">
                  <a:custGeom>
                    <a:avLst/>
                    <a:gdLst>
                      <a:gd name="connsiteX0" fmla="*/ 0 w 8290822"/>
                      <a:gd name="connsiteY0" fmla="*/ 0 h 1982548"/>
                      <a:gd name="connsiteX1" fmla="*/ 509293 w 8290822"/>
                      <a:gd name="connsiteY1" fmla="*/ 0 h 1982548"/>
                      <a:gd name="connsiteX2" fmla="*/ 1101495 w 8290822"/>
                      <a:gd name="connsiteY2" fmla="*/ 0 h 1982548"/>
                      <a:gd name="connsiteX3" fmla="*/ 1693696 w 8290822"/>
                      <a:gd name="connsiteY3" fmla="*/ 0 h 1982548"/>
                      <a:gd name="connsiteX4" fmla="*/ 2368806 w 8290822"/>
                      <a:gd name="connsiteY4" fmla="*/ 0 h 1982548"/>
                      <a:gd name="connsiteX5" fmla="*/ 2795191 w 8290822"/>
                      <a:gd name="connsiteY5" fmla="*/ 0 h 1982548"/>
                      <a:gd name="connsiteX6" fmla="*/ 3470301 w 8290822"/>
                      <a:gd name="connsiteY6" fmla="*/ 0 h 1982548"/>
                      <a:gd name="connsiteX7" fmla="*/ 3979595 w 8290822"/>
                      <a:gd name="connsiteY7" fmla="*/ 0 h 1982548"/>
                      <a:gd name="connsiteX8" fmla="*/ 4654704 w 8290822"/>
                      <a:gd name="connsiteY8" fmla="*/ 0 h 1982548"/>
                      <a:gd name="connsiteX9" fmla="*/ 5081089 w 8290822"/>
                      <a:gd name="connsiteY9" fmla="*/ 0 h 1982548"/>
                      <a:gd name="connsiteX10" fmla="*/ 5507475 w 8290822"/>
                      <a:gd name="connsiteY10" fmla="*/ 0 h 1982548"/>
                      <a:gd name="connsiteX11" fmla="*/ 5933860 w 8290822"/>
                      <a:gd name="connsiteY11" fmla="*/ 0 h 1982548"/>
                      <a:gd name="connsiteX12" fmla="*/ 6360245 w 8290822"/>
                      <a:gd name="connsiteY12" fmla="*/ 0 h 1982548"/>
                      <a:gd name="connsiteX13" fmla="*/ 7035355 w 8290822"/>
                      <a:gd name="connsiteY13" fmla="*/ 0 h 1982548"/>
                      <a:gd name="connsiteX14" fmla="*/ 7627556 w 8290822"/>
                      <a:gd name="connsiteY14" fmla="*/ 0 h 1982548"/>
                      <a:gd name="connsiteX15" fmla="*/ 8290822 w 8290822"/>
                      <a:gd name="connsiteY15" fmla="*/ 0 h 1982548"/>
                      <a:gd name="connsiteX16" fmla="*/ 8290822 w 8290822"/>
                      <a:gd name="connsiteY16" fmla="*/ 475812 h 1982548"/>
                      <a:gd name="connsiteX17" fmla="*/ 8290822 w 8290822"/>
                      <a:gd name="connsiteY17" fmla="*/ 1011099 h 1982548"/>
                      <a:gd name="connsiteX18" fmla="*/ 8290822 w 8290822"/>
                      <a:gd name="connsiteY18" fmla="*/ 1526562 h 1982548"/>
                      <a:gd name="connsiteX19" fmla="*/ 8290822 w 8290822"/>
                      <a:gd name="connsiteY19" fmla="*/ 1982548 h 1982548"/>
                      <a:gd name="connsiteX20" fmla="*/ 7615712 w 8290822"/>
                      <a:gd name="connsiteY20" fmla="*/ 1982548 h 1982548"/>
                      <a:gd name="connsiteX21" fmla="*/ 7023511 w 8290822"/>
                      <a:gd name="connsiteY21" fmla="*/ 1982548 h 1982548"/>
                      <a:gd name="connsiteX22" fmla="*/ 6680034 w 8290822"/>
                      <a:gd name="connsiteY22" fmla="*/ 1982548 h 1982548"/>
                      <a:gd name="connsiteX23" fmla="*/ 6004924 w 8290822"/>
                      <a:gd name="connsiteY23" fmla="*/ 1982548 h 1982548"/>
                      <a:gd name="connsiteX24" fmla="*/ 5246906 w 8290822"/>
                      <a:gd name="connsiteY24" fmla="*/ 1982548 h 1982548"/>
                      <a:gd name="connsiteX25" fmla="*/ 4737613 w 8290822"/>
                      <a:gd name="connsiteY25" fmla="*/ 1982548 h 1982548"/>
                      <a:gd name="connsiteX26" fmla="*/ 4394136 w 8290822"/>
                      <a:gd name="connsiteY26" fmla="*/ 1982548 h 1982548"/>
                      <a:gd name="connsiteX27" fmla="*/ 3967751 w 8290822"/>
                      <a:gd name="connsiteY27" fmla="*/ 1982548 h 1982548"/>
                      <a:gd name="connsiteX28" fmla="*/ 3292641 w 8290822"/>
                      <a:gd name="connsiteY28" fmla="*/ 1982548 h 1982548"/>
                      <a:gd name="connsiteX29" fmla="*/ 2949164 w 8290822"/>
                      <a:gd name="connsiteY29" fmla="*/ 1982548 h 1982548"/>
                      <a:gd name="connsiteX30" fmla="*/ 2439870 w 8290822"/>
                      <a:gd name="connsiteY30" fmla="*/ 1982548 h 1982548"/>
                      <a:gd name="connsiteX31" fmla="*/ 1681852 w 8290822"/>
                      <a:gd name="connsiteY31" fmla="*/ 1982548 h 1982548"/>
                      <a:gd name="connsiteX32" fmla="*/ 923834 w 8290822"/>
                      <a:gd name="connsiteY32" fmla="*/ 1982548 h 1982548"/>
                      <a:gd name="connsiteX33" fmla="*/ 0 w 8290822"/>
                      <a:gd name="connsiteY33" fmla="*/ 1982548 h 1982548"/>
                      <a:gd name="connsiteX34" fmla="*/ 0 w 8290822"/>
                      <a:gd name="connsiteY34" fmla="*/ 1526562 h 1982548"/>
                      <a:gd name="connsiteX35" fmla="*/ 0 w 8290822"/>
                      <a:gd name="connsiteY35" fmla="*/ 1070576 h 1982548"/>
                      <a:gd name="connsiteX36" fmla="*/ 0 w 8290822"/>
                      <a:gd name="connsiteY36" fmla="*/ 574939 h 1982548"/>
                      <a:gd name="connsiteX37" fmla="*/ 0 w 8290822"/>
                      <a:gd name="connsiteY37" fmla="*/ 0 h 19825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</a:cxnLst>
                    <a:rect l="l" t="t" r="r" b="b"/>
                    <a:pathLst>
                      <a:path w="8290822" h="1982548" extrusionOk="0">
                        <a:moveTo>
                          <a:pt x="0" y="0"/>
                        </a:moveTo>
                        <a:cubicBezTo>
                          <a:pt x="119287" y="-11125"/>
                          <a:pt x="307511" y="28548"/>
                          <a:pt x="509293" y="0"/>
                        </a:cubicBezTo>
                        <a:cubicBezTo>
                          <a:pt x="711075" y="-28548"/>
                          <a:pt x="918330" y="38868"/>
                          <a:pt x="1101495" y="0"/>
                        </a:cubicBezTo>
                        <a:cubicBezTo>
                          <a:pt x="1284660" y="-38868"/>
                          <a:pt x="1513871" y="26609"/>
                          <a:pt x="1693696" y="0"/>
                        </a:cubicBezTo>
                        <a:cubicBezTo>
                          <a:pt x="1873521" y="-26609"/>
                          <a:pt x="2233537" y="6401"/>
                          <a:pt x="2368806" y="0"/>
                        </a:cubicBezTo>
                        <a:cubicBezTo>
                          <a:pt x="2504075" y="-6401"/>
                          <a:pt x="2658980" y="28734"/>
                          <a:pt x="2795191" y="0"/>
                        </a:cubicBezTo>
                        <a:cubicBezTo>
                          <a:pt x="2931403" y="-28734"/>
                          <a:pt x="3286459" y="66791"/>
                          <a:pt x="3470301" y="0"/>
                        </a:cubicBezTo>
                        <a:cubicBezTo>
                          <a:pt x="3654143" y="-66791"/>
                          <a:pt x="3730078" y="38490"/>
                          <a:pt x="3979595" y="0"/>
                        </a:cubicBezTo>
                        <a:cubicBezTo>
                          <a:pt x="4229112" y="-38490"/>
                          <a:pt x="4496821" y="28009"/>
                          <a:pt x="4654704" y="0"/>
                        </a:cubicBezTo>
                        <a:cubicBezTo>
                          <a:pt x="4812587" y="-28009"/>
                          <a:pt x="4932440" y="50721"/>
                          <a:pt x="5081089" y="0"/>
                        </a:cubicBezTo>
                        <a:cubicBezTo>
                          <a:pt x="5229738" y="-50721"/>
                          <a:pt x="5331367" y="50877"/>
                          <a:pt x="5507475" y="0"/>
                        </a:cubicBezTo>
                        <a:cubicBezTo>
                          <a:pt x="5683583" y="-50877"/>
                          <a:pt x="5740931" y="28672"/>
                          <a:pt x="5933860" y="0"/>
                        </a:cubicBezTo>
                        <a:cubicBezTo>
                          <a:pt x="6126790" y="-28672"/>
                          <a:pt x="6212654" y="22891"/>
                          <a:pt x="6360245" y="0"/>
                        </a:cubicBezTo>
                        <a:cubicBezTo>
                          <a:pt x="6507836" y="-22891"/>
                          <a:pt x="6811398" y="45752"/>
                          <a:pt x="7035355" y="0"/>
                        </a:cubicBezTo>
                        <a:cubicBezTo>
                          <a:pt x="7259312" y="-45752"/>
                          <a:pt x="7469636" y="21888"/>
                          <a:pt x="7627556" y="0"/>
                        </a:cubicBezTo>
                        <a:cubicBezTo>
                          <a:pt x="7785476" y="-21888"/>
                          <a:pt x="8107218" y="40966"/>
                          <a:pt x="8290822" y="0"/>
                        </a:cubicBezTo>
                        <a:cubicBezTo>
                          <a:pt x="8325494" y="102224"/>
                          <a:pt x="8240303" y="348476"/>
                          <a:pt x="8290822" y="475812"/>
                        </a:cubicBezTo>
                        <a:cubicBezTo>
                          <a:pt x="8341341" y="603148"/>
                          <a:pt x="8241036" y="892211"/>
                          <a:pt x="8290822" y="1011099"/>
                        </a:cubicBezTo>
                        <a:cubicBezTo>
                          <a:pt x="8340608" y="1129987"/>
                          <a:pt x="8240473" y="1290860"/>
                          <a:pt x="8290822" y="1526562"/>
                        </a:cubicBezTo>
                        <a:cubicBezTo>
                          <a:pt x="8341171" y="1762264"/>
                          <a:pt x="8253062" y="1772560"/>
                          <a:pt x="8290822" y="1982548"/>
                        </a:cubicBezTo>
                        <a:cubicBezTo>
                          <a:pt x="8125444" y="1987495"/>
                          <a:pt x="7939813" y="1934764"/>
                          <a:pt x="7615712" y="1982548"/>
                        </a:cubicBezTo>
                        <a:cubicBezTo>
                          <a:pt x="7291611" y="2030332"/>
                          <a:pt x="7272145" y="1952279"/>
                          <a:pt x="7023511" y="1982548"/>
                        </a:cubicBezTo>
                        <a:cubicBezTo>
                          <a:pt x="6774877" y="2012817"/>
                          <a:pt x="6826729" y="1944566"/>
                          <a:pt x="6680034" y="1982548"/>
                        </a:cubicBezTo>
                        <a:cubicBezTo>
                          <a:pt x="6533339" y="2020530"/>
                          <a:pt x="6211320" y="1961944"/>
                          <a:pt x="6004924" y="1982548"/>
                        </a:cubicBezTo>
                        <a:cubicBezTo>
                          <a:pt x="5798528" y="2003152"/>
                          <a:pt x="5568650" y="1901343"/>
                          <a:pt x="5246906" y="1982548"/>
                        </a:cubicBezTo>
                        <a:cubicBezTo>
                          <a:pt x="4925162" y="2063753"/>
                          <a:pt x="4987158" y="1969273"/>
                          <a:pt x="4737613" y="1982548"/>
                        </a:cubicBezTo>
                        <a:cubicBezTo>
                          <a:pt x="4488068" y="1995823"/>
                          <a:pt x="4524533" y="1962840"/>
                          <a:pt x="4394136" y="1982548"/>
                        </a:cubicBezTo>
                        <a:cubicBezTo>
                          <a:pt x="4263739" y="2002256"/>
                          <a:pt x="4156403" y="1965074"/>
                          <a:pt x="3967751" y="1982548"/>
                        </a:cubicBezTo>
                        <a:cubicBezTo>
                          <a:pt x="3779100" y="2000022"/>
                          <a:pt x="3603577" y="1924002"/>
                          <a:pt x="3292641" y="1982548"/>
                        </a:cubicBezTo>
                        <a:cubicBezTo>
                          <a:pt x="2981705" y="2041094"/>
                          <a:pt x="3063138" y="1981025"/>
                          <a:pt x="2949164" y="1982548"/>
                        </a:cubicBezTo>
                        <a:cubicBezTo>
                          <a:pt x="2835190" y="1984071"/>
                          <a:pt x="2660313" y="1947876"/>
                          <a:pt x="2439870" y="1982548"/>
                        </a:cubicBezTo>
                        <a:cubicBezTo>
                          <a:pt x="2219427" y="2017220"/>
                          <a:pt x="1923621" y="1907445"/>
                          <a:pt x="1681852" y="1982548"/>
                        </a:cubicBezTo>
                        <a:cubicBezTo>
                          <a:pt x="1440083" y="2057651"/>
                          <a:pt x="1128683" y="1908158"/>
                          <a:pt x="923834" y="1982548"/>
                        </a:cubicBezTo>
                        <a:cubicBezTo>
                          <a:pt x="718985" y="2056938"/>
                          <a:pt x="210349" y="1894647"/>
                          <a:pt x="0" y="1982548"/>
                        </a:cubicBezTo>
                        <a:cubicBezTo>
                          <a:pt x="-53920" y="1806688"/>
                          <a:pt x="30840" y="1665396"/>
                          <a:pt x="0" y="1526562"/>
                        </a:cubicBezTo>
                        <a:cubicBezTo>
                          <a:pt x="-30840" y="1387728"/>
                          <a:pt x="22735" y="1178170"/>
                          <a:pt x="0" y="1070576"/>
                        </a:cubicBezTo>
                        <a:cubicBezTo>
                          <a:pt x="-22735" y="962982"/>
                          <a:pt x="26383" y="757705"/>
                          <a:pt x="0" y="574939"/>
                        </a:cubicBezTo>
                        <a:cubicBezTo>
                          <a:pt x="-26383" y="392173"/>
                          <a:pt x="66672" y="131952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3"/>
          <p:cNvSpPr txBox="1">
            <a:spLocks noGrp="1"/>
          </p:cNvSpPr>
          <p:nvPr>
            <p:ph type="body" idx="1"/>
          </p:nvPr>
        </p:nvSpPr>
        <p:spPr>
          <a:xfrm>
            <a:off x="306065" y="634770"/>
            <a:ext cx="8258700" cy="461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016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 dirty="0">
                <a:solidFill>
                  <a:srgbClr val="7030A0"/>
                </a:solidFill>
              </a:rPr>
              <a:t>2. </a:t>
            </a:r>
            <a:r>
              <a:rPr lang="pt-BR" dirty="0"/>
              <a:t>Observe, a seguir, o mapa da região.</a:t>
            </a:r>
            <a:endParaRPr dirty="0"/>
          </a:p>
          <a:p>
            <a:pPr marL="1016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</a:pPr>
            <a:endParaRPr dirty="0"/>
          </a:p>
        </p:txBody>
      </p:sp>
      <p:sp>
        <p:nvSpPr>
          <p:cNvPr id="2" name="Google Shape;181;p22">
            <a:extLst>
              <a:ext uri="{FF2B5EF4-FFF2-40B4-BE49-F238E27FC236}">
                <a16:creationId xmlns:a16="http://schemas.microsoft.com/office/drawing/2014/main" id="{8E60BCF8-67D3-C14D-5F0A-FD312006980C}"/>
              </a:ext>
            </a:extLst>
          </p:cNvPr>
          <p:cNvSpPr txBox="1"/>
          <p:nvPr/>
        </p:nvSpPr>
        <p:spPr>
          <a:xfrm rot="897">
            <a:off x="7458594" y="4494967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400" b="1" i="0" u="none" strike="noStrike" cap="none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2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" name="Imagem 4" descr="Interface gráfica do usuário&#10;&#10;Descrição gerada automaticamente">
            <a:extLst>
              <a:ext uri="{FF2B5EF4-FFF2-40B4-BE49-F238E27FC236}">
                <a16:creationId xmlns:a16="http://schemas.microsoft.com/office/drawing/2014/main" id="{A5091354-3F31-5B7E-5E0E-FCDD3F02F3C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8608" b="17558"/>
          <a:stretch/>
        </p:blipFill>
        <p:spPr>
          <a:xfrm>
            <a:off x="628556" y="1211478"/>
            <a:ext cx="7714161" cy="3283308"/>
          </a:xfrm>
          <a:prstGeom prst="rect">
            <a:avLst/>
          </a:prstGeom>
        </p:spPr>
      </p:pic>
      <p:pic>
        <p:nvPicPr>
          <p:cNvPr id="3" name="Picture 4">
            <a:extLst>
              <a:ext uri="{FF2B5EF4-FFF2-40B4-BE49-F238E27FC236}">
                <a16:creationId xmlns:a16="http://schemas.microsoft.com/office/drawing/2014/main" id="{BCF132C0-F8F4-234C-F2F0-DE8F098269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2717" y="299606"/>
            <a:ext cx="503062" cy="348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2d2358958a2_0_65"/>
          <p:cNvSpPr txBox="1">
            <a:spLocks noGrp="1"/>
          </p:cNvSpPr>
          <p:nvPr>
            <p:ph type="body" idx="1"/>
          </p:nvPr>
        </p:nvSpPr>
        <p:spPr>
          <a:xfrm>
            <a:off x="423150" y="743225"/>
            <a:ext cx="83475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>
                <a:solidFill>
                  <a:srgbClr val="7030A0"/>
                </a:solidFill>
              </a:rPr>
              <a:t>a) </a:t>
            </a:r>
            <a:r>
              <a:rPr lang="pt-BR" dirty="0"/>
              <a:t>Trace o caminho no mapa, seguindo as instruções do morador.</a:t>
            </a:r>
            <a:endParaRPr dirty="0"/>
          </a:p>
          <a:p>
            <a:pPr marL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>
                <a:solidFill>
                  <a:srgbClr val="7030A0"/>
                </a:solidFill>
              </a:rPr>
              <a:t>b) </a:t>
            </a:r>
            <a:r>
              <a:rPr lang="pt-BR" dirty="0"/>
              <a:t>Ao</a:t>
            </a:r>
            <a:r>
              <a:rPr lang="pt-BR" dirty="0">
                <a:latin typeface="Arial"/>
                <a:ea typeface="Arial"/>
                <a:cs typeface="Arial"/>
                <a:sym typeface="Arial"/>
              </a:rPr>
              <a:t>nde eles chegaram?_______________________________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1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c) </a:t>
            </a:r>
            <a:r>
              <a:rPr lang="pt-BR" dirty="0">
                <a:latin typeface="Arial"/>
                <a:ea typeface="Arial"/>
                <a:cs typeface="Arial"/>
                <a:sym typeface="Arial"/>
              </a:rPr>
              <a:t>Existem outros caminhos possíveis? Trace outros caminhos e veja qual deles seria o caminho mais curto.________________________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0" lvl="1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0" lvl="1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d) </a:t>
            </a:r>
            <a:r>
              <a:rPr lang="pt-BR" dirty="0">
                <a:latin typeface="Arial"/>
                <a:ea typeface="Arial"/>
                <a:cs typeface="Arial"/>
                <a:sym typeface="Arial"/>
              </a:rPr>
              <a:t>Use outra cor e trace o caminho para a família chegar à “Fazenda do Café”.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0" lvl="1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0" lvl="1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e) </a:t>
            </a:r>
            <a:r>
              <a:rPr lang="pt-BR" dirty="0">
                <a:latin typeface="Arial"/>
                <a:ea typeface="Arial"/>
                <a:cs typeface="Arial"/>
                <a:sym typeface="Arial"/>
              </a:rPr>
              <a:t>Descreva esse caminho. ___________________________________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558800" lvl="1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10160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 dirty="0"/>
          </a:p>
        </p:txBody>
      </p:sp>
      <p:pic>
        <p:nvPicPr>
          <p:cNvPr id="2" name="Google Shape;160;p21">
            <a:extLst>
              <a:ext uri="{FF2B5EF4-FFF2-40B4-BE49-F238E27FC236}">
                <a16:creationId xmlns:a16="http://schemas.microsoft.com/office/drawing/2014/main" id="{99B56433-FB3A-E87B-A9FE-1900BB56E30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76134" y="379510"/>
            <a:ext cx="651783" cy="485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1ff41f63424_0_17"/>
          <p:cNvSpPr txBox="1"/>
          <p:nvPr/>
        </p:nvSpPr>
        <p:spPr>
          <a:xfrm>
            <a:off x="3789474" y="245046"/>
            <a:ext cx="37782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</a:pPr>
            <a:r>
              <a:rPr lang="pt-BR" sz="2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</a:p>
        </p:txBody>
      </p:sp>
      <p:pic>
        <p:nvPicPr>
          <p:cNvPr id="214" name="Google Shape;214;g1ff41f63424_0_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90607" y="422837"/>
            <a:ext cx="424543" cy="478972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g1ff41f63424_0_17"/>
          <p:cNvSpPr txBox="1"/>
          <p:nvPr/>
        </p:nvSpPr>
        <p:spPr>
          <a:xfrm>
            <a:off x="456861" y="621355"/>
            <a:ext cx="8258289" cy="12372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1" indent="-45720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Font typeface="+mj-lt"/>
              <a:buAutoNum type="alphaLcParenR"/>
            </a:pPr>
            <a:r>
              <a:rPr lang="pt-BR" sz="2000" dirty="0">
                <a:solidFill>
                  <a:schemeClr val="dk1"/>
                </a:solidFill>
              </a:rPr>
              <a:t>Trace o caminho no mapa seguindo as instruções do morador.</a:t>
            </a:r>
            <a:endParaRPr sz="2000" dirty="0">
              <a:solidFill>
                <a:schemeClr val="dk1"/>
              </a:solidFill>
            </a:endParaRPr>
          </a:p>
          <a:p>
            <a:pPr marL="457200" lvl="1" indent="-45720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000"/>
              <a:buFont typeface="+mj-lt"/>
              <a:buAutoNum type="alphaLcParenR" startAt="4"/>
            </a:pPr>
            <a:r>
              <a:rPr lang="pt-BR" sz="2000" dirty="0">
                <a:solidFill>
                  <a:schemeClr val="dk1"/>
                </a:solidFill>
              </a:rPr>
              <a:t>Use outra cor e trace o caminho para a família chegar à “Fazenda do Café”.</a:t>
            </a:r>
            <a:endParaRPr sz="2000" dirty="0">
              <a:solidFill>
                <a:schemeClr val="dk1"/>
              </a:solidFill>
            </a:endParaRPr>
          </a:p>
        </p:txBody>
      </p:sp>
      <p:pic>
        <p:nvPicPr>
          <p:cNvPr id="4" name="Imagem 3" descr="Interface gráfica do usuário&#10;&#10;Descrição gerada automaticamente">
            <a:extLst>
              <a:ext uri="{FF2B5EF4-FFF2-40B4-BE49-F238E27FC236}">
                <a16:creationId xmlns:a16="http://schemas.microsoft.com/office/drawing/2014/main" id="{699879C3-4316-2AC0-2D70-11AA4AD265A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6468"/>
          <a:stretch/>
        </p:blipFill>
        <p:spPr>
          <a:xfrm>
            <a:off x="516654" y="676233"/>
            <a:ext cx="7714161" cy="4162669"/>
          </a:xfrm>
          <a:prstGeom prst="rect">
            <a:avLst/>
          </a:prstGeom>
        </p:spPr>
      </p:pic>
      <p:grpSp>
        <p:nvGrpSpPr>
          <p:cNvPr id="5" name="Agrupar 4">
            <a:extLst>
              <a:ext uri="{FF2B5EF4-FFF2-40B4-BE49-F238E27FC236}">
                <a16:creationId xmlns:a16="http://schemas.microsoft.com/office/drawing/2014/main" id="{910219A5-4B06-9E84-730C-0AF782D134F1}"/>
              </a:ext>
            </a:extLst>
          </p:cNvPr>
          <p:cNvGrpSpPr/>
          <p:nvPr/>
        </p:nvGrpSpPr>
        <p:grpSpPr>
          <a:xfrm>
            <a:off x="2137482" y="1833034"/>
            <a:ext cx="4110919" cy="1621368"/>
            <a:chOff x="2370316" y="1683143"/>
            <a:chExt cx="4137862" cy="1836892"/>
          </a:xfrm>
        </p:grpSpPr>
        <p:cxnSp>
          <p:nvCxnSpPr>
            <p:cNvPr id="7" name="Conector: Angulado 6">
              <a:extLst>
                <a:ext uri="{FF2B5EF4-FFF2-40B4-BE49-F238E27FC236}">
                  <a16:creationId xmlns:a16="http://schemas.microsoft.com/office/drawing/2014/main" id="{BA390515-E64F-624A-045B-16A3BF808C3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370316" y="1683143"/>
              <a:ext cx="3277925" cy="1836892"/>
            </a:xfrm>
            <a:prstGeom prst="bentConnector3">
              <a:avLst>
                <a:gd name="adj1" fmla="val 32760"/>
              </a:avLst>
            </a:prstGeom>
            <a:ln/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8" name="Conector: Angulado 7">
              <a:extLst>
                <a:ext uri="{FF2B5EF4-FFF2-40B4-BE49-F238E27FC236}">
                  <a16:creationId xmlns:a16="http://schemas.microsoft.com/office/drawing/2014/main" id="{DA59EFFA-33E6-0F75-1E18-65F59FCD1032}"/>
                </a:ext>
              </a:extLst>
            </p:cNvPr>
            <p:cNvCxnSpPr>
              <a:cxnSpLocks/>
            </p:cNvCxnSpPr>
            <p:nvPr/>
          </p:nvCxnSpPr>
          <p:spPr>
            <a:xfrm>
              <a:off x="5510676" y="1683143"/>
              <a:ext cx="997502" cy="533906"/>
            </a:xfrm>
            <a:prstGeom prst="bentConnector3">
              <a:avLst>
                <a:gd name="adj1" fmla="val 80827"/>
              </a:avLst>
            </a:prstGeom>
            <a:ln>
              <a:tailEnd type="triangl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cxnSp>
        <p:nvCxnSpPr>
          <p:cNvPr id="9" name="Conector: Angulado 8">
            <a:extLst>
              <a:ext uri="{FF2B5EF4-FFF2-40B4-BE49-F238E27FC236}">
                <a16:creationId xmlns:a16="http://schemas.microsoft.com/office/drawing/2014/main" id="{DD851C35-6461-F135-58EB-1BD1ADD8C0AE}"/>
              </a:ext>
            </a:extLst>
          </p:cNvPr>
          <p:cNvCxnSpPr>
            <a:cxnSpLocks/>
          </p:cNvCxnSpPr>
          <p:nvPr/>
        </p:nvCxnSpPr>
        <p:spPr>
          <a:xfrm flipV="1">
            <a:off x="2145949" y="2730500"/>
            <a:ext cx="3166884" cy="750029"/>
          </a:xfrm>
          <a:prstGeom prst="bentConnector3">
            <a:avLst>
              <a:gd name="adj1" fmla="val 34360"/>
            </a:avLst>
          </a:prstGeom>
          <a:ln>
            <a:solidFill>
              <a:schemeClr val="accent1">
                <a:lumMod val="75000"/>
              </a:schemeClr>
            </a:solidFill>
            <a:tailEnd type="triangle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7809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1ff41f63424_0_38"/>
          <p:cNvSpPr txBox="1">
            <a:spLocks noGrp="1"/>
          </p:cNvSpPr>
          <p:nvPr>
            <p:ph type="body" idx="1"/>
          </p:nvPr>
        </p:nvSpPr>
        <p:spPr>
          <a:xfrm>
            <a:off x="427391" y="1333153"/>
            <a:ext cx="80265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1" indent="0" algn="l" rtl="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SzPts val="2000"/>
              <a:buNone/>
            </a:pPr>
            <a:r>
              <a:rPr lang="pt-BR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b) </a:t>
            </a:r>
            <a:r>
              <a:rPr lang="pt-BR" dirty="0">
                <a:latin typeface="Arial"/>
                <a:ea typeface="Arial"/>
                <a:cs typeface="Arial"/>
                <a:sym typeface="Arial"/>
              </a:rPr>
              <a:t>Aonde eles chegaram? </a:t>
            </a:r>
            <a:r>
              <a:rPr lang="pt-BR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Recanto Palmeiras</a:t>
            </a:r>
            <a:endParaRPr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1" indent="0" algn="l" rtl="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SzPts val="2000"/>
              <a:buNone/>
            </a:pPr>
            <a:r>
              <a:rPr lang="pt-BR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c) </a:t>
            </a:r>
            <a:r>
              <a:rPr lang="pt-BR" dirty="0">
                <a:latin typeface="Arial"/>
                <a:ea typeface="Arial"/>
                <a:cs typeface="Arial"/>
                <a:sym typeface="Arial"/>
              </a:rPr>
              <a:t>Existem outros caminhos possíveis? Trace outros caminhos e veja qual deles seria o caminho mais curto</a:t>
            </a:r>
            <a:r>
              <a:rPr lang="pt-BR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Sim</a:t>
            </a:r>
            <a:r>
              <a:rPr lang="pt-BR" b="1" dirty="0">
                <a:latin typeface="Arial"/>
                <a:ea typeface="Arial"/>
                <a:cs typeface="Arial"/>
                <a:sym typeface="Arial"/>
              </a:rPr>
              <a:t>, r</a:t>
            </a:r>
            <a:r>
              <a:rPr lang="pt-BR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esposta pessoal do estudante.</a:t>
            </a:r>
          </a:p>
          <a:p>
            <a:pPr marL="0" lvl="1" indent="0" algn="l" rtl="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SzPts val="2000"/>
              <a:buNone/>
            </a:pPr>
            <a:r>
              <a:rPr lang="pt-BR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d) </a:t>
            </a:r>
            <a:r>
              <a:rPr lang="pt-BR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Resposta no slide anterior traçada no mapa.</a:t>
            </a:r>
            <a:endParaRPr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1" indent="0" algn="l" rtl="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SzPts val="2000"/>
              <a:buNone/>
            </a:pPr>
            <a:r>
              <a:rPr lang="pt-BR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e) </a:t>
            </a:r>
            <a:r>
              <a:rPr lang="pt-BR" dirty="0">
                <a:latin typeface="Arial"/>
                <a:ea typeface="Arial"/>
                <a:cs typeface="Arial"/>
                <a:sym typeface="Arial"/>
              </a:rPr>
              <a:t>Descreva esse caminho.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0" lvl="1" indent="0" algn="l" rtl="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SzPts val="2000"/>
              <a:buNone/>
            </a:pPr>
            <a:r>
              <a:rPr lang="pt-BR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Seguir em frente; virar na 1</a:t>
            </a:r>
            <a:r>
              <a:rPr lang="pt-BR" b="1" u="sng" baseline="30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r>
              <a:rPr lang="pt-BR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estrada à esquerda, entrar na 1</a:t>
            </a:r>
            <a:r>
              <a:rPr lang="pt-BR" b="1" u="sng" baseline="30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r>
              <a:rPr lang="pt-BR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estrada à direita e se aproximar da 2</a:t>
            </a:r>
            <a:r>
              <a:rPr lang="pt-BR" b="1" u="sng" baseline="30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r>
              <a:rPr lang="pt-BR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porteira à esquerda.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2000"/>
              <a:buFont typeface="Lato"/>
              <a:buNone/>
            </a:pPr>
            <a:br>
              <a:rPr lang="pt-BR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</a:br>
            <a:endParaRPr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SzPts val="2000"/>
              <a:buNone/>
            </a:pPr>
            <a:endParaRPr dirty="0"/>
          </a:p>
        </p:txBody>
      </p:sp>
      <p:sp>
        <p:nvSpPr>
          <p:cNvPr id="235" name="Google Shape;235;g1ff41f63424_0_38"/>
          <p:cNvSpPr txBox="1">
            <a:spLocks noGrp="1"/>
          </p:cNvSpPr>
          <p:nvPr>
            <p:ph type="title"/>
          </p:nvPr>
        </p:nvSpPr>
        <p:spPr>
          <a:xfrm>
            <a:off x="427492" y="779053"/>
            <a:ext cx="83760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</a:pPr>
            <a:r>
              <a:rPr lang="pt-BR" dirty="0"/>
              <a:t>Correção</a:t>
            </a:r>
          </a:p>
        </p:txBody>
      </p:sp>
      <p:pic>
        <p:nvPicPr>
          <p:cNvPr id="236" name="Google Shape;236;g1ff41f63424_0_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41620" y="438573"/>
            <a:ext cx="424543" cy="4789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25"/>
          <p:cNvSpPr/>
          <p:nvPr/>
        </p:nvSpPr>
        <p:spPr>
          <a:xfrm>
            <a:off x="311388" y="754351"/>
            <a:ext cx="3481402" cy="4277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8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dirty="0">
                <a:solidFill>
                  <a:srgbClr val="7030A0"/>
                </a:solidFill>
              </a:rPr>
              <a:t>3</a:t>
            </a:r>
            <a:r>
              <a:rPr lang="pt-BR" sz="2000" b="0" i="0" u="none" strike="noStrike" cap="none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pt-BR" sz="20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Observe o mapa a seguir.</a:t>
            </a:r>
            <a:endParaRPr sz="12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Google Shape;181;p22">
            <a:extLst>
              <a:ext uri="{FF2B5EF4-FFF2-40B4-BE49-F238E27FC236}">
                <a16:creationId xmlns:a16="http://schemas.microsoft.com/office/drawing/2014/main" id="{5D6E9B96-63F6-AC8A-2367-DF9A79D3A3B8}"/>
              </a:ext>
            </a:extLst>
          </p:cNvPr>
          <p:cNvSpPr txBox="1"/>
          <p:nvPr/>
        </p:nvSpPr>
        <p:spPr>
          <a:xfrm rot="897">
            <a:off x="7458594" y="4494967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400" b="1" i="0" u="none" strike="noStrike" cap="none" dirty="0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2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696D0190-C2B2-E928-AA80-0168C702F6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2717" y="299606"/>
            <a:ext cx="503062" cy="348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m 6" descr="Interface gráfica do usuário, Diagrama&#10;&#10;Descrição gerada automaticamente">
            <a:extLst>
              <a:ext uri="{FF2B5EF4-FFF2-40B4-BE49-F238E27FC236}">
                <a16:creationId xmlns:a16="http://schemas.microsoft.com/office/drawing/2014/main" id="{3FFCE4A5-C045-1364-B1B6-0D630BF9A18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4082" b="23861"/>
          <a:stretch/>
        </p:blipFill>
        <p:spPr>
          <a:xfrm>
            <a:off x="270419" y="1231900"/>
            <a:ext cx="8805848" cy="3056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8674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26"/>
          <p:cNvSpPr/>
          <p:nvPr/>
        </p:nvSpPr>
        <p:spPr>
          <a:xfrm>
            <a:off x="470684" y="589689"/>
            <a:ext cx="7934762" cy="39641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323850" lvl="0" indent="-342900" algn="l" rtl="0">
              <a:lnSpc>
                <a:spcPct val="114000"/>
              </a:lnSpc>
              <a:spcAft>
                <a:spcPts val="600"/>
              </a:spcAft>
              <a:buClr>
                <a:srgbClr val="7030A0"/>
              </a:buClr>
              <a:buFont typeface="Arial" panose="020B0604020202020204" pitchFamily="34" charset="0"/>
              <a:buChar char="•"/>
            </a:pPr>
            <a:r>
              <a:rPr lang="pt-BR" sz="2000" b="0" i="0" u="none" strike="noStrike" cap="none" dirty="0">
                <a:solidFill>
                  <a:srgbClr val="231F20"/>
                </a:solidFill>
                <a:latin typeface="+mj-lt"/>
                <a:ea typeface="Arial"/>
                <a:cs typeface="Arial"/>
                <a:sym typeface="Arial"/>
              </a:rPr>
              <a:t>Partindo de sua casa, Patrícia segue em frente. Depois, pega a 4</a:t>
            </a:r>
            <a:r>
              <a:rPr lang="pt-BR" sz="2000" b="0" i="0" u="sng" strike="noStrike" cap="none" baseline="30000" dirty="0">
                <a:solidFill>
                  <a:srgbClr val="231F20"/>
                </a:solidFill>
                <a:latin typeface="+mj-lt"/>
                <a:ea typeface="Arial"/>
                <a:cs typeface="Arial"/>
                <a:sym typeface="Arial"/>
              </a:rPr>
              <a:t>a</a:t>
            </a:r>
            <a:r>
              <a:rPr lang="pt-BR" sz="2000" b="0" i="0" u="none" strike="noStrike" cap="none" dirty="0">
                <a:solidFill>
                  <a:srgbClr val="231F20"/>
                </a:solidFill>
                <a:latin typeface="+mj-lt"/>
                <a:ea typeface="Arial"/>
                <a:cs typeface="Arial"/>
                <a:sym typeface="Arial"/>
              </a:rPr>
              <a:t> rua virando à esquerda. Em seguida, atravessa a avenida à frente. Responda:</a:t>
            </a:r>
          </a:p>
          <a:p>
            <a:pPr marL="342900" marR="323850" lvl="0" indent="-342900" algn="l" rtl="0">
              <a:lnSpc>
                <a:spcPct val="114000"/>
              </a:lnSpc>
              <a:spcAft>
                <a:spcPts val="600"/>
              </a:spcAft>
              <a:buClr>
                <a:srgbClr val="7030A0"/>
              </a:buClr>
              <a:buFont typeface="Arial" panose="020B0604020202020204" pitchFamily="34" charset="0"/>
              <a:buChar char="•"/>
            </a:pPr>
            <a:endParaRPr sz="2000" dirty="0">
              <a:solidFill>
                <a:srgbClr val="231F20"/>
              </a:solidFill>
              <a:latin typeface="+mj-lt"/>
            </a:endParaRPr>
          </a:p>
          <a:p>
            <a:pPr marR="323850" lvl="0" indent="0" algn="l" rtl="0">
              <a:lnSpc>
                <a:spcPct val="114000"/>
              </a:lnSpc>
              <a:spcAft>
                <a:spcPts val="600"/>
              </a:spcAft>
              <a:buNone/>
            </a:pPr>
            <a:r>
              <a:rPr lang="pt-BR" sz="2000" dirty="0">
                <a:solidFill>
                  <a:srgbClr val="7030A0"/>
                </a:solidFill>
                <a:latin typeface="+mj-lt"/>
              </a:rPr>
              <a:t>a) </a:t>
            </a:r>
            <a:r>
              <a:rPr lang="pt-BR" sz="2000" dirty="0">
                <a:solidFill>
                  <a:srgbClr val="231F20"/>
                </a:solidFill>
                <a:latin typeface="+mj-lt"/>
              </a:rPr>
              <a:t>Ao</a:t>
            </a:r>
            <a:r>
              <a:rPr lang="pt-BR" sz="2000" b="0" i="0" u="none" strike="noStrike" cap="none" dirty="0">
                <a:solidFill>
                  <a:srgbClr val="231F20"/>
                </a:solidFill>
                <a:latin typeface="+mj-lt"/>
                <a:ea typeface="Arial"/>
                <a:cs typeface="Arial"/>
                <a:sym typeface="Arial"/>
              </a:rPr>
              <a:t>nde Patrícia chegou?</a:t>
            </a:r>
            <a:endParaRPr sz="2000" dirty="0">
              <a:solidFill>
                <a:srgbClr val="231F20"/>
              </a:solidFill>
              <a:latin typeface="+mj-lt"/>
            </a:endParaRPr>
          </a:p>
          <a:p>
            <a:pPr marR="323850" lvl="0" indent="0" algn="l" rtl="0">
              <a:lnSpc>
                <a:spcPct val="114000"/>
              </a:lnSpc>
              <a:spcAft>
                <a:spcPts val="600"/>
              </a:spcAft>
              <a:buNone/>
            </a:pPr>
            <a:r>
              <a:rPr lang="pt-BR" sz="2000" dirty="0">
                <a:solidFill>
                  <a:srgbClr val="231F20"/>
                </a:solidFill>
                <a:latin typeface="+mj-lt"/>
              </a:rPr>
              <a:t>________________________________________________</a:t>
            </a:r>
            <a:endParaRPr sz="2000" dirty="0">
              <a:solidFill>
                <a:srgbClr val="231F20"/>
              </a:solidFill>
              <a:latin typeface="+mj-lt"/>
            </a:endParaRPr>
          </a:p>
          <a:p>
            <a:pPr marR="323850" lvl="0" indent="0" algn="l" rtl="0">
              <a:lnSpc>
                <a:spcPct val="114000"/>
              </a:lnSpc>
              <a:spcAft>
                <a:spcPts val="600"/>
              </a:spcAft>
              <a:buNone/>
            </a:pPr>
            <a:r>
              <a:rPr lang="pt-BR" sz="2000" dirty="0">
                <a:solidFill>
                  <a:srgbClr val="7030A0"/>
                </a:solidFill>
                <a:latin typeface="+mj-lt"/>
              </a:rPr>
              <a:t>b) </a:t>
            </a:r>
            <a:r>
              <a:rPr lang="pt-BR" sz="2000" b="0" i="0" u="none" strike="noStrike" cap="none" dirty="0">
                <a:solidFill>
                  <a:srgbClr val="231F20"/>
                </a:solidFill>
                <a:latin typeface="+mj-lt"/>
                <a:ea typeface="Arial"/>
                <a:cs typeface="Arial"/>
                <a:sym typeface="Arial"/>
              </a:rPr>
              <a:t>Descreva o caminho mais curto que levará Patrícia ao supermercado.</a:t>
            </a:r>
            <a:endParaRPr sz="2000" b="0" i="0" u="none" strike="noStrike" cap="none" dirty="0">
              <a:solidFill>
                <a:srgbClr val="231F20"/>
              </a:solidFill>
              <a:latin typeface="+mj-lt"/>
              <a:ea typeface="Arial"/>
              <a:cs typeface="Arial"/>
              <a:sym typeface="Arial"/>
            </a:endParaRPr>
          </a:p>
          <a:p>
            <a:pPr marR="323850" lvl="0" indent="0" algn="l" rtl="0">
              <a:lnSpc>
                <a:spcPct val="114000"/>
              </a:lnSpc>
              <a:spcAft>
                <a:spcPts val="600"/>
              </a:spcAft>
              <a:buNone/>
            </a:pPr>
            <a:r>
              <a:rPr lang="pt-BR" sz="2000" dirty="0">
                <a:solidFill>
                  <a:srgbClr val="231F20"/>
                </a:solidFill>
                <a:latin typeface="+mj-lt"/>
              </a:rPr>
              <a:t>________________________________________________</a:t>
            </a:r>
            <a:endParaRPr sz="2000" dirty="0">
              <a:solidFill>
                <a:srgbClr val="231F20"/>
              </a:solidFill>
              <a:latin typeface="+mj-lt"/>
            </a:endParaRPr>
          </a:p>
          <a:p>
            <a:pPr marR="0" lvl="0" indent="0" algn="l" rtl="0">
              <a:lnSpc>
                <a:spcPct val="114000"/>
              </a:lnSpc>
              <a:spcAft>
                <a:spcPts val="600"/>
              </a:spcAft>
              <a:buNone/>
            </a:pPr>
            <a:r>
              <a:rPr lang="pt-BR" sz="1000" b="0" i="0" u="none" strike="noStrike" cap="none" dirty="0">
                <a:solidFill>
                  <a:srgbClr val="000000"/>
                </a:solidFill>
                <a:latin typeface="+mj-lt"/>
                <a:ea typeface="Calibri"/>
                <a:cs typeface="Calibri"/>
                <a:sym typeface="Calibri"/>
              </a:rPr>
              <a:t> </a:t>
            </a:r>
            <a:endParaRPr sz="1300" b="0" i="0" u="none" strike="noStrike" cap="none" dirty="0">
              <a:solidFill>
                <a:srgbClr val="000000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pic>
        <p:nvPicPr>
          <p:cNvPr id="2" name="Google Shape;249;p25">
            <a:extLst>
              <a:ext uri="{FF2B5EF4-FFF2-40B4-BE49-F238E27FC236}">
                <a16:creationId xmlns:a16="http://schemas.microsoft.com/office/drawing/2014/main" id="{3064CE6B-45EC-9F14-E920-1DAC563B0FF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44271" y="241883"/>
            <a:ext cx="651783" cy="485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1ff41f63424_0_46"/>
          <p:cNvSpPr/>
          <p:nvPr/>
        </p:nvSpPr>
        <p:spPr>
          <a:xfrm>
            <a:off x="515952" y="1103491"/>
            <a:ext cx="8201308" cy="361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323850" lvl="0" indent="-342900" algn="l" rtl="0">
              <a:lnSpc>
                <a:spcPct val="114000"/>
              </a:lnSpc>
              <a:spcAft>
                <a:spcPts val="600"/>
              </a:spcAft>
              <a:buClr>
                <a:srgbClr val="7030A0"/>
              </a:buClr>
              <a:buFont typeface="Arial" panose="020B0604020202020204" pitchFamily="34" charset="0"/>
              <a:buChar char="•"/>
            </a:pPr>
            <a:r>
              <a:rPr lang="pt-BR" sz="20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Partindo de sua casa, Patrícia segue em frente. Depois, pega a quarta rua virando à esquerda. Em seguida, atravessa a avenida à frente. </a:t>
            </a:r>
            <a:r>
              <a:rPr lang="pt-BR" sz="2000" dirty="0">
                <a:solidFill>
                  <a:srgbClr val="231F20"/>
                </a:solidFill>
              </a:rPr>
              <a:t>R</a:t>
            </a:r>
            <a:r>
              <a:rPr lang="pt-BR" sz="20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esponda:</a:t>
            </a:r>
          </a:p>
          <a:p>
            <a:pPr marL="342900" marR="323850" lvl="0" indent="-342900" algn="l" rtl="0">
              <a:lnSpc>
                <a:spcPct val="114000"/>
              </a:lnSpc>
              <a:spcAft>
                <a:spcPts val="600"/>
              </a:spcAft>
              <a:buClr>
                <a:srgbClr val="7030A0"/>
              </a:buClr>
              <a:buFont typeface="Arial" panose="020B0604020202020204" pitchFamily="34" charset="0"/>
              <a:buChar char="•"/>
            </a:pPr>
            <a:endParaRPr sz="2000" dirty="0">
              <a:solidFill>
                <a:srgbClr val="231F20"/>
              </a:solidFill>
            </a:endParaRPr>
          </a:p>
          <a:p>
            <a:pPr marR="323850" lvl="0" indent="0" algn="l" rtl="0">
              <a:lnSpc>
                <a:spcPct val="114000"/>
              </a:lnSpc>
              <a:spcAft>
                <a:spcPts val="600"/>
              </a:spcAft>
              <a:buNone/>
            </a:pPr>
            <a:r>
              <a:rPr lang="pt-BR" sz="2000" dirty="0">
                <a:solidFill>
                  <a:srgbClr val="7030A0"/>
                </a:solidFill>
              </a:rPr>
              <a:t>a) </a:t>
            </a:r>
            <a:r>
              <a:rPr lang="pt-BR" sz="2000" dirty="0">
                <a:solidFill>
                  <a:srgbClr val="231F20"/>
                </a:solidFill>
              </a:rPr>
              <a:t>Ao</a:t>
            </a:r>
            <a:r>
              <a:rPr lang="pt-BR" sz="20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nde Patrícia chegou?</a:t>
            </a:r>
            <a:endParaRPr sz="2000" dirty="0">
              <a:solidFill>
                <a:srgbClr val="231F20"/>
              </a:solidFill>
            </a:endParaRPr>
          </a:p>
          <a:p>
            <a:pPr marR="323850" lvl="0" indent="0" algn="l" rtl="0">
              <a:lnSpc>
                <a:spcPct val="114000"/>
              </a:lnSpc>
              <a:spcAft>
                <a:spcPts val="600"/>
              </a:spcAft>
              <a:buNone/>
            </a:pPr>
            <a:r>
              <a:rPr lang="pt-BR" sz="2000" b="1" dirty="0">
                <a:solidFill>
                  <a:schemeClr val="dk1"/>
                </a:solidFill>
              </a:rPr>
              <a:t>No campo de futebol.</a:t>
            </a:r>
            <a:endParaRPr sz="2000" b="1" dirty="0">
              <a:solidFill>
                <a:schemeClr val="dk1"/>
              </a:solidFill>
            </a:endParaRPr>
          </a:p>
          <a:p>
            <a:pPr marR="323850" lvl="0" indent="0" algn="l" rtl="0">
              <a:lnSpc>
                <a:spcPct val="114000"/>
              </a:lnSpc>
              <a:spcAft>
                <a:spcPts val="600"/>
              </a:spcAft>
              <a:buNone/>
            </a:pPr>
            <a:r>
              <a:rPr lang="pt-BR" sz="2000" dirty="0">
                <a:solidFill>
                  <a:srgbClr val="7030A0"/>
                </a:solidFill>
              </a:rPr>
              <a:t>b) </a:t>
            </a:r>
            <a:r>
              <a:rPr lang="pt-BR" sz="20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Descreva o caminho mais curto que levará Patrícia ao supermercado.</a:t>
            </a:r>
            <a:endParaRPr sz="2000" dirty="0">
              <a:solidFill>
                <a:srgbClr val="231F20"/>
              </a:solidFill>
            </a:endParaRPr>
          </a:p>
          <a:p>
            <a:pPr marR="323850" lvl="0" indent="0" algn="l" rtl="0">
              <a:lnSpc>
                <a:spcPct val="114000"/>
              </a:lnSpc>
              <a:spcAft>
                <a:spcPts val="600"/>
              </a:spcAft>
              <a:buNone/>
            </a:pPr>
            <a:r>
              <a:rPr lang="pt-BR" sz="2000" b="1" dirty="0">
                <a:solidFill>
                  <a:schemeClr val="dk1"/>
                </a:solidFill>
              </a:rPr>
              <a:t>Virar na 1</a:t>
            </a:r>
            <a:r>
              <a:rPr lang="pt-BR" sz="2000" b="1" u="sng" baseline="30000" dirty="0">
                <a:solidFill>
                  <a:schemeClr val="dk1"/>
                </a:solidFill>
              </a:rPr>
              <a:t>a</a:t>
            </a:r>
            <a:r>
              <a:rPr lang="pt-BR" sz="2000" b="1" dirty="0">
                <a:solidFill>
                  <a:schemeClr val="dk1"/>
                </a:solidFill>
              </a:rPr>
              <a:t> rua à esquerda, andar uma quadra e virar à direita.</a:t>
            </a:r>
            <a:endParaRPr sz="2000" dirty="0">
              <a:solidFill>
                <a:srgbClr val="231F20"/>
              </a:solidFill>
            </a:endParaRPr>
          </a:p>
          <a:p>
            <a:pPr marR="0" lvl="0" indent="0" algn="l" rtl="0">
              <a:lnSpc>
                <a:spcPct val="114000"/>
              </a:lnSpc>
              <a:spcAft>
                <a:spcPts val="600"/>
              </a:spcAft>
              <a:buNone/>
            </a:pPr>
            <a:r>
              <a:rPr lang="pt-BR" sz="1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3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g1ff41f63424_0_46"/>
          <p:cNvSpPr txBox="1"/>
          <p:nvPr/>
        </p:nvSpPr>
        <p:spPr>
          <a:xfrm>
            <a:off x="426740" y="592012"/>
            <a:ext cx="37782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</a:pPr>
            <a:r>
              <a:rPr lang="pt-BR" sz="2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</a:p>
        </p:txBody>
      </p:sp>
      <p:pic>
        <p:nvPicPr>
          <p:cNvPr id="2" name="Google Shape;255;p26">
            <a:extLst>
              <a:ext uri="{FF2B5EF4-FFF2-40B4-BE49-F238E27FC236}">
                <a16:creationId xmlns:a16="http://schemas.microsoft.com/office/drawing/2014/main" id="{7564CE45-9FC5-2B0D-9CDA-499BF93D037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03505" y="423509"/>
            <a:ext cx="424543" cy="4789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29c03e3d857_0_218"/>
          <p:cNvSpPr txBox="1">
            <a:spLocks noGrp="1"/>
          </p:cNvSpPr>
          <p:nvPr>
            <p:ph type="body" idx="1"/>
          </p:nvPr>
        </p:nvSpPr>
        <p:spPr>
          <a:xfrm>
            <a:off x="4818875" y="740314"/>
            <a:ext cx="38883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pt-BR" dirty="0"/>
              <a:t>Identificar a localização e a movimentação de pessoas e/ou objetos em desenhos, gravuras, fotos, maquetes, malhas quadriculadas, itinerários, croquis e mapas;</a:t>
            </a:r>
            <a:endParaRPr dirty="0"/>
          </a:p>
          <a:p>
            <a:pPr marL="457200" lvl="0" indent="-35560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pt-BR" dirty="0"/>
              <a:t>Orientar movimentação e/ou deslocamento de outra pessoa fornecendo-lhe determinadas orientações espaciais.</a:t>
            </a:r>
            <a:endParaRPr dirty="0"/>
          </a:p>
          <a:p>
            <a:pPr marL="342900" lvl="0" indent="-21590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 dirty="0"/>
          </a:p>
        </p:txBody>
      </p:sp>
      <p:sp>
        <p:nvSpPr>
          <p:cNvPr id="108" name="Google Shape;108;g29c03e3d857_0_218"/>
          <p:cNvSpPr txBox="1">
            <a:spLocks noGrp="1"/>
          </p:cNvSpPr>
          <p:nvPr>
            <p:ph type="body" idx="2"/>
          </p:nvPr>
        </p:nvSpPr>
        <p:spPr>
          <a:xfrm>
            <a:off x="434375" y="740314"/>
            <a:ext cx="38883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indent="-342900">
              <a:lnSpc>
                <a:spcPct val="114000"/>
              </a:lnSpc>
            </a:pPr>
            <a:r>
              <a:rPr lang="pt-BR" dirty="0"/>
              <a:t>Localização e movimentação: representação de objetos e pontos de referência.</a:t>
            </a:r>
            <a:endParaRPr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" name="Google Shape;278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02171" y="327061"/>
            <a:ext cx="403501" cy="290938"/>
          </a:xfrm>
          <a:prstGeom prst="rect">
            <a:avLst/>
          </a:prstGeom>
          <a:noFill/>
          <a:ln>
            <a:noFill/>
          </a:ln>
        </p:spPr>
      </p:pic>
      <p:sp>
        <p:nvSpPr>
          <p:cNvPr id="293" name="Google Shape;266;p27">
            <a:extLst>
              <a:ext uri="{FF2B5EF4-FFF2-40B4-BE49-F238E27FC236}">
                <a16:creationId xmlns:a16="http://schemas.microsoft.com/office/drawing/2014/main" id="{87A9BC73-72FF-76B5-6A98-A8BA662FD96A}"/>
              </a:ext>
            </a:extLst>
          </p:cNvPr>
          <p:cNvSpPr/>
          <p:nvPr/>
        </p:nvSpPr>
        <p:spPr>
          <a:xfrm>
            <a:off x="364059" y="594424"/>
            <a:ext cx="8868953" cy="163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324485" lvl="0" indent="0" rtl="0">
              <a:spcBef>
                <a:spcPts val="0"/>
              </a:spcBef>
              <a:buNone/>
            </a:pPr>
            <a:r>
              <a:rPr lang="pt-BR" sz="2000" dirty="0">
                <a:solidFill>
                  <a:srgbClr val="7030A0"/>
                </a:solidFill>
              </a:rPr>
              <a:t>4</a:t>
            </a:r>
            <a:r>
              <a:rPr lang="pt-BR" sz="2000" b="0" i="0" u="none" strike="noStrike" cap="none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pt-BR" sz="20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A mãe de Luísa não sabia como chegar à casa de uma tia que mora na praia. Quando ela chegou à avenida que contorna a praia, na altura da rua Getúlio Vargas, ligou para Luísa pedindo que dissesse como chegar à casa da tia. Luísa consultou o mapa a seguir e conseguiu ajudar sua mãe.</a:t>
            </a:r>
            <a:endParaRPr sz="2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" name="CaixaDeTexto 298">
            <a:extLst>
              <a:ext uri="{FF2B5EF4-FFF2-40B4-BE49-F238E27FC236}">
                <a16:creationId xmlns:a16="http://schemas.microsoft.com/office/drawing/2014/main" id="{F8E65BB9-7C86-2FB9-BA3E-767B04E11C8E}"/>
              </a:ext>
            </a:extLst>
          </p:cNvPr>
          <p:cNvSpPr txBox="1"/>
          <p:nvPr/>
        </p:nvSpPr>
        <p:spPr>
          <a:xfrm>
            <a:off x="364059" y="4270103"/>
            <a:ext cx="865781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324485" lvl="0" indent="-342900" algn="just" rtl="0"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Font typeface="Arial" panose="020B0604020202020204" pitchFamily="34" charset="0"/>
              <a:buChar char="•"/>
            </a:pPr>
            <a:r>
              <a:rPr lang="pt-BR" sz="20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Trace o percurso no mapa e escreva o que você diria para ajudar a mãe de Luísa a localizar a casa da tia.</a:t>
            </a:r>
            <a:endParaRPr lang="pt-BR" sz="2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307" name="Tabela 3">
            <a:extLst>
              <a:ext uri="{FF2B5EF4-FFF2-40B4-BE49-F238E27FC236}">
                <a16:creationId xmlns:a16="http://schemas.microsoft.com/office/drawing/2014/main" id="{46A50069-7497-C96C-88B4-52C9229431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9757463"/>
              </p:ext>
            </p:extLst>
          </p:nvPr>
        </p:nvGraphicFramePr>
        <p:xfrm>
          <a:off x="1768110" y="1926372"/>
          <a:ext cx="5381201" cy="2406955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{3D42815D-1B6E-4522-B2EE-37C5B3523F4D}</a:tableStyleId>
              </a:tblPr>
              <a:tblGrid>
                <a:gridCol w="283221">
                  <a:extLst>
                    <a:ext uri="{9D8B030D-6E8A-4147-A177-3AD203B41FA5}">
                      <a16:colId xmlns:a16="http://schemas.microsoft.com/office/drawing/2014/main" val="1270877528"/>
                    </a:ext>
                  </a:extLst>
                </a:gridCol>
                <a:gridCol w="869894">
                  <a:extLst>
                    <a:ext uri="{9D8B030D-6E8A-4147-A177-3AD203B41FA5}">
                      <a16:colId xmlns:a16="http://schemas.microsoft.com/office/drawing/2014/main" val="2023670228"/>
                    </a:ext>
                  </a:extLst>
                </a:gridCol>
                <a:gridCol w="384371">
                  <a:extLst>
                    <a:ext uri="{9D8B030D-6E8A-4147-A177-3AD203B41FA5}">
                      <a16:colId xmlns:a16="http://schemas.microsoft.com/office/drawing/2014/main" val="2399483383"/>
                    </a:ext>
                  </a:extLst>
                </a:gridCol>
                <a:gridCol w="1153115">
                  <a:extLst>
                    <a:ext uri="{9D8B030D-6E8A-4147-A177-3AD203B41FA5}">
                      <a16:colId xmlns:a16="http://schemas.microsoft.com/office/drawing/2014/main" val="3911474040"/>
                    </a:ext>
                  </a:extLst>
                </a:gridCol>
                <a:gridCol w="384371">
                  <a:extLst>
                    <a:ext uri="{9D8B030D-6E8A-4147-A177-3AD203B41FA5}">
                      <a16:colId xmlns:a16="http://schemas.microsoft.com/office/drawing/2014/main" val="1209958005"/>
                    </a:ext>
                  </a:extLst>
                </a:gridCol>
                <a:gridCol w="1537487">
                  <a:extLst>
                    <a:ext uri="{9D8B030D-6E8A-4147-A177-3AD203B41FA5}">
                      <a16:colId xmlns:a16="http://schemas.microsoft.com/office/drawing/2014/main" val="3172441972"/>
                    </a:ext>
                  </a:extLst>
                </a:gridCol>
                <a:gridCol w="384371">
                  <a:extLst>
                    <a:ext uri="{9D8B030D-6E8A-4147-A177-3AD203B41FA5}">
                      <a16:colId xmlns:a16="http://schemas.microsoft.com/office/drawing/2014/main" val="1816856586"/>
                    </a:ext>
                  </a:extLst>
                </a:gridCol>
                <a:gridCol w="384371">
                  <a:extLst>
                    <a:ext uri="{9D8B030D-6E8A-4147-A177-3AD203B41FA5}">
                      <a16:colId xmlns:a16="http://schemas.microsoft.com/office/drawing/2014/main" val="4153407265"/>
                    </a:ext>
                  </a:extLst>
                </a:gridCol>
              </a:tblGrid>
              <a:tr h="365462">
                <a:tc gridSpan="8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10940355"/>
                  </a:ext>
                </a:extLst>
              </a:tr>
              <a:tr h="294790">
                <a:tc gridSpan="8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9964034"/>
                  </a:ext>
                </a:extLst>
              </a:tr>
              <a:tr h="548196">
                <a:tc rowSpan="5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3501061"/>
                  </a:ext>
                </a:extLst>
              </a:tr>
              <a:tr h="294790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7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8754467"/>
                  </a:ext>
                </a:extLst>
              </a:tr>
              <a:tr h="294790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6696246"/>
                  </a:ext>
                </a:extLst>
              </a:tr>
              <a:tr h="294790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3925729"/>
                  </a:ext>
                </a:extLst>
              </a:tr>
              <a:tr h="274097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7">
                  <a:txBody>
                    <a:bodyPr/>
                    <a:lstStyle/>
                    <a:p>
                      <a:endParaRPr lang="pt-BR" sz="800" dirty="0"/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3150301"/>
                  </a:ext>
                </a:extLst>
              </a:tr>
            </a:tbl>
          </a:graphicData>
        </a:graphic>
      </p:graphicFrame>
      <p:grpSp>
        <p:nvGrpSpPr>
          <p:cNvPr id="308" name="Agrupar 307">
            <a:extLst>
              <a:ext uri="{FF2B5EF4-FFF2-40B4-BE49-F238E27FC236}">
                <a16:creationId xmlns:a16="http://schemas.microsoft.com/office/drawing/2014/main" id="{11A43DED-EAC3-F4B7-FF09-955A342C4340}"/>
              </a:ext>
            </a:extLst>
          </p:cNvPr>
          <p:cNvGrpSpPr/>
          <p:nvPr/>
        </p:nvGrpSpPr>
        <p:grpSpPr>
          <a:xfrm>
            <a:off x="1865209" y="1926372"/>
            <a:ext cx="5284102" cy="2491623"/>
            <a:chOff x="2244371" y="233379"/>
            <a:chExt cx="5763548" cy="2719966"/>
          </a:xfrm>
        </p:grpSpPr>
        <p:grpSp>
          <p:nvGrpSpPr>
            <p:cNvPr id="309" name="Agrupar 308">
              <a:extLst>
                <a:ext uri="{FF2B5EF4-FFF2-40B4-BE49-F238E27FC236}">
                  <a16:creationId xmlns:a16="http://schemas.microsoft.com/office/drawing/2014/main" id="{92375983-81F1-DA68-E8DD-3CC9E158138F}"/>
                </a:ext>
              </a:extLst>
            </p:cNvPr>
            <p:cNvGrpSpPr/>
            <p:nvPr/>
          </p:nvGrpSpPr>
          <p:grpSpPr>
            <a:xfrm>
              <a:off x="2244371" y="233379"/>
              <a:ext cx="5763548" cy="2719966"/>
              <a:chOff x="2244371" y="233379"/>
              <a:chExt cx="5763548" cy="2719966"/>
            </a:xfrm>
          </p:grpSpPr>
          <p:sp>
            <p:nvSpPr>
              <p:cNvPr id="311" name="Retângulo 310">
                <a:extLst>
                  <a:ext uri="{FF2B5EF4-FFF2-40B4-BE49-F238E27FC236}">
                    <a16:creationId xmlns:a16="http://schemas.microsoft.com/office/drawing/2014/main" id="{67918D4B-077A-AC58-4B6E-57DD5A76A118}"/>
                  </a:ext>
                </a:extLst>
              </p:cNvPr>
              <p:cNvSpPr/>
              <p:nvPr/>
            </p:nvSpPr>
            <p:spPr>
              <a:xfrm rot="2961937">
                <a:off x="5095550" y="1589538"/>
                <a:ext cx="2373154" cy="35446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FFFF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grpSp>
            <p:nvGrpSpPr>
              <p:cNvPr id="312" name="Agrupar 311">
                <a:extLst>
                  <a:ext uri="{FF2B5EF4-FFF2-40B4-BE49-F238E27FC236}">
                    <a16:creationId xmlns:a16="http://schemas.microsoft.com/office/drawing/2014/main" id="{B3B67C31-8E4A-9CC6-DD03-37051255A962}"/>
                  </a:ext>
                </a:extLst>
              </p:cNvPr>
              <p:cNvGrpSpPr/>
              <p:nvPr/>
            </p:nvGrpSpPr>
            <p:grpSpPr>
              <a:xfrm>
                <a:off x="2244371" y="233379"/>
                <a:ext cx="5763548" cy="2636378"/>
                <a:chOff x="2244371" y="233379"/>
                <a:chExt cx="5763548" cy="2636378"/>
              </a:xfrm>
            </p:grpSpPr>
            <p:sp>
              <p:nvSpPr>
                <p:cNvPr id="313" name="CaixaDeTexto 312">
                  <a:extLst>
                    <a:ext uri="{FF2B5EF4-FFF2-40B4-BE49-F238E27FC236}">
                      <a16:creationId xmlns:a16="http://schemas.microsoft.com/office/drawing/2014/main" id="{191DBB79-176E-2A8A-40B0-741AEF3C125F}"/>
                    </a:ext>
                  </a:extLst>
                </p:cNvPr>
                <p:cNvSpPr txBox="1"/>
                <p:nvPr/>
              </p:nvSpPr>
              <p:spPr>
                <a:xfrm>
                  <a:off x="5803877" y="677180"/>
                  <a:ext cx="1258678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pt-BR" dirty="0"/>
                    <a:t>Mãe de Luísa</a:t>
                  </a:r>
                </a:p>
              </p:txBody>
            </p:sp>
            <p:grpSp>
              <p:nvGrpSpPr>
                <p:cNvPr id="314" name="Agrupar 313">
                  <a:extLst>
                    <a:ext uri="{FF2B5EF4-FFF2-40B4-BE49-F238E27FC236}">
                      <a16:creationId xmlns:a16="http://schemas.microsoft.com/office/drawing/2014/main" id="{15D44F7F-E3EC-1DEE-C1D1-37CC06727D8B}"/>
                    </a:ext>
                  </a:extLst>
                </p:cNvPr>
                <p:cNvGrpSpPr/>
                <p:nvPr/>
              </p:nvGrpSpPr>
              <p:grpSpPr>
                <a:xfrm>
                  <a:off x="2244371" y="233379"/>
                  <a:ext cx="5763548" cy="2636378"/>
                  <a:chOff x="2244371" y="233379"/>
                  <a:chExt cx="5763548" cy="2636378"/>
                </a:xfrm>
              </p:grpSpPr>
              <p:grpSp>
                <p:nvGrpSpPr>
                  <p:cNvPr id="315" name="Agrupar 314">
                    <a:extLst>
                      <a:ext uri="{FF2B5EF4-FFF2-40B4-BE49-F238E27FC236}">
                        <a16:creationId xmlns:a16="http://schemas.microsoft.com/office/drawing/2014/main" id="{254BED2F-7A30-5E4D-3DAF-2C1BD31FBB8C}"/>
                      </a:ext>
                    </a:extLst>
                  </p:cNvPr>
                  <p:cNvGrpSpPr/>
                  <p:nvPr/>
                </p:nvGrpSpPr>
                <p:grpSpPr>
                  <a:xfrm>
                    <a:off x="2244371" y="233379"/>
                    <a:ext cx="5763548" cy="2636378"/>
                    <a:chOff x="2244371" y="233379"/>
                    <a:chExt cx="5763548" cy="2636378"/>
                  </a:xfrm>
                </p:grpSpPr>
                <p:grpSp>
                  <p:nvGrpSpPr>
                    <p:cNvPr id="319" name="Agrupar 318">
                      <a:extLst>
                        <a:ext uri="{FF2B5EF4-FFF2-40B4-BE49-F238E27FC236}">
                          <a16:creationId xmlns:a16="http://schemas.microsoft.com/office/drawing/2014/main" id="{80A6781F-931F-F2D7-55B0-E7ACA9E4AC3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244371" y="233379"/>
                      <a:ext cx="5763548" cy="2636378"/>
                      <a:chOff x="2244371" y="233379"/>
                      <a:chExt cx="5763548" cy="2636378"/>
                    </a:xfrm>
                  </p:grpSpPr>
                  <p:grpSp>
                    <p:nvGrpSpPr>
                      <p:cNvPr id="322" name="Agrupar 321">
                        <a:extLst>
                          <a:ext uri="{FF2B5EF4-FFF2-40B4-BE49-F238E27FC236}">
                            <a16:creationId xmlns:a16="http://schemas.microsoft.com/office/drawing/2014/main" id="{795E4748-6D51-6E88-2ABF-8BD95B0E1CC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3420493" y="631894"/>
                        <a:ext cx="4103979" cy="2237863"/>
                        <a:chOff x="3420493" y="631894"/>
                        <a:chExt cx="4103979" cy="2237863"/>
                      </a:xfrm>
                    </p:grpSpPr>
                    <p:sp>
                      <p:nvSpPr>
                        <p:cNvPr id="324" name="CaixaDeTexto 323">
                          <a:extLst>
                            <a:ext uri="{FF2B5EF4-FFF2-40B4-BE49-F238E27FC236}">
                              <a16:creationId xmlns:a16="http://schemas.microsoft.com/office/drawing/2014/main" id="{89DCF36F-655B-4907-DD71-BD549C345702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>
                          <a:off x="3468319" y="631894"/>
                          <a:ext cx="1657826" cy="307777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r>
                            <a:rPr lang="pt-BR" dirty="0"/>
                            <a:t>Avenida Beira Mar</a:t>
                          </a:r>
                        </a:p>
                      </p:txBody>
                    </p:sp>
                    <p:sp>
                      <p:nvSpPr>
                        <p:cNvPr id="325" name="CaixaDeTexto 324">
                          <a:extLst>
                            <a:ext uri="{FF2B5EF4-FFF2-40B4-BE49-F238E27FC236}">
                              <a16:creationId xmlns:a16="http://schemas.microsoft.com/office/drawing/2014/main" id="{36E0F5CC-5F24-4C28-77FA-63702C5358C4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>
                          <a:off x="3776553" y="1649153"/>
                          <a:ext cx="1439323" cy="302384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r>
                            <a:rPr lang="pt-BR" sz="1200" dirty="0"/>
                            <a:t>Avenida Pedro II</a:t>
                          </a:r>
                        </a:p>
                      </p:txBody>
                    </p:sp>
                    <p:sp>
                      <p:nvSpPr>
                        <p:cNvPr id="326" name="CaixaDeTexto 325">
                          <a:extLst>
                            <a:ext uri="{FF2B5EF4-FFF2-40B4-BE49-F238E27FC236}">
                              <a16:creationId xmlns:a16="http://schemas.microsoft.com/office/drawing/2014/main" id="{2B840CD6-ECC1-62F2-3F79-7D459010FF94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 rot="16200000">
                          <a:off x="2869702" y="1727881"/>
                          <a:ext cx="1409359" cy="307777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r>
                            <a:rPr lang="pt-BR" dirty="0"/>
                            <a:t>Rua das Rosas</a:t>
                          </a:r>
                        </a:p>
                      </p:txBody>
                    </p:sp>
                    <p:sp>
                      <p:nvSpPr>
                        <p:cNvPr id="327" name="CaixaDeTexto 326">
                          <a:extLst>
                            <a:ext uri="{FF2B5EF4-FFF2-40B4-BE49-F238E27FC236}">
                              <a16:creationId xmlns:a16="http://schemas.microsoft.com/office/drawing/2014/main" id="{1900FD82-A887-5893-474E-1BB67E550DB8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 rot="16200000">
                          <a:off x="4513143" y="1712331"/>
                          <a:ext cx="1447832" cy="307777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r>
                            <a:rPr lang="pt-BR" dirty="0"/>
                            <a:t>Rua 31 de maio</a:t>
                          </a:r>
                        </a:p>
                      </p:txBody>
                    </p:sp>
                    <p:sp>
                      <p:nvSpPr>
                        <p:cNvPr id="328" name="CaixaDeTexto 327">
                          <a:extLst>
                            <a:ext uri="{FF2B5EF4-FFF2-40B4-BE49-F238E27FC236}">
                              <a16:creationId xmlns:a16="http://schemas.microsoft.com/office/drawing/2014/main" id="{1F57AE10-0671-3BEA-DCF0-B9782C0D8DC6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 rot="16200000">
                          <a:off x="6542023" y="1887309"/>
                          <a:ext cx="1662765" cy="302132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r>
                            <a:rPr lang="pt-BR" sz="1200" dirty="0"/>
                            <a:t>Rua Getúlio Vargas</a:t>
                          </a:r>
                        </a:p>
                      </p:txBody>
                    </p:sp>
                    <p:cxnSp>
                      <p:nvCxnSpPr>
                        <p:cNvPr id="329" name="Conector reto 328">
                          <a:extLst>
                            <a:ext uri="{FF2B5EF4-FFF2-40B4-BE49-F238E27FC236}">
                              <a16:creationId xmlns:a16="http://schemas.microsoft.com/office/drawing/2014/main" id="{493C84C1-9EFE-A805-BA87-B0F0D211A775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5503885" y="1171805"/>
                          <a:ext cx="400291" cy="463140"/>
                        </a:xfrm>
                        <a:prstGeom prst="line">
                          <a:avLst/>
                        </a:prstGeom>
                      </p:spPr>
                      <p:style>
                        <a:lnRef idx="2">
                          <a:schemeClr val="dk1"/>
                        </a:lnRef>
                        <a:fillRef idx="0">
                          <a:schemeClr val="dk1"/>
                        </a:fillRef>
                        <a:effectRef idx="1">
                          <a:schemeClr val="dk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330" name="Conector reto 329">
                          <a:extLst>
                            <a:ext uri="{FF2B5EF4-FFF2-40B4-BE49-F238E27FC236}">
                              <a16:creationId xmlns:a16="http://schemas.microsoft.com/office/drawing/2014/main" id="{63850A48-013A-F192-5BEE-B57CC9D2A8B5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6669964" y="1907738"/>
                          <a:ext cx="486698" cy="595885"/>
                        </a:xfrm>
                        <a:prstGeom prst="line">
                          <a:avLst/>
                        </a:prstGeom>
                      </p:spPr>
                      <p:style>
                        <a:lnRef idx="2">
                          <a:schemeClr val="dk1"/>
                        </a:lnRef>
                        <a:fillRef idx="0">
                          <a:schemeClr val="dk1"/>
                        </a:fillRef>
                        <a:effectRef idx="1">
                          <a:schemeClr val="dk1"/>
                        </a:effectRef>
                        <a:fontRef idx="minor">
                          <a:schemeClr val="tx1"/>
                        </a:fontRef>
                      </p:style>
                    </p:cxnSp>
                    <p:sp>
                      <p:nvSpPr>
                        <p:cNvPr id="331" name="CaixaDeTexto 330">
                          <a:extLst>
                            <a:ext uri="{FF2B5EF4-FFF2-40B4-BE49-F238E27FC236}">
                              <a16:creationId xmlns:a16="http://schemas.microsoft.com/office/drawing/2014/main" id="{23F68E57-097F-31E6-9C99-FC7D7BC8D29F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 rot="2946696">
                          <a:off x="5294566" y="1075597"/>
                          <a:ext cx="1070916" cy="304717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square" rtlCol="0">
                          <a:spAutoFit/>
                        </a:bodyPr>
                        <a:lstStyle/>
                        <a:p>
                          <a:r>
                            <a:rPr lang="pt-BR" sz="1200" dirty="0"/>
                            <a:t>Rua do Mar</a:t>
                          </a:r>
                        </a:p>
                      </p:txBody>
                    </p:sp>
                  </p:grpSp>
                  <p:pic>
                    <p:nvPicPr>
                      <p:cNvPr id="323" name="Imagem 322" descr="Padrão do plano de fundo&#10;&#10;Descrição gerada automaticamente">
                        <a:extLst>
                          <a:ext uri="{FF2B5EF4-FFF2-40B4-BE49-F238E27FC236}">
                            <a16:creationId xmlns:a16="http://schemas.microsoft.com/office/drawing/2014/main" id="{C9466A3D-B1EB-EE8D-8CA7-58BA61E64DA6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 rotWithShape="1">
                      <a:blip r:embed="rId4">
                        <a:extLst>
                          <a:ext uri="{BEBA8EAE-BF5A-486C-A8C5-ECC9F3942E4B}">
                            <a14:imgProps xmlns:a14="http://schemas.microsoft.com/office/drawing/2010/main">
                              <a14:imgLayer r:embed="rId5">
                                <a14:imgEffect>
                                  <a14:backgroundRemoval t="50201" b="97189" l="3035" r="98121">
                                    <a14:foregroundMark x1="3035" y1="79116" x2="19364" y2="88755"/>
                                    <a14:foregroundMark x1="1445" y1="89558" x2="29335" y2="98795"/>
                                    <a14:foregroundMark x1="29335" y1="98795" x2="66329" y2="95181"/>
                                    <a14:foregroundMark x1="66329" y1="95181" x2="89595" y2="97189"/>
                                    <a14:foregroundMark x1="25145" y1="84337" x2="80925" y2="90763"/>
                                    <a14:foregroundMark x1="81647" y1="83133" x2="98121" y2="83133"/>
                                  </a14:backgroundRemoval>
                                </a14:imgEffect>
                              </a14:imgLayer>
                            </a14:imgProps>
                          </a:ext>
                        </a:extLst>
                      </a:blip>
                      <a:srcRect t="45062"/>
                      <a:stretch/>
                    </p:blipFill>
                    <p:spPr>
                      <a:xfrm>
                        <a:off x="2244371" y="233379"/>
                        <a:ext cx="5763548" cy="503663"/>
                      </a:xfrm>
                      <a:prstGeom prst="rect">
                        <a:avLst/>
                      </a:prstGeom>
                      <a:ln>
                        <a:noFill/>
                      </a:ln>
                      <a:effectLst>
                        <a:softEdge rad="112500"/>
                      </a:effectLst>
                    </p:spPr>
                  </p:pic>
                </p:grpSp>
                <p:cxnSp>
                  <p:nvCxnSpPr>
                    <p:cNvPr id="320" name="Conector reto 319">
                      <a:extLst>
                        <a:ext uri="{FF2B5EF4-FFF2-40B4-BE49-F238E27FC236}">
                          <a16:creationId xmlns:a16="http://schemas.microsoft.com/office/drawing/2014/main" id="{37D3CD0B-0793-E1D2-B524-528316FE2400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6133223" y="1907738"/>
                      <a:ext cx="564343" cy="678710"/>
                    </a:xfrm>
                    <a:prstGeom prst="line">
                      <a:avLst/>
                    </a:prstGeom>
                  </p:spPr>
                  <p:style>
                    <a:lnRef idx="2">
                      <a:schemeClr val="dk1"/>
                    </a:lnRef>
                    <a:fillRef idx="0">
                      <a:schemeClr val="dk1"/>
                    </a:fillRef>
                    <a:effectRef idx="1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21" name="Conector reto 320">
                      <a:extLst>
                        <a:ext uri="{FF2B5EF4-FFF2-40B4-BE49-F238E27FC236}">
                          <a16:creationId xmlns:a16="http://schemas.microsoft.com/office/drawing/2014/main" id="{4DE24519-F97F-3115-75FD-82E4E01DBC24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5852634" y="976921"/>
                      <a:ext cx="546979" cy="613414"/>
                    </a:xfrm>
                    <a:prstGeom prst="line">
                      <a:avLst/>
                    </a:prstGeom>
                  </p:spPr>
                  <p:style>
                    <a:lnRef idx="2">
                      <a:schemeClr val="dk1"/>
                    </a:lnRef>
                    <a:fillRef idx="0">
                      <a:schemeClr val="dk1"/>
                    </a:fillRef>
                    <a:effectRef idx="1">
                      <a:schemeClr val="dk1"/>
                    </a:effectRef>
                    <a:fontRef idx="minor">
                      <a:schemeClr val="tx1"/>
                    </a:fontRef>
                  </p:style>
                </p:cxnSp>
              </p:grpSp>
              <p:pic>
                <p:nvPicPr>
                  <p:cNvPr id="316" name="Gráfico 315" descr="Marcador com preenchimento sólido">
                    <a:extLst>
                      <a:ext uri="{FF2B5EF4-FFF2-40B4-BE49-F238E27FC236}">
                        <a16:creationId xmlns:a16="http://schemas.microsoft.com/office/drawing/2014/main" id="{DBFC10C6-F4E7-3B8F-93FA-D7A778C51AE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6">
                    <a:extLst>
                      <a:ext uri="{96DAC541-7B7A-43D3-8B79-37D633B846F1}">
                        <asvg:svgBlip xmlns:asvg="http://schemas.microsoft.com/office/drawing/2016/SVG/main" r:embed="rId7"/>
                      </a:ext>
                    </a:extLst>
                  </a:blip>
                  <a:stretch>
                    <a:fillRect/>
                  </a:stretch>
                </p:blipFill>
                <p:spPr>
                  <a:xfrm rot="11163379">
                    <a:off x="5996996" y="2031603"/>
                    <a:ext cx="288630" cy="288630"/>
                  </a:xfrm>
                  <a:prstGeom prst="rect">
                    <a:avLst/>
                  </a:prstGeom>
                </p:spPr>
              </p:pic>
              <p:cxnSp>
                <p:nvCxnSpPr>
                  <p:cNvPr id="317" name="Conector: Angulado 316">
                    <a:extLst>
                      <a:ext uri="{FF2B5EF4-FFF2-40B4-BE49-F238E27FC236}">
                        <a16:creationId xmlns:a16="http://schemas.microsoft.com/office/drawing/2014/main" id="{34BC8C49-B9FF-2A44-21E2-D243110F26C3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7142387" y="892496"/>
                    <a:ext cx="262024" cy="119167"/>
                  </a:xfrm>
                  <a:prstGeom prst="bentConnector3">
                    <a:avLst>
                      <a:gd name="adj1" fmla="val 103896"/>
                    </a:avLst>
                  </a:prstGeom>
                  <a:ln>
                    <a:tailEnd type="triangle"/>
                  </a:ln>
                </p:spPr>
                <p:style>
                  <a:lnRef idx="2">
                    <a:schemeClr val="accent2"/>
                  </a:lnRef>
                  <a:fillRef idx="0">
                    <a:schemeClr val="accent2"/>
                  </a:fillRef>
                  <a:effectRef idx="1">
                    <a:schemeClr val="accent2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318" name="Elipse 317">
                    <a:extLst>
                      <a:ext uri="{FF2B5EF4-FFF2-40B4-BE49-F238E27FC236}">
                        <a16:creationId xmlns:a16="http://schemas.microsoft.com/office/drawing/2014/main" id="{BBDDF93C-CB0E-58BC-4B73-4BF87FEDF434}"/>
                      </a:ext>
                    </a:extLst>
                  </p:cNvPr>
                  <p:cNvSpPr/>
                  <p:nvPr/>
                </p:nvSpPr>
                <p:spPr>
                  <a:xfrm>
                    <a:off x="7367138" y="1072643"/>
                    <a:ext cx="135778" cy="99162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t-BR"/>
                  </a:p>
                </p:txBody>
              </p:sp>
            </p:grpSp>
          </p:grpSp>
        </p:grpSp>
        <p:sp>
          <p:nvSpPr>
            <p:cNvPr id="310" name="CaixaDeTexto 309">
              <a:extLst>
                <a:ext uri="{FF2B5EF4-FFF2-40B4-BE49-F238E27FC236}">
                  <a16:creationId xmlns:a16="http://schemas.microsoft.com/office/drawing/2014/main" id="{F26034C2-7140-C3C6-8C06-B2FDFAAE87B0}"/>
                </a:ext>
              </a:extLst>
            </p:cNvPr>
            <p:cNvSpPr txBox="1"/>
            <p:nvPr/>
          </p:nvSpPr>
          <p:spPr>
            <a:xfrm>
              <a:off x="5453400" y="2259442"/>
              <a:ext cx="1086136" cy="3023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200" b="1" dirty="0"/>
                <a:t>Casa da tia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485543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CaixaDeTexto 298">
            <a:extLst>
              <a:ext uri="{FF2B5EF4-FFF2-40B4-BE49-F238E27FC236}">
                <a16:creationId xmlns:a16="http://schemas.microsoft.com/office/drawing/2014/main" id="{F8E65BB9-7C86-2FB9-BA3E-767B04E11C8E}"/>
              </a:ext>
            </a:extLst>
          </p:cNvPr>
          <p:cNvSpPr txBox="1"/>
          <p:nvPr/>
        </p:nvSpPr>
        <p:spPr>
          <a:xfrm>
            <a:off x="474012" y="585527"/>
            <a:ext cx="82896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324485" lvl="0" indent="-342900" algn="just" rtl="0"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Font typeface="Arial" panose="020B0604020202020204" pitchFamily="34" charset="0"/>
              <a:buChar char="•"/>
            </a:pPr>
            <a:r>
              <a:rPr lang="pt-BR" sz="20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Trace o percurso no mapa e escreva o que você diria para ajudar a mãe de Luísa a localizar a casa da tia.</a:t>
            </a:r>
            <a:endParaRPr lang="pt-BR" sz="2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84;p33">
            <a:extLst>
              <a:ext uri="{FF2B5EF4-FFF2-40B4-BE49-F238E27FC236}">
                <a16:creationId xmlns:a16="http://schemas.microsoft.com/office/drawing/2014/main" id="{1FF3595B-4DB0-9A11-669C-016820DCF76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854294" y="166073"/>
            <a:ext cx="1601282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</a:pPr>
            <a:r>
              <a:rPr lang="pt-BR" dirty="0"/>
              <a:t>Correção</a:t>
            </a:r>
          </a:p>
        </p:txBody>
      </p:sp>
      <p:pic>
        <p:nvPicPr>
          <p:cNvPr id="25" name="Google Shape;285;p33">
            <a:extLst>
              <a:ext uri="{FF2B5EF4-FFF2-40B4-BE49-F238E27FC236}">
                <a16:creationId xmlns:a16="http://schemas.microsoft.com/office/drawing/2014/main" id="{261277F3-1D82-A503-D7E8-FAA34AE5348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57716" y="261003"/>
            <a:ext cx="424543" cy="478972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6" name="Tabela 3">
            <a:extLst>
              <a:ext uri="{FF2B5EF4-FFF2-40B4-BE49-F238E27FC236}">
                <a16:creationId xmlns:a16="http://schemas.microsoft.com/office/drawing/2014/main" id="{DD79444A-E61D-684A-5E79-05F46505C7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9015006"/>
              </p:ext>
            </p:extLst>
          </p:nvPr>
        </p:nvGraphicFramePr>
        <p:xfrm>
          <a:off x="1743834" y="1358465"/>
          <a:ext cx="5381201" cy="2406955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{3D42815D-1B6E-4522-B2EE-37C5B3523F4D}</a:tableStyleId>
              </a:tblPr>
              <a:tblGrid>
                <a:gridCol w="283221">
                  <a:extLst>
                    <a:ext uri="{9D8B030D-6E8A-4147-A177-3AD203B41FA5}">
                      <a16:colId xmlns:a16="http://schemas.microsoft.com/office/drawing/2014/main" val="1270877528"/>
                    </a:ext>
                  </a:extLst>
                </a:gridCol>
                <a:gridCol w="869894">
                  <a:extLst>
                    <a:ext uri="{9D8B030D-6E8A-4147-A177-3AD203B41FA5}">
                      <a16:colId xmlns:a16="http://schemas.microsoft.com/office/drawing/2014/main" val="2023670228"/>
                    </a:ext>
                  </a:extLst>
                </a:gridCol>
                <a:gridCol w="384371">
                  <a:extLst>
                    <a:ext uri="{9D8B030D-6E8A-4147-A177-3AD203B41FA5}">
                      <a16:colId xmlns:a16="http://schemas.microsoft.com/office/drawing/2014/main" val="2399483383"/>
                    </a:ext>
                  </a:extLst>
                </a:gridCol>
                <a:gridCol w="1153115">
                  <a:extLst>
                    <a:ext uri="{9D8B030D-6E8A-4147-A177-3AD203B41FA5}">
                      <a16:colId xmlns:a16="http://schemas.microsoft.com/office/drawing/2014/main" val="3911474040"/>
                    </a:ext>
                  </a:extLst>
                </a:gridCol>
                <a:gridCol w="384371">
                  <a:extLst>
                    <a:ext uri="{9D8B030D-6E8A-4147-A177-3AD203B41FA5}">
                      <a16:colId xmlns:a16="http://schemas.microsoft.com/office/drawing/2014/main" val="1209958005"/>
                    </a:ext>
                  </a:extLst>
                </a:gridCol>
                <a:gridCol w="1537487">
                  <a:extLst>
                    <a:ext uri="{9D8B030D-6E8A-4147-A177-3AD203B41FA5}">
                      <a16:colId xmlns:a16="http://schemas.microsoft.com/office/drawing/2014/main" val="3172441972"/>
                    </a:ext>
                  </a:extLst>
                </a:gridCol>
                <a:gridCol w="384371">
                  <a:extLst>
                    <a:ext uri="{9D8B030D-6E8A-4147-A177-3AD203B41FA5}">
                      <a16:colId xmlns:a16="http://schemas.microsoft.com/office/drawing/2014/main" val="1816856586"/>
                    </a:ext>
                  </a:extLst>
                </a:gridCol>
                <a:gridCol w="384371">
                  <a:extLst>
                    <a:ext uri="{9D8B030D-6E8A-4147-A177-3AD203B41FA5}">
                      <a16:colId xmlns:a16="http://schemas.microsoft.com/office/drawing/2014/main" val="4153407265"/>
                    </a:ext>
                  </a:extLst>
                </a:gridCol>
              </a:tblGrid>
              <a:tr h="365462">
                <a:tc gridSpan="8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10940355"/>
                  </a:ext>
                </a:extLst>
              </a:tr>
              <a:tr h="294790">
                <a:tc gridSpan="8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9964034"/>
                  </a:ext>
                </a:extLst>
              </a:tr>
              <a:tr h="548196">
                <a:tc rowSpan="5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3501061"/>
                  </a:ext>
                </a:extLst>
              </a:tr>
              <a:tr h="294790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7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8754467"/>
                  </a:ext>
                </a:extLst>
              </a:tr>
              <a:tr h="294790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6696246"/>
                  </a:ext>
                </a:extLst>
              </a:tr>
              <a:tr h="294790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3925729"/>
                  </a:ext>
                </a:extLst>
              </a:tr>
              <a:tr h="274097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7">
                  <a:txBody>
                    <a:bodyPr/>
                    <a:lstStyle/>
                    <a:p>
                      <a:endParaRPr lang="pt-BR" sz="800" dirty="0"/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3150301"/>
                  </a:ext>
                </a:extLst>
              </a:tr>
            </a:tbl>
          </a:graphicData>
        </a:graphic>
      </p:graphicFrame>
      <p:grpSp>
        <p:nvGrpSpPr>
          <p:cNvPr id="27" name="Agrupar 26">
            <a:extLst>
              <a:ext uri="{FF2B5EF4-FFF2-40B4-BE49-F238E27FC236}">
                <a16:creationId xmlns:a16="http://schemas.microsoft.com/office/drawing/2014/main" id="{7093D3EB-9E68-51F3-EF6C-42097A747645}"/>
              </a:ext>
            </a:extLst>
          </p:cNvPr>
          <p:cNvGrpSpPr/>
          <p:nvPr/>
        </p:nvGrpSpPr>
        <p:grpSpPr>
          <a:xfrm>
            <a:off x="1840933" y="1358465"/>
            <a:ext cx="5284102" cy="2491623"/>
            <a:chOff x="2244371" y="233379"/>
            <a:chExt cx="5763548" cy="2719966"/>
          </a:xfrm>
        </p:grpSpPr>
        <p:grpSp>
          <p:nvGrpSpPr>
            <p:cNvPr id="28" name="Agrupar 27">
              <a:extLst>
                <a:ext uri="{FF2B5EF4-FFF2-40B4-BE49-F238E27FC236}">
                  <a16:creationId xmlns:a16="http://schemas.microsoft.com/office/drawing/2014/main" id="{E8627266-A096-5EE6-03DB-430104952AB4}"/>
                </a:ext>
              </a:extLst>
            </p:cNvPr>
            <p:cNvGrpSpPr/>
            <p:nvPr/>
          </p:nvGrpSpPr>
          <p:grpSpPr>
            <a:xfrm>
              <a:off x="2244371" y="233379"/>
              <a:ext cx="5763548" cy="2719966"/>
              <a:chOff x="2244371" y="233379"/>
              <a:chExt cx="5763548" cy="2719966"/>
            </a:xfrm>
          </p:grpSpPr>
          <p:sp>
            <p:nvSpPr>
              <p:cNvPr id="30" name="Retângulo 29">
                <a:extLst>
                  <a:ext uri="{FF2B5EF4-FFF2-40B4-BE49-F238E27FC236}">
                    <a16:creationId xmlns:a16="http://schemas.microsoft.com/office/drawing/2014/main" id="{9A18639E-18C0-8F65-B013-009C211A8098}"/>
                  </a:ext>
                </a:extLst>
              </p:cNvPr>
              <p:cNvSpPr/>
              <p:nvPr/>
            </p:nvSpPr>
            <p:spPr>
              <a:xfrm rot="2961937">
                <a:off x="5095550" y="1589538"/>
                <a:ext cx="2373154" cy="35446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FFFF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grpSp>
            <p:nvGrpSpPr>
              <p:cNvPr id="31" name="Agrupar 30">
                <a:extLst>
                  <a:ext uri="{FF2B5EF4-FFF2-40B4-BE49-F238E27FC236}">
                    <a16:creationId xmlns:a16="http://schemas.microsoft.com/office/drawing/2014/main" id="{3B714240-6C21-51B8-C244-59F013486CB6}"/>
                  </a:ext>
                </a:extLst>
              </p:cNvPr>
              <p:cNvGrpSpPr/>
              <p:nvPr/>
            </p:nvGrpSpPr>
            <p:grpSpPr>
              <a:xfrm>
                <a:off x="2244371" y="233379"/>
                <a:ext cx="5763548" cy="2636378"/>
                <a:chOff x="2244371" y="233379"/>
                <a:chExt cx="5763548" cy="2636378"/>
              </a:xfrm>
            </p:grpSpPr>
            <p:sp>
              <p:nvSpPr>
                <p:cNvPr id="256" name="CaixaDeTexto 255">
                  <a:extLst>
                    <a:ext uri="{FF2B5EF4-FFF2-40B4-BE49-F238E27FC236}">
                      <a16:creationId xmlns:a16="http://schemas.microsoft.com/office/drawing/2014/main" id="{13107746-0037-E5CB-9807-6ADBB5A94185}"/>
                    </a:ext>
                  </a:extLst>
                </p:cNvPr>
                <p:cNvSpPr txBox="1"/>
                <p:nvPr/>
              </p:nvSpPr>
              <p:spPr>
                <a:xfrm>
                  <a:off x="5803877" y="677180"/>
                  <a:ext cx="1258678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pt-BR" dirty="0"/>
                    <a:t>Mãe de Luísa</a:t>
                  </a:r>
                </a:p>
              </p:txBody>
            </p:sp>
            <p:grpSp>
              <p:nvGrpSpPr>
                <p:cNvPr id="257" name="Agrupar 256">
                  <a:extLst>
                    <a:ext uri="{FF2B5EF4-FFF2-40B4-BE49-F238E27FC236}">
                      <a16:creationId xmlns:a16="http://schemas.microsoft.com/office/drawing/2014/main" id="{5330BDE7-197D-80BA-F570-59630BFE4304}"/>
                    </a:ext>
                  </a:extLst>
                </p:cNvPr>
                <p:cNvGrpSpPr/>
                <p:nvPr/>
              </p:nvGrpSpPr>
              <p:grpSpPr>
                <a:xfrm>
                  <a:off x="2244371" y="233379"/>
                  <a:ext cx="5763548" cy="2636378"/>
                  <a:chOff x="2244371" y="233379"/>
                  <a:chExt cx="5763548" cy="2636378"/>
                </a:xfrm>
              </p:grpSpPr>
              <p:grpSp>
                <p:nvGrpSpPr>
                  <p:cNvPr id="258" name="Agrupar 257">
                    <a:extLst>
                      <a:ext uri="{FF2B5EF4-FFF2-40B4-BE49-F238E27FC236}">
                        <a16:creationId xmlns:a16="http://schemas.microsoft.com/office/drawing/2014/main" id="{C828CA98-0BEA-739E-A4A3-27B7E94CB232}"/>
                      </a:ext>
                    </a:extLst>
                  </p:cNvPr>
                  <p:cNvGrpSpPr/>
                  <p:nvPr/>
                </p:nvGrpSpPr>
                <p:grpSpPr>
                  <a:xfrm>
                    <a:off x="2244371" y="233379"/>
                    <a:ext cx="5763548" cy="2636378"/>
                    <a:chOff x="2244371" y="233379"/>
                    <a:chExt cx="5763548" cy="2636378"/>
                  </a:xfrm>
                </p:grpSpPr>
                <p:grpSp>
                  <p:nvGrpSpPr>
                    <p:cNvPr id="264" name="Agrupar 263">
                      <a:extLst>
                        <a:ext uri="{FF2B5EF4-FFF2-40B4-BE49-F238E27FC236}">
                          <a16:creationId xmlns:a16="http://schemas.microsoft.com/office/drawing/2014/main" id="{C6C13F3B-63E1-40A7-8D76-2B69A1DE948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244371" y="233379"/>
                      <a:ext cx="5763548" cy="2636378"/>
                      <a:chOff x="2244371" y="233379"/>
                      <a:chExt cx="5763548" cy="2636378"/>
                    </a:xfrm>
                  </p:grpSpPr>
                  <p:grpSp>
                    <p:nvGrpSpPr>
                      <p:cNvPr id="267" name="Agrupar 266">
                        <a:extLst>
                          <a:ext uri="{FF2B5EF4-FFF2-40B4-BE49-F238E27FC236}">
                            <a16:creationId xmlns:a16="http://schemas.microsoft.com/office/drawing/2014/main" id="{46A6B8B9-8ADB-3713-F039-F40FFCE0ADB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3420493" y="631894"/>
                        <a:ext cx="4103979" cy="2237863"/>
                        <a:chOff x="3420493" y="631894"/>
                        <a:chExt cx="4103979" cy="2237863"/>
                      </a:xfrm>
                    </p:grpSpPr>
                    <p:sp>
                      <p:nvSpPr>
                        <p:cNvPr id="269" name="CaixaDeTexto 268">
                          <a:extLst>
                            <a:ext uri="{FF2B5EF4-FFF2-40B4-BE49-F238E27FC236}">
                              <a16:creationId xmlns:a16="http://schemas.microsoft.com/office/drawing/2014/main" id="{181B0A3B-0A6E-0E58-BF2A-23258343419E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>
                          <a:off x="3468319" y="631894"/>
                          <a:ext cx="1657826" cy="307777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r>
                            <a:rPr lang="pt-BR" dirty="0"/>
                            <a:t>Avenida Beira Mar</a:t>
                          </a:r>
                        </a:p>
                      </p:txBody>
                    </p:sp>
                    <p:sp>
                      <p:nvSpPr>
                        <p:cNvPr id="270" name="CaixaDeTexto 269">
                          <a:extLst>
                            <a:ext uri="{FF2B5EF4-FFF2-40B4-BE49-F238E27FC236}">
                              <a16:creationId xmlns:a16="http://schemas.microsoft.com/office/drawing/2014/main" id="{136D5663-9C02-A4C3-A9B6-819C8932B5BC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>
                          <a:off x="3776553" y="1649153"/>
                          <a:ext cx="1439323" cy="302384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r>
                            <a:rPr lang="pt-BR" sz="1200" dirty="0"/>
                            <a:t>Avenida Pedro II</a:t>
                          </a:r>
                        </a:p>
                      </p:txBody>
                    </p:sp>
                    <p:sp>
                      <p:nvSpPr>
                        <p:cNvPr id="271" name="CaixaDeTexto 270">
                          <a:extLst>
                            <a:ext uri="{FF2B5EF4-FFF2-40B4-BE49-F238E27FC236}">
                              <a16:creationId xmlns:a16="http://schemas.microsoft.com/office/drawing/2014/main" id="{3B540C33-8233-1080-83D0-E7E81BC345C0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 rot="16200000">
                          <a:off x="2869702" y="1727881"/>
                          <a:ext cx="1409359" cy="307777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r>
                            <a:rPr lang="pt-BR" dirty="0"/>
                            <a:t>Rua das Rosas</a:t>
                          </a:r>
                        </a:p>
                      </p:txBody>
                    </p:sp>
                    <p:sp>
                      <p:nvSpPr>
                        <p:cNvPr id="272" name="CaixaDeTexto 271">
                          <a:extLst>
                            <a:ext uri="{FF2B5EF4-FFF2-40B4-BE49-F238E27FC236}">
                              <a16:creationId xmlns:a16="http://schemas.microsoft.com/office/drawing/2014/main" id="{70C0F192-0CAC-C34E-3DE2-F748B7063F42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 rot="16200000">
                          <a:off x="4513143" y="1712331"/>
                          <a:ext cx="1447832" cy="307777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r>
                            <a:rPr lang="pt-BR" dirty="0"/>
                            <a:t>Rua 31 de maio</a:t>
                          </a:r>
                        </a:p>
                      </p:txBody>
                    </p:sp>
                    <p:sp>
                      <p:nvSpPr>
                        <p:cNvPr id="273" name="CaixaDeTexto 272">
                          <a:extLst>
                            <a:ext uri="{FF2B5EF4-FFF2-40B4-BE49-F238E27FC236}">
                              <a16:creationId xmlns:a16="http://schemas.microsoft.com/office/drawing/2014/main" id="{ACB5F6C0-A3DD-3922-A88F-65239D95CE98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 rot="16200000">
                          <a:off x="6542023" y="1887309"/>
                          <a:ext cx="1662765" cy="302132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r>
                            <a:rPr lang="pt-BR" sz="1200" dirty="0"/>
                            <a:t>Rua Getúlio Vargas</a:t>
                          </a:r>
                        </a:p>
                      </p:txBody>
                    </p:sp>
                    <p:cxnSp>
                      <p:nvCxnSpPr>
                        <p:cNvPr id="274" name="Conector reto 273">
                          <a:extLst>
                            <a:ext uri="{FF2B5EF4-FFF2-40B4-BE49-F238E27FC236}">
                              <a16:creationId xmlns:a16="http://schemas.microsoft.com/office/drawing/2014/main" id="{1279E5C0-BFBE-8F80-4AF2-5E77ABCAB140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5503885" y="1171805"/>
                          <a:ext cx="400291" cy="463140"/>
                        </a:xfrm>
                        <a:prstGeom prst="line">
                          <a:avLst/>
                        </a:prstGeom>
                      </p:spPr>
                      <p:style>
                        <a:lnRef idx="2">
                          <a:schemeClr val="dk1"/>
                        </a:lnRef>
                        <a:fillRef idx="0">
                          <a:schemeClr val="dk1"/>
                        </a:fillRef>
                        <a:effectRef idx="1">
                          <a:schemeClr val="dk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275" name="Conector reto 274">
                          <a:extLst>
                            <a:ext uri="{FF2B5EF4-FFF2-40B4-BE49-F238E27FC236}">
                              <a16:creationId xmlns:a16="http://schemas.microsoft.com/office/drawing/2014/main" id="{87DD4FDC-50A3-D953-AC46-54285AE2BAF7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6669964" y="1907738"/>
                          <a:ext cx="486698" cy="595885"/>
                        </a:xfrm>
                        <a:prstGeom prst="line">
                          <a:avLst/>
                        </a:prstGeom>
                      </p:spPr>
                      <p:style>
                        <a:lnRef idx="2">
                          <a:schemeClr val="dk1"/>
                        </a:lnRef>
                        <a:fillRef idx="0">
                          <a:schemeClr val="dk1"/>
                        </a:fillRef>
                        <a:effectRef idx="1">
                          <a:schemeClr val="dk1"/>
                        </a:effectRef>
                        <a:fontRef idx="minor">
                          <a:schemeClr val="tx1"/>
                        </a:fontRef>
                      </p:style>
                    </p:cxnSp>
                    <p:sp>
                      <p:nvSpPr>
                        <p:cNvPr id="276" name="CaixaDeTexto 275">
                          <a:extLst>
                            <a:ext uri="{FF2B5EF4-FFF2-40B4-BE49-F238E27FC236}">
                              <a16:creationId xmlns:a16="http://schemas.microsoft.com/office/drawing/2014/main" id="{E92277C5-FBFC-1DE6-ABAD-C747A04BB60C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 rot="2877979">
                          <a:off x="5235058" y="1073149"/>
                          <a:ext cx="1119217" cy="307777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r>
                            <a:rPr lang="pt-BR" sz="1200" dirty="0"/>
                            <a:t>Rua do Mar</a:t>
                          </a:r>
                        </a:p>
                      </p:txBody>
                    </p:sp>
                  </p:grpSp>
                  <p:pic>
                    <p:nvPicPr>
                      <p:cNvPr id="268" name="Imagem 267" descr="Padrão do plano de fundo&#10;&#10;Descrição gerada automaticamente">
                        <a:extLst>
                          <a:ext uri="{FF2B5EF4-FFF2-40B4-BE49-F238E27FC236}">
                            <a16:creationId xmlns:a16="http://schemas.microsoft.com/office/drawing/2014/main" id="{887A7562-EBAB-10E6-F532-12B2C797C376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 rotWithShape="1">
                      <a:blip r:embed="rId4">
                        <a:extLst>
                          <a:ext uri="{BEBA8EAE-BF5A-486C-A8C5-ECC9F3942E4B}">
                            <a14:imgProps xmlns:a14="http://schemas.microsoft.com/office/drawing/2010/main">
                              <a14:imgLayer r:embed="rId5">
                                <a14:imgEffect>
                                  <a14:backgroundRemoval t="50201" b="97189" l="3035" r="98121">
                                    <a14:foregroundMark x1="3035" y1="79116" x2="19364" y2="88755"/>
                                    <a14:foregroundMark x1="1445" y1="89558" x2="29335" y2="98795"/>
                                    <a14:foregroundMark x1="29335" y1="98795" x2="66329" y2="95181"/>
                                    <a14:foregroundMark x1="66329" y1="95181" x2="89595" y2="97189"/>
                                    <a14:foregroundMark x1="25145" y1="84337" x2="80925" y2="90763"/>
                                    <a14:foregroundMark x1="81647" y1="83133" x2="98121" y2="83133"/>
                                  </a14:backgroundRemoval>
                                </a14:imgEffect>
                              </a14:imgLayer>
                            </a14:imgProps>
                          </a:ext>
                        </a:extLst>
                      </a:blip>
                      <a:srcRect t="45062"/>
                      <a:stretch/>
                    </p:blipFill>
                    <p:spPr>
                      <a:xfrm>
                        <a:off x="2244371" y="233379"/>
                        <a:ext cx="5763548" cy="503663"/>
                      </a:xfrm>
                      <a:prstGeom prst="rect">
                        <a:avLst/>
                      </a:prstGeom>
                      <a:ln>
                        <a:noFill/>
                      </a:ln>
                      <a:effectLst>
                        <a:softEdge rad="112500"/>
                      </a:effectLst>
                    </p:spPr>
                  </p:pic>
                </p:grpSp>
                <p:cxnSp>
                  <p:nvCxnSpPr>
                    <p:cNvPr id="265" name="Conector reto 264">
                      <a:extLst>
                        <a:ext uri="{FF2B5EF4-FFF2-40B4-BE49-F238E27FC236}">
                          <a16:creationId xmlns:a16="http://schemas.microsoft.com/office/drawing/2014/main" id="{90A4BB1E-2F55-66C2-0AE3-1452997D7CF9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6133223" y="1907738"/>
                      <a:ext cx="564343" cy="678710"/>
                    </a:xfrm>
                    <a:prstGeom prst="line">
                      <a:avLst/>
                    </a:prstGeom>
                  </p:spPr>
                  <p:style>
                    <a:lnRef idx="2">
                      <a:schemeClr val="dk1"/>
                    </a:lnRef>
                    <a:fillRef idx="0">
                      <a:schemeClr val="dk1"/>
                    </a:fillRef>
                    <a:effectRef idx="1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66" name="Conector reto 265">
                      <a:extLst>
                        <a:ext uri="{FF2B5EF4-FFF2-40B4-BE49-F238E27FC236}">
                          <a16:creationId xmlns:a16="http://schemas.microsoft.com/office/drawing/2014/main" id="{756A20E0-5FF6-89D1-C9B6-F2D10F74851C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5852634" y="976921"/>
                      <a:ext cx="546979" cy="613414"/>
                    </a:xfrm>
                    <a:prstGeom prst="line">
                      <a:avLst/>
                    </a:prstGeom>
                  </p:spPr>
                  <p:style>
                    <a:lnRef idx="2">
                      <a:schemeClr val="dk1"/>
                    </a:lnRef>
                    <a:fillRef idx="0">
                      <a:schemeClr val="dk1"/>
                    </a:fillRef>
                    <a:effectRef idx="1">
                      <a:schemeClr val="dk1"/>
                    </a:effectRef>
                    <a:fontRef idx="minor">
                      <a:schemeClr val="tx1"/>
                    </a:fontRef>
                  </p:style>
                </p:cxnSp>
              </p:grpSp>
              <p:pic>
                <p:nvPicPr>
                  <p:cNvPr id="260" name="Gráfico 259" descr="Marcador com preenchimento sólido">
                    <a:extLst>
                      <a:ext uri="{FF2B5EF4-FFF2-40B4-BE49-F238E27FC236}">
                        <a16:creationId xmlns:a16="http://schemas.microsoft.com/office/drawing/2014/main" id="{99EEC6A2-114D-3515-6FD3-B45FA3809145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6">
                    <a:extLst>
                      <a:ext uri="{96DAC541-7B7A-43D3-8B79-37D633B846F1}">
                        <asvg:svgBlip xmlns:asvg="http://schemas.microsoft.com/office/drawing/2016/SVG/main" r:embed="rId7"/>
                      </a:ext>
                    </a:extLst>
                  </a:blip>
                  <a:stretch>
                    <a:fillRect/>
                  </a:stretch>
                </p:blipFill>
                <p:spPr>
                  <a:xfrm rot="11163379">
                    <a:off x="5928043" y="1917337"/>
                    <a:ext cx="288630" cy="288630"/>
                  </a:xfrm>
                  <a:prstGeom prst="rect">
                    <a:avLst/>
                  </a:prstGeom>
                </p:spPr>
              </p:pic>
              <p:cxnSp>
                <p:nvCxnSpPr>
                  <p:cNvPr id="261" name="Conector: Angulado 260">
                    <a:extLst>
                      <a:ext uri="{FF2B5EF4-FFF2-40B4-BE49-F238E27FC236}">
                        <a16:creationId xmlns:a16="http://schemas.microsoft.com/office/drawing/2014/main" id="{603E16F0-4BCC-B572-5977-AFA1F272CF7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7142387" y="892496"/>
                    <a:ext cx="262024" cy="119167"/>
                  </a:xfrm>
                  <a:prstGeom prst="bentConnector3">
                    <a:avLst>
                      <a:gd name="adj1" fmla="val 103896"/>
                    </a:avLst>
                  </a:prstGeom>
                  <a:ln>
                    <a:tailEnd type="triangle"/>
                  </a:ln>
                </p:spPr>
                <p:style>
                  <a:lnRef idx="2">
                    <a:schemeClr val="accent2"/>
                  </a:lnRef>
                  <a:fillRef idx="0">
                    <a:schemeClr val="accent2"/>
                  </a:fillRef>
                  <a:effectRef idx="1">
                    <a:schemeClr val="accent2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62" name="Elipse 261">
                    <a:extLst>
                      <a:ext uri="{FF2B5EF4-FFF2-40B4-BE49-F238E27FC236}">
                        <a16:creationId xmlns:a16="http://schemas.microsoft.com/office/drawing/2014/main" id="{127677BD-185A-F6B0-51D5-3522ED195D87}"/>
                      </a:ext>
                    </a:extLst>
                  </p:cNvPr>
                  <p:cNvSpPr/>
                  <p:nvPr/>
                </p:nvSpPr>
                <p:spPr>
                  <a:xfrm>
                    <a:off x="7367138" y="1072643"/>
                    <a:ext cx="135778" cy="99162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t-BR"/>
                  </a:p>
                </p:txBody>
              </p:sp>
            </p:grpSp>
          </p:grpSp>
        </p:grpSp>
        <p:sp>
          <p:nvSpPr>
            <p:cNvPr id="29" name="CaixaDeTexto 28">
              <a:extLst>
                <a:ext uri="{FF2B5EF4-FFF2-40B4-BE49-F238E27FC236}">
                  <a16:creationId xmlns:a16="http://schemas.microsoft.com/office/drawing/2014/main" id="{85181B0E-95F6-7A25-E22F-C86A5A71BEB6}"/>
                </a:ext>
              </a:extLst>
            </p:cNvPr>
            <p:cNvSpPr txBox="1"/>
            <p:nvPr/>
          </p:nvSpPr>
          <p:spPr>
            <a:xfrm>
              <a:off x="5438687" y="1573991"/>
              <a:ext cx="109036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dirty="0"/>
                <a:t>Casa da tia</a:t>
              </a:r>
            </a:p>
          </p:txBody>
        </p:sp>
      </p:grpSp>
      <p:sp>
        <p:nvSpPr>
          <p:cNvPr id="280" name="CaixaDeTexto 279">
            <a:extLst>
              <a:ext uri="{FF2B5EF4-FFF2-40B4-BE49-F238E27FC236}">
                <a16:creationId xmlns:a16="http://schemas.microsoft.com/office/drawing/2014/main" id="{C4D73738-B353-7507-8DBD-E100E2EA94DC}"/>
              </a:ext>
            </a:extLst>
          </p:cNvPr>
          <p:cNvSpPr txBox="1"/>
          <p:nvPr/>
        </p:nvSpPr>
        <p:spPr>
          <a:xfrm>
            <a:off x="516552" y="3885794"/>
            <a:ext cx="813623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Siga em frente na Rua Getúlio Vargas; vire à direita na Avenida Pedro II; atravesse a rua do Mar. A casa da tia fica logo à esquerda.</a:t>
            </a:r>
            <a:endParaRPr lang="pt-BR" sz="2000" dirty="0"/>
          </a:p>
        </p:txBody>
      </p:sp>
      <p:grpSp>
        <p:nvGrpSpPr>
          <p:cNvPr id="315" name="Agrupar 314">
            <a:extLst>
              <a:ext uri="{FF2B5EF4-FFF2-40B4-BE49-F238E27FC236}">
                <a16:creationId xmlns:a16="http://schemas.microsoft.com/office/drawing/2014/main" id="{54BE3A7B-D54C-8033-0FD4-527327B8964E}"/>
              </a:ext>
            </a:extLst>
          </p:cNvPr>
          <p:cNvGrpSpPr/>
          <p:nvPr/>
        </p:nvGrpSpPr>
        <p:grpSpPr>
          <a:xfrm>
            <a:off x="5566775" y="2172690"/>
            <a:ext cx="860879" cy="778389"/>
            <a:chOff x="5566775" y="2172690"/>
            <a:chExt cx="860879" cy="778389"/>
          </a:xfrm>
        </p:grpSpPr>
        <p:cxnSp>
          <p:nvCxnSpPr>
            <p:cNvPr id="297" name="Conector: Angulado 296">
              <a:extLst>
                <a:ext uri="{FF2B5EF4-FFF2-40B4-BE49-F238E27FC236}">
                  <a16:creationId xmlns:a16="http://schemas.microsoft.com/office/drawing/2014/main" id="{78CECE68-EB13-E77B-FC5A-9555775A0AE9}"/>
                </a:ext>
              </a:extLst>
            </p:cNvPr>
            <p:cNvCxnSpPr>
              <a:cxnSpLocks/>
            </p:cNvCxnSpPr>
            <p:nvPr/>
          </p:nvCxnSpPr>
          <p:spPr>
            <a:xfrm rot="10800000" flipV="1">
              <a:off x="5566775" y="2727500"/>
              <a:ext cx="838031" cy="223579"/>
            </a:xfrm>
            <a:prstGeom prst="bentConnector3">
              <a:avLst>
                <a:gd name="adj1" fmla="val 71243"/>
              </a:avLst>
            </a:prstGeom>
            <a:ln>
              <a:solidFill>
                <a:srgbClr val="2CD3B4"/>
              </a:solidFill>
              <a:tailEnd type="triangle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313" name="Conector reto 312">
              <a:extLst>
                <a:ext uri="{FF2B5EF4-FFF2-40B4-BE49-F238E27FC236}">
                  <a16:creationId xmlns:a16="http://schemas.microsoft.com/office/drawing/2014/main" id="{DEC504D1-5DC8-8602-EDBA-992C4B683A3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417744" y="2172690"/>
              <a:ext cx="9910" cy="554811"/>
            </a:xfrm>
            <a:prstGeom prst="line">
              <a:avLst/>
            </a:prstGeom>
            <a:ln>
              <a:solidFill>
                <a:srgbClr val="2CD3B4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427361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29c03e3d857_0_223"/>
          <p:cNvSpPr txBox="1">
            <a:spLocks noGrp="1"/>
          </p:cNvSpPr>
          <p:nvPr>
            <p:ph type="body" idx="1"/>
          </p:nvPr>
        </p:nvSpPr>
        <p:spPr>
          <a:xfrm>
            <a:off x="3478095" y="711750"/>
            <a:ext cx="51855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SzPts val="2000"/>
              <a:buChar char="●"/>
            </a:pPr>
            <a:r>
              <a:rPr lang="pt-BR" dirty="0"/>
              <a:t>Identificamos a localização e a movimentação de pessoas e/ou objetos em desenhos, gravuras, fotos, maquetes, malhas quadriculadas, itinerários, croquis e mapas;</a:t>
            </a:r>
            <a:endParaRPr dirty="0"/>
          </a:p>
          <a:p>
            <a:pPr marL="457200" lvl="0" indent="-355600" algn="l" rtl="0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SzPts val="2000"/>
              <a:buChar char="●"/>
            </a:pPr>
            <a:r>
              <a:rPr lang="pt-BR" dirty="0"/>
              <a:t>Orientamos a movimentação e/ou o deslocamento de outra pessoa, fornecendo-lhe determinadas orientações espaciais.</a:t>
            </a:r>
            <a:endParaRPr dirty="0"/>
          </a:p>
          <a:p>
            <a:pPr marL="342900" lvl="0" indent="-215900" algn="l" rtl="0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SzPts val="2000"/>
              <a:buNone/>
            </a:pPr>
            <a:endParaRPr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34"/>
          <p:cNvSpPr txBox="1"/>
          <p:nvPr/>
        </p:nvSpPr>
        <p:spPr>
          <a:xfrm>
            <a:off x="449943" y="777867"/>
            <a:ext cx="8215592" cy="27726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Verdana"/>
              <a:buNone/>
            </a:pPr>
            <a:r>
              <a:rPr lang="pt-BR" sz="1600" i="0" u="none" strike="noStrike" cap="none" dirty="0">
                <a:solidFill>
                  <a:schemeClr val="dk1"/>
                </a:solidFill>
                <a:latin typeface="+mj-lt"/>
                <a:ea typeface="Verdana"/>
                <a:cs typeface="Verdana"/>
                <a:sym typeface="Verdana"/>
              </a:rPr>
              <a:t>LEMOV, Doug. </a:t>
            </a:r>
            <a:r>
              <a:rPr lang="pt-BR" sz="1600" i="1" u="none" strike="noStrike" cap="none" dirty="0">
                <a:solidFill>
                  <a:schemeClr val="dk1"/>
                </a:solidFill>
                <a:latin typeface="+mj-lt"/>
                <a:ea typeface="Verdana"/>
                <a:cs typeface="Verdana"/>
                <a:sym typeface="Verdana"/>
              </a:rPr>
              <a:t>Aula nota 10 3.0</a:t>
            </a:r>
            <a:r>
              <a:rPr lang="pt-BR" sz="1600" i="0" u="none" strike="noStrike" cap="none" dirty="0">
                <a:solidFill>
                  <a:schemeClr val="dk1"/>
                </a:solidFill>
                <a:latin typeface="+mj-lt"/>
                <a:ea typeface="Verdana"/>
                <a:cs typeface="Verdana"/>
                <a:sym typeface="Verdana"/>
              </a:rPr>
              <a:t>: 63 técnicas para melhorar a gestão da sala de aula. Porto Alegre: Penso, 2023.</a:t>
            </a:r>
            <a:endParaRPr sz="1600" dirty="0">
              <a:latin typeface="+mj-lt"/>
            </a:endParaRPr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 i="0" u="none" strike="noStrike" cap="none" dirty="0">
              <a:solidFill>
                <a:schemeClr val="dk1"/>
              </a:solidFill>
              <a:latin typeface="+mj-lt"/>
              <a:ea typeface="Arial"/>
              <a:cs typeface="Arial"/>
              <a:sym typeface="Arial"/>
            </a:endParaRPr>
          </a:p>
          <a:p>
            <a:pPr>
              <a:lnSpc>
                <a:spcPct val="114000"/>
              </a:lnSpc>
              <a:buClr>
                <a:schemeClr val="dk1"/>
              </a:buClr>
              <a:buSzPts val="1100"/>
            </a:pPr>
            <a:r>
              <a:rPr lang="pt-BR" sz="1600" dirty="0">
                <a:latin typeface="+mj-lt"/>
              </a:rPr>
              <a:t>OLIVEIRA, Joan </a:t>
            </a:r>
            <a:r>
              <a:rPr lang="pt-BR" sz="1600" dirty="0" err="1">
                <a:latin typeface="+mj-lt"/>
              </a:rPr>
              <a:t>Edesson</a:t>
            </a:r>
            <a:r>
              <a:rPr lang="pt-BR" sz="1600" dirty="0">
                <a:latin typeface="+mj-lt"/>
              </a:rPr>
              <a:t> de; ROSSI, </a:t>
            </a:r>
            <a:r>
              <a:rPr lang="pt-BR" sz="1600" dirty="0" err="1">
                <a:latin typeface="+mj-lt"/>
              </a:rPr>
              <a:t>Jocelaine</a:t>
            </a:r>
            <a:r>
              <a:rPr lang="pt-BR" sz="1600" dirty="0">
                <a:latin typeface="+mj-lt"/>
              </a:rPr>
              <a:t> Regina Duarte (org.). </a:t>
            </a:r>
            <a:r>
              <a:rPr lang="pt-BR" sz="1600" i="1" dirty="0">
                <a:latin typeface="+mj-lt"/>
              </a:rPr>
              <a:t>Língua Portuguesa, 4</a:t>
            </a:r>
            <a:r>
              <a:rPr lang="pt-BR" sz="1600" i="1" u="sng" baseline="30000" dirty="0">
                <a:latin typeface="+mj-lt"/>
              </a:rPr>
              <a:t>o</a:t>
            </a:r>
            <a:r>
              <a:rPr lang="pt-BR" sz="1600" i="1" dirty="0">
                <a:latin typeface="+mj-lt"/>
              </a:rPr>
              <a:t> ano, Caderno de Atividades 1</a:t>
            </a:r>
            <a:r>
              <a:rPr lang="pt-BR" sz="1600" dirty="0">
                <a:latin typeface="+mj-lt"/>
              </a:rPr>
              <a:t>. Sobral: </a:t>
            </a:r>
            <a:r>
              <a:rPr lang="pt-BR" sz="1600" dirty="0" err="1">
                <a:latin typeface="+mj-lt"/>
              </a:rPr>
              <a:t>Lyceum</a:t>
            </a:r>
            <a:r>
              <a:rPr lang="pt-BR" sz="1600" dirty="0">
                <a:latin typeface="+mj-lt"/>
              </a:rPr>
              <a:t> – Consultoria Educacional, 2021. </a:t>
            </a:r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pt-BR" sz="1600" i="0" u="none" strike="noStrike" cap="none" dirty="0">
              <a:solidFill>
                <a:schemeClr val="dk1"/>
              </a:solidFill>
              <a:latin typeface="+mj-lt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600" i="0" u="none" strike="noStrike" cap="none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SÃO PAULO (Estado). Secretaria da Educação. </a:t>
            </a:r>
            <a:r>
              <a:rPr lang="pt-BR" sz="1600" i="1" u="none" strike="noStrike" cap="none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Currículo Paulista</a:t>
            </a:r>
            <a:r>
              <a:rPr lang="pt-BR" sz="1600" i="0" u="none" strike="noStrike" cap="none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, 2019.</a:t>
            </a:r>
            <a:endParaRPr sz="1600" dirty="0">
              <a:latin typeface="+mj-lt"/>
            </a:endParaRPr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 i="0" u="none" strike="noStrike" cap="none" dirty="0">
              <a:solidFill>
                <a:schemeClr val="dk1"/>
              </a:solidFill>
              <a:latin typeface="+mj-lt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35"/>
          <p:cNvSpPr txBox="1">
            <a:spLocks noGrp="1"/>
          </p:cNvSpPr>
          <p:nvPr>
            <p:ph type="body" idx="1"/>
          </p:nvPr>
        </p:nvSpPr>
        <p:spPr>
          <a:xfrm>
            <a:off x="388305" y="678731"/>
            <a:ext cx="8509510" cy="2592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1600"/>
              <a:buFont typeface="Lato"/>
              <a:buNone/>
            </a:pPr>
            <a:r>
              <a:rPr lang="pt-BR" sz="1800" b="1" dirty="0"/>
              <a:t>Lista de i</a:t>
            </a:r>
            <a:r>
              <a:rPr lang="pt-BR" sz="1800" b="1" dirty="0">
                <a:latin typeface="Arial"/>
                <a:ea typeface="Arial"/>
                <a:cs typeface="Arial"/>
                <a:sym typeface="Arial"/>
              </a:rPr>
              <a:t>magens e vídeos:</a:t>
            </a:r>
            <a:endParaRPr sz="1800" dirty="0"/>
          </a:p>
          <a:p>
            <a:pPr marL="0" lvl="0" indent="0" algn="l" rtl="0"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100"/>
              <a:buNone/>
            </a:pPr>
            <a:r>
              <a:rPr lang="pt-BR" sz="1800" b="1" dirty="0">
                <a:latin typeface="Arial"/>
                <a:ea typeface="Arial"/>
                <a:cs typeface="Arial"/>
                <a:sym typeface="Arial"/>
              </a:rPr>
              <a:t>Slide</a:t>
            </a:r>
            <a:r>
              <a:rPr lang="pt-BR" sz="1800" b="1" dirty="0"/>
              <a:t>s</a:t>
            </a:r>
            <a:r>
              <a:rPr lang="pt-BR" sz="1800" b="1" dirty="0">
                <a:latin typeface="Arial"/>
                <a:ea typeface="Arial"/>
                <a:cs typeface="Arial"/>
                <a:sym typeface="Arial"/>
              </a:rPr>
              <a:t> 3, 4, 5 e 6 –  </a:t>
            </a:r>
            <a:r>
              <a:rPr lang="pt-BR" sz="1800" dirty="0"/>
              <a:t>© Getty Images</a:t>
            </a:r>
          </a:p>
          <a:p>
            <a:pPr marL="0" lvl="0" indent="0" algn="l" rtl="0"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100"/>
              <a:buNone/>
            </a:pPr>
            <a:r>
              <a:rPr lang="pt-BR" sz="1800" b="1" dirty="0"/>
              <a:t>Slides 13, 15 e 17 – </a:t>
            </a:r>
            <a:r>
              <a:rPr lang="pt-BR" sz="1800" dirty="0"/>
              <a:t>Elaborado para fins didáticos com imagens © Getty Images</a:t>
            </a:r>
          </a:p>
          <a:p>
            <a:pPr marL="0" lvl="0" indent="0" algn="l" rtl="0"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1600"/>
              <a:buFont typeface="Lato"/>
              <a:buNone/>
            </a:pPr>
            <a:endParaRPr lang="pt-BR" sz="1800" dirty="0"/>
          </a:p>
          <a:p>
            <a:pPr marL="0" lvl="0" indent="0" algn="l" rtl="0"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1600"/>
              <a:buFont typeface="Lato"/>
              <a:buNone/>
            </a:pPr>
            <a:endParaRPr sz="1800" b="1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"/>
          <p:cNvSpPr txBox="1">
            <a:spLocks noGrp="1"/>
          </p:cNvSpPr>
          <p:nvPr>
            <p:ph type="title"/>
          </p:nvPr>
        </p:nvSpPr>
        <p:spPr>
          <a:xfrm>
            <a:off x="1632132" y="614135"/>
            <a:ext cx="4355036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</a:pPr>
            <a:r>
              <a:rPr lang="pt-BR" dirty="0"/>
              <a:t>CONVERSE COM A TURMA</a:t>
            </a:r>
            <a:endParaRPr dirty="0"/>
          </a:p>
        </p:txBody>
      </p:sp>
      <p:grpSp>
        <p:nvGrpSpPr>
          <p:cNvPr id="114" name="Google Shape;114;p2"/>
          <p:cNvGrpSpPr/>
          <p:nvPr/>
        </p:nvGrpSpPr>
        <p:grpSpPr>
          <a:xfrm>
            <a:off x="5752030" y="238820"/>
            <a:ext cx="3080420" cy="496279"/>
            <a:chOff x="3598598" y="4232565"/>
            <a:chExt cx="3080420" cy="496279"/>
          </a:xfrm>
        </p:grpSpPr>
        <p:sp>
          <p:nvSpPr>
            <p:cNvPr id="115" name="Google Shape;115;p2"/>
            <p:cNvSpPr txBox="1"/>
            <p:nvPr/>
          </p:nvSpPr>
          <p:spPr>
            <a:xfrm>
              <a:off x="4036975" y="4294038"/>
              <a:ext cx="2642043" cy="430857"/>
            </a:xfrm>
            <a:prstGeom prst="rect">
              <a:avLst/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62000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pt-BR" sz="160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HÁBITO DE DISCUSSÃO</a:t>
              </a:r>
              <a:endPara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16" name="Google Shape;116;p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598598" y="4232565"/>
              <a:ext cx="587150" cy="49627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7" name="Google Shape;117;p2"/>
          <p:cNvSpPr txBox="1">
            <a:spLocks noGrp="1"/>
          </p:cNvSpPr>
          <p:nvPr>
            <p:ph type="body" idx="1"/>
          </p:nvPr>
        </p:nvSpPr>
        <p:spPr>
          <a:xfrm>
            <a:off x="717056" y="1267699"/>
            <a:ext cx="4704608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44500" lvl="0" indent="-34290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2000"/>
              <a:buFont typeface="Verdana" panose="020B0604030504040204" pitchFamily="34" charset="0"/>
              <a:buChar char="●"/>
            </a:pPr>
            <a:r>
              <a:rPr lang="pt-BR" dirty="0"/>
              <a:t>Vocês conhecem mapas?</a:t>
            </a:r>
            <a:endParaRPr dirty="0"/>
          </a:p>
          <a:p>
            <a:pPr marL="444500" lvl="0" indent="-34290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2000"/>
              <a:buFont typeface="Verdana" panose="020B0604030504040204" pitchFamily="34" charset="0"/>
              <a:buChar char="●"/>
            </a:pPr>
            <a:r>
              <a:rPr lang="pt-BR" dirty="0"/>
              <a:t>Para que servem os mapas, as maquetes, os croquis e os esboços de caminhos? </a:t>
            </a:r>
            <a:endParaRPr dirty="0"/>
          </a:p>
          <a:p>
            <a:pPr marL="444500" lvl="0" indent="-34290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2000"/>
              <a:buFont typeface="Verdana" panose="020B0604030504040204" pitchFamily="34" charset="0"/>
              <a:buChar char="●"/>
            </a:pPr>
            <a:r>
              <a:rPr lang="pt-BR" dirty="0"/>
              <a:t>Você já orientou alguém para chegar a um determinado lugar, desenhando o caminho? </a:t>
            </a:r>
            <a:endParaRPr dirty="0"/>
          </a:p>
        </p:txBody>
      </p:sp>
      <p:pic>
        <p:nvPicPr>
          <p:cNvPr id="118" name="Google Shape;118;p2"/>
          <p:cNvPicPr preferRelativeResize="0"/>
          <p:nvPr/>
        </p:nvPicPr>
        <p:blipFill rotWithShape="1">
          <a:blip r:embed="rId4">
            <a:alphaModFix/>
          </a:blip>
          <a:srcRect t="5100"/>
          <a:stretch/>
        </p:blipFill>
        <p:spPr>
          <a:xfrm>
            <a:off x="5783929" y="1106465"/>
            <a:ext cx="2526043" cy="3392318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2"/>
          <p:cNvSpPr txBox="1"/>
          <p:nvPr/>
        </p:nvSpPr>
        <p:spPr>
          <a:xfrm rot="897">
            <a:off x="7445266" y="4564880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400" b="1" i="0" u="none" strike="noStrike" cap="none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2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72D5E22-963B-E356-4759-D2EF562794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8386" y="722896"/>
            <a:ext cx="414647" cy="422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3BC66027-A6B8-7851-510E-CC493878BF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497" y="759839"/>
            <a:ext cx="503062" cy="348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"/>
          <p:cNvSpPr txBox="1">
            <a:spLocks noGrp="1"/>
          </p:cNvSpPr>
          <p:nvPr>
            <p:ph type="title"/>
          </p:nvPr>
        </p:nvSpPr>
        <p:spPr>
          <a:xfrm>
            <a:off x="1632132" y="614135"/>
            <a:ext cx="4355036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</a:pPr>
            <a:r>
              <a:rPr lang="pt-BR" dirty="0"/>
              <a:t>CONVERSE COM A TURMA</a:t>
            </a:r>
            <a:endParaRPr dirty="0"/>
          </a:p>
        </p:txBody>
      </p:sp>
      <p:grpSp>
        <p:nvGrpSpPr>
          <p:cNvPr id="114" name="Google Shape;114;p2"/>
          <p:cNvGrpSpPr/>
          <p:nvPr/>
        </p:nvGrpSpPr>
        <p:grpSpPr>
          <a:xfrm>
            <a:off x="5752030" y="238820"/>
            <a:ext cx="3080420" cy="496279"/>
            <a:chOff x="3598598" y="4232565"/>
            <a:chExt cx="3080420" cy="496279"/>
          </a:xfrm>
        </p:grpSpPr>
        <p:sp>
          <p:nvSpPr>
            <p:cNvPr id="115" name="Google Shape;115;p2"/>
            <p:cNvSpPr txBox="1"/>
            <p:nvPr/>
          </p:nvSpPr>
          <p:spPr>
            <a:xfrm>
              <a:off x="4036975" y="4294038"/>
              <a:ext cx="2642043" cy="430857"/>
            </a:xfrm>
            <a:prstGeom prst="rect">
              <a:avLst/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62000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pt-BR" sz="160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HÁBITO DE DISCUSSÃO</a:t>
              </a:r>
              <a:endPara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16" name="Google Shape;116;p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598598" y="4232565"/>
              <a:ext cx="587150" cy="49627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7" name="Google Shape;117;p2"/>
          <p:cNvSpPr txBox="1">
            <a:spLocks noGrp="1"/>
          </p:cNvSpPr>
          <p:nvPr>
            <p:ph type="body" idx="1"/>
          </p:nvPr>
        </p:nvSpPr>
        <p:spPr>
          <a:xfrm>
            <a:off x="692780" y="1380987"/>
            <a:ext cx="4704608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44500" lvl="0" indent="-34290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2000"/>
              <a:buFont typeface="Verdana" panose="020B0604030504040204" pitchFamily="34" charset="0"/>
              <a:buChar char="●"/>
            </a:pPr>
            <a:r>
              <a:rPr lang="pt-BR" dirty="0"/>
              <a:t>Quando você está viajando com seus pais, eles utilizam qual instrumento para conseguirem chegar ao seu destino? </a:t>
            </a:r>
          </a:p>
          <a:p>
            <a:pPr marL="444500" lvl="0" indent="-34290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2000"/>
              <a:buFont typeface="Verdana" panose="020B0604030504040204" pitchFamily="34" charset="0"/>
              <a:buChar char="●"/>
            </a:pPr>
            <a:r>
              <a:rPr lang="pt-BR" dirty="0"/>
              <a:t>Você conhece o mapa de sua cidade ou de seu bairro?</a:t>
            </a:r>
          </a:p>
        </p:txBody>
      </p:sp>
      <p:pic>
        <p:nvPicPr>
          <p:cNvPr id="118" name="Google Shape;118;p2"/>
          <p:cNvPicPr preferRelativeResize="0"/>
          <p:nvPr/>
        </p:nvPicPr>
        <p:blipFill rotWithShape="1">
          <a:blip r:embed="rId4">
            <a:alphaModFix/>
          </a:blip>
          <a:srcRect t="5100"/>
          <a:stretch/>
        </p:blipFill>
        <p:spPr>
          <a:xfrm>
            <a:off x="5783929" y="1106465"/>
            <a:ext cx="2526043" cy="3392318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2"/>
          <p:cNvSpPr txBox="1"/>
          <p:nvPr/>
        </p:nvSpPr>
        <p:spPr>
          <a:xfrm rot="897">
            <a:off x="7445266" y="4564880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400" b="1" i="0" u="none" strike="noStrike" cap="none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2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72D5E22-963B-E356-4759-D2EF562794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8386" y="722896"/>
            <a:ext cx="414647" cy="422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3BC66027-A6B8-7851-510E-CC493878BF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497" y="759839"/>
            <a:ext cx="503062" cy="348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60270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"/>
          <p:cNvSpPr txBox="1">
            <a:spLocks noGrp="1"/>
          </p:cNvSpPr>
          <p:nvPr>
            <p:ph type="title"/>
          </p:nvPr>
        </p:nvSpPr>
        <p:spPr>
          <a:xfrm>
            <a:off x="468287" y="598238"/>
            <a:ext cx="605237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pt-BR" dirty="0"/>
              <a:t>VAMOS BRINCAR DE  DIRIGIR!</a:t>
            </a:r>
            <a:endParaRPr dirty="0"/>
          </a:p>
        </p:txBody>
      </p:sp>
      <p:sp>
        <p:nvSpPr>
          <p:cNvPr id="135" name="Google Shape;135;p6"/>
          <p:cNvSpPr txBox="1">
            <a:spLocks noGrp="1"/>
          </p:cNvSpPr>
          <p:nvPr>
            <p:ph type="subTitle" idx="2"/>
          </p:nvPr>
        </p:nvSpPr>
        <p:spPr>
          <a:xfrm rot="-60000">
            <a:off x="131877" y="179635"/>
            <a:ext cx="1768210" cy="367500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/>
              <a:t>VIVENCIANDO</a:t>
            </a:r>
            <a:endParaRPr/>
          </a:p>
        </p:txBody>
      </p:sp>
      <p:graphicFrame>
        <p:nvGraphicFramePr>
          <p:cNvPr id="136" name="Google Shape;136;p6"/>
          <p:cNvGraphicFramePr/>
          <p:nvPr>
            <p:extLst>
              <p:ext uri="{D42A27DB-BD31-4B8C-83A1-F6EECF244321}">
                <p14:modId xmlns:p14="http://schemas.microsoft.com/office/powerpoint/2010/main" val="3277498448"/>
              </p:ext>
            </p:extLst>
          </p:nvPr>
        </p:nvGraphicFramePr>
        <p:xfrm>
          <a:off x="4402178" y="1357413"/>
          <a:ext cx="2870270" cy="1933975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6452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250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5125">
                <a:tc>
                  <a:txBody>
                    <a:bodyPr/>
                    <a:lstStyle/>
                    <a:p>
                      <a:pPr marL="96520" marR="84455" lvl="0" indent="0" algn="ctr" rtl="0">
                        <a:lnSpc>
                          <a:spcPct val="1191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 u="none" strike="noStrike" cap="none"/>
                        <a:t>Letra</a:t>
                      </a:r>
                      <a:endParaRPr sz="12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90550" marR="0" lvl="0" indent="0" algn="l" rtl="0">
                        <a:lnSpc>
                          <a:spcPct val="1191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 u="none" strike="noStrike" cap="none" dirty="0"/>
                        <a:t>Comandos</a:t>
                      </a:r>
                      <a:endParaRPr sz="1200" b="1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5125">
                <a:tc>
                  <a:txBody>
                    <a:bodyPr/>
                    <a:lstStyle/>
                    <a:p>
                      <a:pPr marL="12700" marR="0" lvl="0" indent="0" algn="ctr" rtl="0">
                        <a:lnSpc>
                          <a:spcPct val="1191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u="none" strike="noStrike" cap="none"/>
                        <a:t>F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0800" marR="0" lvl="0" indent="0" algn="l" rtl="0">
                        <a:lnSpc>
                          <a:spcPct val="1191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u="none" strike="noStrike" cap="none" dirty="0"/>
                        <a:t>1 quadrado para a frente</a:t>
                      </a:r>
                      <a:endParaRPr sz="12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3225">
                <a:tc>
                  <a:txBody>
                    <a:bodyPr/>
                    <a:lstStyle/>
                    <a:p>
                      <a:pPr marL="96520" marR="83820" lvl="0" indent="0" algn="ctr" rtl="0">
                        <a:lnSpc>
                          <a:spcPct val="1191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u="none" strike="noStrike" cap="none"/>
                        <a:t>FF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0800" marR="0" lvl="0" indent="0" algn="l" rtl="0">
                        <a:lnSpc>
                          <a:spcPct val="1191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u="none" strike="noStrike" cap="none" dirty="0"/>
                        <a:t>2 quadrados para a frente</a:t>
                      </a:r>
                      <a:endParaRPr sz="12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5125">
                <a:tc>
                  <a:txBody>
                    <a:bodyPr/>
                    <a:lstStyle/>
                    <a:p>
                      <a:pPr marL="12700" marR="0" lvl="0" indent="0" algn="ctr" rtl="0">
                        <a:lnSpc>
                          <a:spcPct val="1191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u="none" strike="noStrike" cap="none"/>
                        <a:t>T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0800" marR="0" lvl="0" indent="0" algn="l" rtl="0">
                        <a:lnSpc>
                          <a:spcPct val="1191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u="none" strike="noStrike" cap="none" dirty="0"/>
                        <a:t>1 quadrado para trás</a:t>
                      </a:r>
                      <a:endParaRPr sz="12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5125">
                <a:tc>
                  <a:txBody>
                    <a:bodyPr/>
                    <a:lstStyle/>
                    <a:p>
                      <a:pPr marL="96520" marR="82550" lvl="0" indent="0" algn="ctr" rtl="0">
                        <a:lnSpc>
                          <a:spcPct val="1191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u="none" strike="noStrike" cap="none"/>
                        <a:t>TT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0800" marR="0" lvl="0" indent="0" algn="l" rtl="0">
                        <a:lnSpc>
                          <a:spcPct val="1191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u="none" strike="noStrike" cap="none" dirty="0"/>
                        <a:t>2 quadrados para trás</a:t>
                      </a:r>
                      <a:endParaRPr sz="12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5125">
                <a:tc>
                  <a:txBody>
                    <a:bodyPr/>
                    <a:lstStyle/>
                    <a:p>
                      <a:pPr marL="12700" marR="0" lvl="0" indent="0" algn="ctr" rtl="0">
                        <a:lnSpc>
                          <a:spcPct val="1191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u="none" strike="noStrike" cap="none"/>
                        <a:t>E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0800" marR="0" lvl="0" indent="0" algn="l" rtl="0">
                        <a:lnSpc>
                          <a:spcPct val="1191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u="none" strike="noStrike" cap="none" dirty="0"/>
                        <a:t>girar para a esquerda</a:t>
                      </a:r>
                      <a:endParaRPr sz="12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5125">
                <a:tc>
                  <a:txBody>
                    <a:bodyPr/>
                    <a:lstStyle/>
                    <a:p>
                      <a:pPr marL="12700" marR="0" lvl="0" indent="0" algn="ctr" rtl="0">
                        <a:lnSpc>
                          <a:spcPct val="1191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u="none" strike="noStrike" cap="none"/>
                        <a:t>D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0800" marR="0" lvl="0" indent="0" algn="l" rtl="0">
                        <a:lnSpc>
                          <a:spcPct val="1191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u="none" strike="noStrike" cap="none" dirty="0"/>
                        <a:t>girar para a direita</a:t>
                      </a:r>
                      <a:endParaRPr sz="12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37" name="Google Shape;137;p6"/>
          <p:cNvGraphicFramePr/>
          <p:nvPr>
            <p:extLst>
              <p:ext uri="{D42A27DB-BD31-4B8C-83A1-F6EECF244321}">
                <p14:modId xmlns:p14="http://schemas.microsoft.com/office/powerpoint/2010/main" val="1635697077"/>
              </p:ext>
            </p:extLst>
          </p:nvPr>
        </p:nvGraphicFramePr>
        <p:xfrm>
          <a:off x="468287" y="1357413"/>
          <a:ext cx="3539715" cy="3297715"/>
        </p:xfrm>
        <a:graphic>
          <a:graphicData uri="http://schemas.openxmlformats.org/drawingml/2006/table">
            <a:tbl>
              <a:tblPr>
                <a:noFill/>
                <a:tableStyleId>{3BFC0664-9737-4448-A990-FBE05241CBD2}</a:tableStyleId>
              </a:tblPr>
              <a:tblGrid>
                <a:gridCol w="7079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79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079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0794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0794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25446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100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rgbClr val="231F2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31F2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31F2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31F2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100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rgbClr val="231F2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31F2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31F2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31F2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100" u="none" strike="noStrike" cap="none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  <a:endParaRPr sz="12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rgbClr val="231F2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31F2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31F2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31F2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100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rgbClr val="231F2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31F2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31F2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31F2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100" u="none" strike="noStrike" cap="none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  <a:endParaRPr sz="12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rgbClr val="231F2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31F2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31F2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31F2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0106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100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rgbClr val="231F2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31F2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31F2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31F2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100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rgbClr val="231F2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31F2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31F2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31F2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100" u="none" strike="noStrike" cap="none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  <a:endParaRPr sz="12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rgbClr val="231F2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31F2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31F2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31F2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100" u="none" strike="noStrike" cap="none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  <a:endParaRPr sz="12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rgbClr val="231F2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31F2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31F2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31F2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100" u="none" strike="noStrike" cap="none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  <a:endParaRPr sz="12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rgbClr val="231F2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31F2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31F2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31F2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0106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100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rgbClr val="231F2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31F2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31F2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31F2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100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rgbClr val="231F2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31F2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31F2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31F2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100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rgbClr val="231F2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31F2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31F2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31F2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100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rgbClr val="231F2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31F2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31F2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31F2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100" u="none" strike="noStrike" cap="none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  <a:endParaRPr sz="12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rgbClr val="231F2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31F2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31F2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31F2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3724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100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rgbClr val="231F2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31F2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31F2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31F2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100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rgbClr val="231F2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31F2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31F2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31F2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100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rgbClr val="231F2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31F2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31F2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31F2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100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rgbClr val="231F2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31F2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31F2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31F2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100" u="none" strike="noStrike" cap="none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  <a:endParaRPr sz="12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rgbClr val="231F2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31F2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31F2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31F2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833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100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rgbClr val="231F2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31F2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31F2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31F2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100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rgbClr val="231F2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31F2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31F2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31F2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100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rgbClr val="231F2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31F2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31F2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31F2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100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rgbClr val="231F2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31F2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31F2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31F2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100" u="none" strike="noStrike" cap="none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  <a:endParaRPr sz="12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rgbClr val="231F2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31F2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31F2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31F2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139" name="Google Shape;139;p6"/>
          <p:cNvPicPr preferRelativeResize="0"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</a:blip>
          <a:stretch>
            <a:fillRect/>
          </a:stretch>
        </p:blipFill>
        <p:spPr>
          <a:xfrm>
            <a:off x="7451957" y="3291388"/>
            <a:ext cx="1406692" cy="1117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51957" y="1781253"/>
            <a:ext cx="1218770" cy="108629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68DF08C3-B27B-58F5-04CD-1183D6BB9B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301" y="655182"/>
            <a:ext cx="414647" cy="422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E2E5488D-D0BE-6B90-023B-0AA3202199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8528" y="281749"/>
            <a:ext cx="520121" cy="632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Google Shape;140;p6">
            <a:extLst>
              <a:ext uri="{FF2B5EF4-FFF2-40B4-BE49-F238E27FC236}">
                <a16:creationId xmlns:a16="http://schemas.microsoft.com/office/drawing/2014/main" id="{2D9F3FD5-8CD9-4151-22E5-D64E3595CFD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25061" t="16626" r="32805" b="5976"/>
          <a:stretch/>
        </p:blipFill>
        <p:spPr>
          <a:xfrm>
            <a:off x="2068298" y="2725327"/>
            <a:ext cx="339691" cy="54412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Onda 4">
            <a:extLst>
              <a:ext uri="{FF2B5EF4-FFF2-40B4-BE49-F238E27FC236}">
                <a16:creationId xmlns:a16="http://schemas.microsoft.com/office/drawing/2014/main" id="{B80425AE-EBB5-1214-EC1B-E524B984B198}"/>
              </a:ext>
            </a:extLst>
          </p:cNvPr>
          <p:cNvSpPr/>
          <p:nvPr/>
        </p:nvSpPr>
        <p:spPr>
          <a:xfrm>
            <a:off x="4402178" y="3479470"/>
            <a:ext cx="2870270" cy="1175658"/>
          </a:xfrm>
          <a:prstGeom prst="wave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2CD3B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ysClr val="windowText" lastClr="000000"/>
                </a:solidFill>
              </a:rPr>
              <a:t>Crie diferentes desafios com as comandas e divirta-se!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2d2358958a2_0_11"/>
          <p:cNvSpPr txBox="1">
            <a:spLocks noGrp="1"/>
          </p:cNvSpPr>
          <p:nvPr>
            <p:ph type="body" idx="1"/>
          </p:nvPr>
        </p:nvSpPr>
        <p:spPr>
          <a:xfrm>
            <a:off x="578677" y="1153020"/>
            <a:ext cx="7986645" cy="234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0160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</a:pPr>
            <a:r>
              <a:rPr lang="pt-BR" dirty="0"/>
              <a:t>O professor trouxe um mapa para a turma e explicou que as ruas são representadas por linhas tracejadas e cada esquina é representada pelo encontro de duas ruas.</a:t>
            </a:r>
          </a:p>
          <a:p>
            <a:pPr marL="10160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</a:pPr>
            <a:endParaRPr lang="pt-BR" dirty="0"/>
          </a:p>
          <a:p>
            <a:pPr marL="444500" lvl="0" indent="-34290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Arial" panose="020B0604020202020204" pitchFamily="34" charset="0"/>
              <a:buChar char="•"/>
            </a:pPr>
            <a:r>
              <a:rPr lang="pt-BR" dirty="0"/>
              <a:t>Observe o mapa e responda às perguntas a seguir:</a:t>
            </a:r>
            <a:endParaRPr dirty="0"/>
          </a:p>
          <a:p>
            <a:pPr marL="10160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</a:pPr>
            <a:endParaRPr dirty="0"/>
          </a:p>
        </p:txBody>
      </p:sp>
      <p:sp>
        <p:nvSpPr>
          <p:cNvPr id="147" name="Google Shape;147;g2d2358958a2_0_11"/>
          <p:cNvSpPr txBox="1"/>
          <p:nvPr/>
        </p:nvSpPr>
        <p:spPr>
          <a:xfrm rot="743">
            <a:off x="7294310" y="4467521"/>
            <a:ext cx="1387200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400" b="1" i="0" u="none" strike="noStrike" cap="none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2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AF6A1C34-BD1E-6030-1F44-A0ADCA1433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3412" y="453557"/>
            <a:ext cx="595296" cy="481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91330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1;p22">
            <a:extLst>
              <a:ext uri="{FF2B5EF4-FFF2-40B4-BE49-F238E27FC236}">
                <a16:creationId xmlns:a16="http://schemas.microsoft.com/office/drawing/2014/main" id="{A39CE807-D123-6F16-7A47-33C68D1EF2FE}"/>
              </a:ext>
            </a:extLst>
          </p:cNvPr>
          <p:cNvSpPr txBox="1"/>
          <p:nvPr/>
        </p:nvSpPr>
        <p:spPr>
          <a:xfrm rot="897">
            <a:off x="7607857" y="4615880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400" b="1" i="0" u="none" strike="noStrike" cap="none" dirty="0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2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4" name="Tabela 20">
            <a:extLst>
              <a:ext uri="{FF2B5EF4-FFF2-40B4-BE49-F238E27FC236}">
                <a16:creationId xmlns:a16="http://schemas.microsoft.com/office/drawing/2014/main" id="{B45D50E3-378E-C068-196E-FE78D8AC21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0448595"/>
              </p:ext>
            </p:extLst>
          </p:nvPr>
        </p:nvGraphicFramePr>
        <p:xfrm>
          <a:off x="2082716" y="457648"/>
          <a:ext cx="5246376" cy="4260413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655797">
                  <a:extLst>
                    <a:ext uri="{9D8B030D-6E8A-4147-A177-3AD203B41FA5}">
                      <a16:colId xmlns:a16="http://schemas.microsoft.com/office/drawing/2014/main" val="3580964994"/>
                    </a:ext>
                  </a:extLst>
                </a:gridCol>
                <a:gridCol w="655797">
                  <a:extLst>
                    <a:ext uri="{9D8B030D-6E8A-4147-A177-3AD203B41FA5}">
                      <a16:colId xmlns:a16="http://schemas.microsoft.com/office/drawing/2014/main" val="1339644891"/>
                    </a:ext>
                  </a:extLst>
                </a:gridCol>
                <a:gridCol w="655797">
                  <a:extLst>
                    <a:ext uri="{9D8B030D-6E8A-4147-A177-3AD203B41FA5}">
                      <a16:colId xmlns:a16="http://schemas.microsoft.com/office/drawing/2014/main" val="2043036841"/>
                    </a:ext>
                  </a:extLst>
                </a:gridCol>
                <a:gridCol w="884242">
                  <a:extLst>
                    <a:ext uri="{9D8B030D-6E8A-4147-A177-3AD203B41FA5}">
                      <a16:colId xmlns:a16="http://schemas.microsoft.com/office/drawing/2014/main" val="3635772078"/>
                    </a:ext>
                  </a:extLst>
                </a:gridCol>
                <a:gridCol w="427352">
                  <a:extLst>
                    <a:ext uri="{9D8B030D-6E8A-4147-A177-3AD203B41FA5}">
                      <a16:colId xmlns:a16="http://schemas.microsoft.com/office/drawing/2014/main" val="3390840497"/>
                    </a:ext>
                  </a:extLst>
                </a:gridCol>
                <a:gridCol w="139143">
                  <a:extLst>
                    <a:ext uri="{9D8B030D-6E8A-4147-A177-3AD203B41FA5}">
                      <a16:colId xmlns:a16="http://schemas.microsoft.com/office/drawing/2014/main" val="3643484"/>
                    </a:ext>
                  </a:extLst>
                </a:gridCol>
                <a:gridCol w="516654">
                  <a:extLst>
                    <a:ext uri="{9D8B030D-6E8A-4147-A177-3AD203B41FA5}">
                      <a16:colId xmlns:a16="http://schemas.microsoft.com/office/drawing/2014/main" val="3488450959"/>
                    </a:ext>
                  </a:extLst>
                </a:gridCol>
                <a:gridCol w="655797">
                  <a:extLst>
                    <a:ext uri="{9D8B030D-6E8A-4147-A177-3AD203B41FA5}">
                      <a16:colId xmlns:a16="http://schemas.microsoft.com/office/drawing/2014/main" val="2506545932"/>
                    </a:ext>
                  </a:extLst>
                </a:gridCol>
                <a:gridCol w="655797">
                  <a:extLst>
                    <a:ext uri="{9D8B030D-6E8A-4147-A177-3AD203B41FA5}">
                      <a16:colId xmlns:a16="http://schemas.microsoft.com/office/drawing/2014/main" val="4094651865"/>
                    </a:ext>
                  </a:extLst>
                </a:gridCol>
              </a:tblGrid>
              <a:tr h="661171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08116856"/>
                  </a:ext>
                </a:extLst>
              </a:tr>
              <a:tr h="696590">
                <a:tc rowSpan="2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4" gridSpan="2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4" hMerge="1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65637639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2" vMerge="1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 vMerge="1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4" gridSpan="4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4" hMerge="1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4" hMerge="1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4" hMerge="1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8643162"/>
                  </a:ext>
                </a:extLst>
              </a:tr>
              <a:tr h="260193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9056627"/>
                  </a:ext>
                </a:extLst>
              </a:tr>
              <a:tr h="329576">
                <a:tc rowSpan="2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 vMerge="1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730012"/>
                  </a:ext>
                </a:extLst>
              </a:tr>
              <a:tr h="625188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4" vMerge="1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 vMerge="1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 vMerge="1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6593101"/>
                  </a:ext>
                </a:extLst>
              </a:tr>
              <a:tr h="494866">
                <a:tc rowSpan="2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347282"/>
                  </a:ext>
                </a:extLst>
              </a:tr>
              <a:tr h="415931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43413308"/>
                  </a:ext>
                </a:extLst>
              </a:tr>
              <a:tr h="661171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0911592"/>
                  </a:ext>
                </a:extLst>
              </a:tr>
            </a:tbl>
          </a:graphicData>
        </a:graphic>
      </p:graphicFrame>
      <p:grpSp>
        <p:nvGrpSpPr>
          <p:cNvPr id="6" name="Agrupar 5">
            <a:extLst>
              <a:ext uri="{FF2B5EF4-FFF2-40B4-BE49-F238E27FC236}">
                <a16:creationId xmlns:a16="http://schemas.microsoft.com/office/drawing/2014/main" id="{A84E83B7-CD8A-AAC2-A364-D6AF7AE6D1CB}"/>
              </a:ext>
            </a:extLst>
          </p:cNvPr>
          <p:cNvGrpSpPr/>
          <p:nvPr/>
        </p:nvGrpSpPr>
        <p:grpSpPr>
          <a:xfrm>
            <a:off x="1374992" y="432656"/>
            <a:ext cx="6394015" cy="4278187"/>
            <a:chOff x="1713665" y="301619"/>
            <a:chExt cx="6394015" cy="4278187"/>
          </a:xfrm>
        </p:grpSpPr>
        <p:cxnSp>
          <p:nvCxnSpPr>
            <p:cNvPr id="7" name="Conector reto 6">
              <a:extLst>
                <a:ext uri="{FF2B5EF4-FFF2-40B4-BE49-F238E27FC236}">
                  <a16:creationId xmlns:a16="http://schemas.microsoft.com/office/drawing/2014/main" id="{B943B310-C996-52DA-47E1-18564484C5F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076923" y="1331393"/>
              <a:ext cx="1309693" cy="759801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" name="Agrupar 7">
              <a:extLst>
                <a:ext uri="{FF2B5EF4-FFF2-40B4-BE49-F238E27FC236}">
                  <a16:creationId xmlns:a16="http://schemas.microsoft.com/office/drawing/2014/main" id="{39276C88-DB3A-DAA5-A495-55ABB2A10F76}"/>
                </a:ext>
              </a:extLst>
            </p:cNvPr>
            <p:cNvGrpSpPr/>
            <p:nvPr/>
          </p:nvGrpSpPr>
          <p:grpSpPr>
            <a:xfrm>
              <a:off x="1713665" y="301619"/>
              <a:ext cx="6394015" cy="4278187"/>
              <a:chOff x="1713665" y="301619"/>
              <a:chExt cx="6394015" cy="4278187"/>
            </a:xfrm>
          </p:grpSpPr>
          <p:grpSp>
            <p:nvGrpSpPr>
              <p:cNvPr id="9" name="Agrupar 8">
                <a:extLst>
                  <a:ext uri="{FF2B5EF4-FFF2-40B4-BE49-F238E27FC236}">
                    <a16:creationId xmlns:a16="http://schemas.microsoft.com/office/drawing/2014/main" id="{3592456E-C9D6-6C15-F713-67BA28D2977B}"/>
                  </a:ext>
                </a:extLst>
              </p:cNvPr>
              <p:cNvGrpSpPr/>
              <p:nvPr/>
            </p:nvGrpSpPr>
            <p:grpSpPr>
              <a:xfrm>
                <a:off x="1713665" y="301619"/>
                <a:ext cx="6394015" cy="4278187"/>
                <a:chOff x="1357240" y="192811"/>
                <a:chExt cx="6394014" cy="4280113"/>
              </a:xfrm>
            </p:grpSpPr>
            <p:grpSp>
              <p:nvGrpSpPr>
                <p:cNvPr id="18" name="Agrupar 17">
                  <a:extLst>
                    <a:ext uri="{FF2B5EF4-FFF2-40B4-BE49-F238E27FC236}">
                      <a16:creationId xmlns:a16="http://schemas.microsoft.com/office/drawing/2014/main" id="{448E0EB5-5085-25E5-104C-68B6052A7E2B}"/>
                    </a:ext>
                  </a:extLst>
                </p:cNvPr>
                <p:cNvGrpSpPr/>
                <p:nvPr/>
              </p:nvGrpSpPr>
              <p:grpSpPr>
                <a:xfrm>
                  <a:off x="1357240" y="192811"/>
                  <a:ext cx="6394014" cy="4280113"/>
                  <a:chOff x="7833488" y="643877"/>
                  <a:chExt cx="6394014" cy="3436569"/>
                </a:xfrm>
              </p:grpSpPr>
              <p:grpSp>
                <p:nvGrpSpPr>
                  <p:cNvPr id="20" name="Agrupar 19">
                    <a:extLst>
                      <a:ext uri="{FF2B5EF4-FFF2-40B4-BE49-F238E27FC236}">
                        <a16:creationId xmlns:a16="http://schemas.microsoft.com/office/drawing/2014/main" id="{829DADF3-F4FD-ADA0-33D8-196C90BD9215}"/>
                      </a:ext>
                    </a:extLst>
                  </p:cNvPr>
                  <p:cNvGrpSpPr/>
                  <p:nvPr/>
                </p:nvGrpSpPr>
                <p:grpSpPr>
                  <a:xfrm>
                    <a:off x="7833488" y="643877"/>
                    <a:ext cx="6394014" cy="3436569"/>
                    <a:chOff x="7833488" y="643877"/>
                    <a:chExt cx="6394014" cy="3436569"/>
                  </a:xfrm>
                </p:grpSpPr>
                <p:pic>
                  <p:nvPicPr>
                    <p:cNvPr id="29" name="Imagem 28" descr="Desenho de uma igreja&#10;&#10;Descrição gerada automaticamente">
                      <a:extLst>
                        <a:ext uri="{FF2B5EF4-FFF2-40B4-BE49-F238E27FC236}">
                          <a16:creationId xmlns:a16="http://schemas.microsoft.com/office/drawing/2014/main" id="{4BB729DD-FAC9-D4AB-B361-9BDA2D5DFE68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3">
                      <a:extLst>
                        <a:ext uri="{BEBA8EAE-BF5A-486C-A8C5-ECC9F3942E4B}">
                          <a14:imgProps xmlns:a14="http://schemas.microsoft.com/office/drawing/2010/main">
                            <a14:imgLayer r:embed="rId4">
                              <a14:imgEffect>
                                <a14:backgroundRemoval t="0" b="97115" l="9856" r="89904">
                                  <a14:foregroundMark x1="52885" y1="53846" x2="48077" y2="27885"/>
                                  <a14:foregroundMark x1="43269" y1="43269" x2="47837" y2="1442"/>
                                  <a14:foregroundMark x1="47837" y1="1442" x2="49038" y2="0"/>
                                  <a14:foregroundMark x1="51923" y1="22115" x2="50000" y2="2885"/>
                                  <a14:foregroundMark x1="49038" y1="26923" x2="50962" y2="3846"/>
                                  <a14:foregroundMark x1="50962" y1="22115" x2="48077" y2="962"/>
                                  <a14:foregroundMark x1="34615" y1="91346" x2="62500" y2="89423"/>
                                  <a14:foregroundMark x1="38462" y1="96154" x2="65385" y2="97115"/>
                                </a14:backgroundRemoval>
                              </a14:imgEffect>
                            </a14:imgLayer>
                          </a14:imgProps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12515913" y="3003750"/>
                      <a:ext cx="538666" cy="538666"/>
                    </a:xfrm>
                    <a:prstGeom prst="rect">
                      <a:avLst/>
                    </a:prstGeom>
                  </p:spPr>
                </p:pic>
                <p:sp>
                  <p:nvSpPr>
                    <p:cNvPr id="30" name="CaixaDeTexto 29">
                      <a:extLst>
                        <a:ext uri="{FF2B5EF4-FFF2-40B4-BE49-F238E27FC236}">
                          <a16:creationId xmlns:a16="http://schemas.microsoft.com/office/drawing/2014/main" id="{1700C102-DA00-8F18-E638-649F84CE5DC3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8819930" y="3765346"/>
                      <a:ext cx="736143" cy="307777"/>
                    </a:xfrm>
                    <a:prstGeom prst="rect">
                      <a:avLst/>
                    </a:prstGeom>
                    <a:solidFill>
                      <a:schemeClr val="bg1">
                        <a:lumMod val="8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txBody>
                    <a:bodyPr wrap="square" rtlCol="0" anchor="ctr">
                      <a:spAutoFit/>
                    </a:bodyPr>
                    <a:lstStyle/>
                    <a:p>
                      <a:pPr algn="ctr"/>
                      <a:r>
                        <a:rPr lang="pt-BR" b="1" dirty="0">
                          <a:solidFill>
                            <a:schemeClr val="tx1"/>
                          </a:solidFill>
                        </a:rPr>
                        <a:t>Rua 2 </a:t>
                      </a:r>
                    </a:p>
                  </p:txBody>
                </p:sp>
                <p:sp>
                  <p:nvSpPr>
                    <p:cNvPr id="31" name="CaixaDeTexto 30">
                      <a:extLst>
                        <a:ext uri="{FF2B5EF4-FFF2-40B4-BE49-F238E27FC236}">
                          <a16:creationId xmlns:a16="http://schemas.microsoft.com/office/drawing/2014/main" id="{428314A7-FE5B-F5B7-222C-FB62A04F111F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0084621" y="3770621"/>
                      <a:ext cx="736143" cy="307777"/>
                    </a:xfrm>
                    <a:prstGeom prst="rect">
                      <a:avLst/>
                    </a:prstGeom>
                    <a:solidFill>
                      <a:schemeClr val="bg1">
                        <a:lumMod val="8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txBody>
                    <a:bodyPr wrap="square" rtlCol="0" anchor="ctr">
                      <a:spAutoFit/>
                    </a:bodyPr>
                    <a:lstStyle/>
                    <a:p>
                      <a:pPr algn="ctr"/>
                      <a:r>
                        <a:rPr lang="pt-BR" b="1" dirty="0">
                          <a:solidFill>
                            <a:schemeClr val="tx1"/>
                          </a:solidFill>
                        </a:rPr>
                        <a:t>Rua 4 </a:t>
                      </a:r>
                    </a:p>
                  </p:txBody>
                </p:sp>
                <p:sp>
                  <p:nvSpPr>
                    <p:cNvPr id="32" name="CaixaDeTexto 31">
                      <a:extLst>
                        <a:ext uri="{FF2B5EF4-FFF2-40B4-BE49-F238E27FC236}">
                          <a16:creationId xmlns:a16="http://schemas.microsoft.com/office/drawing/2014/main" id="{C356F53E-F998-5E04-1754-4DCC73A70F7B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1052151" y="3765346"/>
                      <a:ext cx="736143" cy="307777"/>
                    </a:xfrm>
                    <a:prstGeom prst="rect">
                      <a:avLst/>
                    </a:prstGeom>
                    <a:solidFill>
                      <a:schemeClr val="bg1">
                        <a:lumMod val="8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txBody>
                    <a:bodyPr wrap="square" rtlCol="0" anchor="ctr">
                      <a:spAutoFit/>
                    </a:bodyPr>
                    <a:lstStyle/>
                    <a:p>
                      <a:pPr algn="ctr"/>
                      <a:r>
                        <a:rPr lang="pt-BR" b="1" dirty="0">
                          <a:solidFill>
                            <a:schemeClr val="tx1"/>
                          </a:solidFill>
                        </a:rPr>
                        <a:t>Rua 6 </a:t>
                      </a:r>
                    </a:p>
                  </p:txBody>
                </p:sp>
                <p:sp>
                  <p:nvSpPr>
                    <p:cNvPr id="33" name="CaixaDeTexto 32">
                      <a:extLst>
                        <a:ext uri="{FF2B5EF4-FFF2-40B4-BE49-F238E27FC236}">
                          <a16:creationId xmlns:a16="http://schemas.microsoft.com/office/drawing/2014/main" id="{EADFDE48-7BD7-46CE-89B5-0B0F207C6477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2608050" y="3772669"/>
                      <a:ext cx="879830" cy="307777"/>
                    </a:xfrm>
                    <a:prstGeom prst="rect">
                      <a:avLst/>
                    </a:prstGeom>
                    <a:solidFill>
                      <a:schemeClr val="bg1">
                        <a:lumMod val="8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txBody>
                    <a:bodyPr wrap="square" rtlCol="0" anchor="ctr">
                      <a:spAutoFit/>
                    </a:bodyPr>
                    <a:lstStyle/>
                    <a:p>
                      <a:pPr algn="ctr"/>
                      <a:r>
                        <a:rPr lang="pt-BR" b="1" dirty="0">
                          <a:solidFill>
                            <a:schemeClr val="tx1"/>
                          </a:solidFill>
                        </a:rPr>
                        <a:t>Rua 12</a:t>
                      </a:r>
                    </a:p>
                  </p:txBody>
                </p:sp>
                <p:sp>
                  <p:nvSpPr>
                    <p:cNvPr id="34" name="CaixaDeTexto 33">
                      <a:extLst>
                        <a:ext uri="{FF2B5EF4-FFF2-40B4-BE49-F238E27FC236}">
                          <a16:creationId xmlns:a16="http://schemas.microsoft.com/office/drawing/2014/main" id="{00E1A48C-F90F-90BA-4011-FFD0567B90B7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3347672" y="1598067"/>
                      <a:ext cx="879830" cy="307777"/>
                    </a:xfrm>
                    <a:prstGeom prst="rect">
                      <a:avLst/>
                    </a:prstGeom>
                    <a:solidFill>
                      <a:schemeClr val="bg1">
                        <a:lumMod val="8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txBody>
                    <a:bodyPr wrap="square" rtlCol="0" anchor="ctr">
                      <a:spAutoFit/>
                    </a:bodyPr>
                    <a:lstStyle/>
                    <a:p>
                      <a:pPr algn="ctr"/>
                      <a:r>
                        <a:rPr lang="pt-BR" b="1" dirty="0">
                          <a:solidFill>
                            <a:schemeClr val="tx1"/>
                          </a:solidFill>
                        </a:rPr>
                        <a:t>Rua 5</a:t>
                      </a:r>
                    </a:p>
                  </p:txBody>
                </p:sp>
                <p:sp>
                  <p:nvSpPr>
                    <p:cNvPr id="35" name="CaixaDeTexto 34">
                      <a:extLst>
                        <a:ext uri="{FF2B5EF4-FFF2-40B4-BE49-F238E27FC236}">
                          <a16:creationId xmlns:a16="http://schemas.microsoft.com/office/drawing/2014/main" id="{D6082814-AA55-9522-6A58-E336EF93039D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2229946" y="643877"/>
                      <a:ext cx="879830" cy="307777"/>
                    </a:xfrm>
                    <a:prstGeom prst="rect">
                      <a:avLst/>
                    </a:prstGeom>
                    <a:solidFill>
                      <a:schemeClr val="bg1">
                        <a:lumMod val="8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txBody>
                    <a:bodyPr wrap="square" rtlCol="0" anchor="ctr">
                      <a:spAutoFit/>
                    </a:bodyPr>
                    <a:lstStyle/>
                    <a:p>
                      <a:pPr algn="ctr"/>
                      <a:r>
                        <a:rPr lang="pt-BR" b="1" dirty="0">
                          <a:solidFill>
                            <a:schemeClr val="tx1"/>
                          </a:solidFill>
                        </a:rPr>
                        <a:t>Rua 10</a:t>
                      </a:r>
                    </a:p>
                  </p:txBody>
                </p:sp>
                <p:sp>
                  <p:nvSpPr>
                    <p:cNvPr id="36" name="CaixaDeTexto 35">
                      <a:extLst>
                        <a:ext uri="{FF2B5EF4-FFF2-40B4-BE49-F238E27FC236}">
                          <a16:creationId xmlns:a16="http://schemas.microsoft.com/office/drawing/2014/main" id="{2BFC6AC9-39F3-1473-D04E-5F251776A08C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1221022" y="643877"/>
                      <a:ext cx="879830" cy="307777"/>
                    </a:xfrm>
                    <a:prstGeom prst="rect">
                      <a:avLst/>
                    </a:prstGeom>
                    <a:solidFill>
                      <a:schemeClr val="bg1">
                        <a:lumMod val="8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txBody>
                    <a:bodyPr wrap="square" rtlCol="0" anchor="ctr">
                      <a:spAutoFit/>
                    </a:bodyPr>
                    <a:lstStyle/>
                    <a:p>
                      <a:pPr algn="ctr"/>
                      <a:r>
                        <a:rPr lang="pt-BR" b="1" dirty="0">
                          <a:solidFill>
                            <a:schemeClr val="tx1"/>
                          </a:solidFill>
                        </a:rPr>
                        <a:t>Rua 8</a:t>
                      </a:r>
                    </a:p>
                  </p:txBody>
                </p:sp>
                <p:sp>
                  <p:nvSpPr>
                    <p:cNvPr id="37" name="CaixaDeTexto 36">
                      <a:extLst>
                        <a:ext uri="{FF2B5EF4-FFF2-40B4-BE49-F238E27FC236}">
                          <a16:creationId xmlns:a16="http://schemas.microsoft.com/office/drawing/2014/main" id="{CAC1E598-F14C-D94E-2385-DECC55AF8D9D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833488" y="1019516"/>
                      <a:ext cx="879830" cy="307777"/>
                    </a:xfrm>
                    <a:prstGeom prst="rect">
                      <a:avLst/>
                    </a:prstGeom>
                    <a:solidFill>
                      <a:schemeClr val="bg1">
                        <a:lumMod val="8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txBody>
                    <a:bodyPr wrap="square" rtlCol="0" anchor="ctr">
                      <a:spAutoFit/>
                    </a:bodyPr>
                    <a:lstStyle/>
                    <a:p>
                      <a:pPr algn="ctr"/>
                      <a:r>
                        <a:rPr lang="pt-BR" b="1" dirty="0">
                          <a:solidFill>
                            <a:schemeClr val="tx1"/>
                          </a:solidFill>
                        </a:rPr>
                        <a:t>Rua 1</a:t>
                      </a:r>
                    </a:p>
                  </p:txBody>
                </p:sp>
                <p:sp>
                  <p:nvSpPr>
                    <p:cNvPr id="38" name="CaixaDeTexto 37">
                      <a:extLst>
                        <a:ext uri="{FF2B5EF4-FFF2-40B4-BE49-F238E27FC236}">
                          <a16:creationId xmlns:a16="http://schemas.microsoft.com/office/drawing/2014/main" id="{2351A719-3204-2C8D-5438-862C22683294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844848" y="1895326"/>
                      <a:ext cx="879830" cy="307777"/>
                    </a:xfrm>
                    <a:prstGeom prst="rect">
                      <a:avLst/>
                    </a:prstGeom>
                    <a:solidFill>
                      <a:schemeClr val="bg1">
                        <a:lumMod val="8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txBody>
                    <a:bodyPr wrap="square" rtlCol="0" anchor="ctr">
                      <a:spAutoFit/>
                    </a:bodyPr>
                    <a:lstStyle/>
                    <a:p>
                      <a:pPr algn="ctr"/>
                      <a:r>
                        <a:rPr lang="pt-BR" b="1" dirty="0">
                          <a:solidFill>
                            <a:schemeClr val="tx1"/>
                          </a:solidFill>
                        </a:rPr>
                        <a:t>Rua 3</a:t>
                      </a:r>
                    </a:p>
                  </p:txBody>
                </p:sp>
                <p:sp>
                  <p:nvSpPr>
                    <p:cNvPr id="39" name="CaixaDeTexto 38">
                      <a:extLst>
                        <a:ext uri="{FF2B5EF4-FFF2-40B4-BE49-F238E27FC236}">
                          <a16:creationId xmlns:a16="http://schemas.microsoft.com/office/drawing/2014/main" id="{B9F05AD7-91A0-EFF5-D7D3-8FEDC03A265D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860373" y="2661860"/>
                      <a:ext cx="879830" cy="307777"/>
                    </a:xfrm>
                    <a:prstGeom prst="rect">
                      <a:avLst/>
                    </a:prstGeom>
                    <a:solidFill>
                      <a:schemeClr val="bg1">
                        <a:lumMod val="8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txBody>
                    <a:bodyPr wrap="square" rtlCol="0" anchor="ctr">
                      <a:spAutoFit/>
                    </a:bodyPr>
                    <a:lstStyle/>
                    <a:p>
                      <a:pPr algn="ctr"/>
                      <a:r>
                        <a:rPr lang="pt-BR" b="1" dirty="0">
                          <a:solidFill>
                            <a:schemeClr val="tx1"/>
                          </a:solidFill>
                        </a:rPr>
                        <a:t>Rua 7</a:t>
                      </a:r>
                    </a:p>
                  </p:txBody>
                </p:sp>
                <p:sp>
                  <p:nvSpPr>
                    <p:cNvPr id="40" name="CaixaDeTexto 39">
                      <a:extLst>
                        <a:ext uri="{FF2B5EF4-FFF2-40B4-BE49-F238E27FC236}">
                          <a16:creationId xmlns:a16="http://schemas.microsoft.com/office/drawing/2014/main" id="{7E21DEFD-68A8-289E-5A64-496B0E7CC946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860373" y="3388528"/>
                      <a:ext cx="879830" cy="307777"/>
                    </a:xfrm>
                    <a:prstGeom prst="rect">
                      <a:avLst/>
                    </a:prstGeom>
                    <a:solidFill>
                      <a:schemeClr val="bg1">
                        <a:lumMod val="8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txBody>
                    <a:bodyPr wrap="square" rtlCol="0" anchor="ctr">
                      <a:spAutoFit/>
                    </a:bodyPr>
                    <a:lstStyle/>
                    <a:p>
                      <a:pPr algn="ctr"/>
                      <a:r>
                        <a:rPr lang="pt-BR" b="1" dirty="0">
                          <a:solidFill>
                            <a:schemeClr val="tx1"/>
                          </a:solidFill>
                        </a:rPr>
                        <a:t>Rua 9</a:t>
                      </a:r>
                    </a:p>
                  </p:txBody>
                </p:sp>
              </p:grpSp>
              <p:grpSp>
                <p:nvGrpSpPr>
                  <p:cNvPr id="21" name="Agrupar 20">
                    <a:extLst>
                      <a:ext uri="{FF2B5EF4-FFF2-40B4-BE49-F238E27FC236}">
                        <a16:creationId xmlns:a16="http://schemas.microsoft.com/office/drawing/2014/main" id="{BFA7E1C4-FD85-4F10-6F11-5FB4507D8C65}"/>
                      </a:ext>
                    </a:extLst>
                  </p:cNvPr>
                  <p:cNvGrpSpPr/>
                  <p:nvPr/>
                </p:nvGrpSpPr>
                <p:grpSpPr>
                  <a:xfrm>
                    <a:off x="9566287" y="673473"/>
                    <a:ext cx="3570103" cy="2868944"/>
                    <a:chOff x="9566287" y="673473"/>
                    <a:chExt cx="3570103" cy="2868944"/>
                  </a:xfrm>
                </p:grpSpPr>
                <p:pic>
                  <p:nvPicPr>
                    <p:cNvPr id="22" name="Imagem 21" descr="Desenho de uma casa&#10;&#10;Descrição gerada automaticamente">
                      <a:extLst>
                        <a:ext uri="{FF2B5EF4-FFF2-40B4-BE49-F238E27FC236}">
                          <a16:creationId xmlns:a16="http://schemas.microsoft.com/office/drawing/2014/main" id="{C5951937-9697-0ECE-5040-49796245C46E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5"/>
                    <a:srcRect l="15815" t="13826" r="17763" b="12162"/>
                    <a:stretch/>
                  </p:blipFill>
                  <p:spPr>
                    <a:xfrm>
                      <a:off x="9660926" y="673473"/>
                      <a:ext cx="606552" cy="509452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23" name="Imagem 22" descr="Ícone&#10;&#10;Descrição gerada automaticamente">
                      <a:extLst>
                        <a:ext uri="{FF2B5EF4-FFF2-40B4-BE49-F238E27FC236}">
                          <a16:creationId xmlns:a16="http://schemas.microsoft.com/office/drawing/2014/main" id="{920DF3CC-7EB7-4B73-D2A7-2F35403E9ED8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6">
                      <a:extLst>
                        <a:ext uri="{BEBA8EAE-BF5A-486C-A8C5-ECC9F3942E4B}">
                          <a14:imgProps xmlns:a14="http://schemas.microsoft.com/office/drawing/2010/main">
                            <a14:imgLayer r:embed="rId7">
                              <a14:imgEffect>
                                <a14:backgroundRemoval t="10000" b="90000" l="30058" r="70549">
                                  <a14:foregroundMark x1="39592" y1="54416" x2="54286" y2="50997"/>
                                  <a14:foregroundMark x1="66531" y1="40741" x2="66531" y2="40741"/>
                                  <a14:foregroundMark x1="51020" y1="50997" x2="51020" y2="50997"/>
                                  <a14:foregroundMark x1="51837" y1="50997" x2="51837" y2="50997"/>
                                  <a14:foregroundMark x1="51837" y1="50997" x2="51837" y2="50997"/>
                                  <a14:foregroundMark x1="33061" y1="36182" x2="33061" y2="36182"/>
                                  <a14:foregroundMark x1="34694" y1="38462" x2="34694" y2="38462"/>
                                  <a14:foregroundMark x1="40408" y1="27066" x2="40408" y2="27066"/>
                                  <a14:foregroundMark x1="41224" y1="30484" x2="41224" y2="30484"/>
                                  <a14:foregroundMark x1="54286" y1="30484" x2="54286" y2="30484"/>
                                  <a14:foregroundMark x1="53469" y1="25926" x2="53469" y2="25926"/>
                                  <a14:foregroundMark x1="52653" y1="25926" x2="52653" y2="25926"/>
                                </a14:backgroundRemoval>
                              </a14:imgEffect>
                            </a14:imgLayer>
                          </a14:imgProps>
                        </a:ext>
                      </a:extLst>
                    </a:blip>
                    <a:srcRect l="24997" r="24390"/>
                    <a:stretch/>
                  </p:blipFill>
                  <p:spPr>
                    <a:xfrm>
                      <a:off x="9566287" y="2163518"/>
                      <a:ext cx="606552" cy="607807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24" name="Imagem 23" descr="Tela de jogo de vídeo game&#10;&#10;Descrição gerada automaticamente com confiança baixa">
                      <a:extLst>
                        <a:ext uri="{FF2B5EF4-FFF2-40B4-BE49-F238E27FC236}">
                          <a16:creationId xmlns:a16="http://schemas.microsoft.com/office/drawing/2014/main" id="{4B2296AE-C43E-BEF9-505D-7498B8BDA14F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8">
                      <a:extLst>
                        <a:ext uri="{BEBA8EAE-BF5A-486C-A8C5-ECC9F3942E4B}">
                          <a14:imgProps xmlns:a14="http://schemas.microsoft.com/office/drawing/2010/main">
                            <a14:imgLayer r:embed="rId9">
                              <a14:imgEffect>
                                <a14:backgroundRemoval t="9483" b="95115" l="3659" r="97154">
                                  <a14:foregroundMark x1="8537" y1="52586" x2="37398" y2="85920"/>
                                  <a14:foregroundMark x1="37398" y1="85920" x2="82114" y2="73563"/>
                                  <a14:foregroundMark x1="82114" y1="73563" x2="89837" y2="38793"/>
                                  <a14:foregroundMark x1="2846" y1="72126" x2="55488" y2="95115"/>
                                  <a14:foregroundMark x1="55488" y1="95115" x2="63008" y2="95115"/>
                                  <a14:foregroundMark x1="3659" y1="60632" x2="6098" y2="76724"/>
                                  <a14:foregroundMark x1="87398" y1="73276" x2="90650" y2="42241"/>
                                  <a14:foregroundMark x1="97154" y1="70977" x2="68699" y2="39943"/>
                                  <a14:foregroundMark x1="68699" y1="39943" x2="67073" y2="39943"/>
                                </a14:backgroundRemoval>
                              </a14:imgEffect>
                            </a14:imgLayer>
                          </a14:imgProps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10536093" y="1850519"/>
                      <a:ext cx="745738" cy="527473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25" name="Imagem 24" descr="Desenho de bandeira&#10;&#10;Descrição gerada automaticamente com confiança média">
                      <a:extLst>
                        <a:ext uri="{FF2B5EF4-FFF2-40B4-BE49-F238E27FC236}">
                          <a16:creationId xmlns:a16="http://schemas.microsoft.com/office/drawing/2014/main" id="{A72E7FC5-DE7D-49B5-6611-2D3B3786D131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10"/>
                    <a:srcRect l="9551" r="10502"/>
                    <a:stretch/>
                  </p:blipFill>
                  <p:spPr>
                    <a:xfrm>
                      <a:off x="10599839" y="3006572"/>
                      <a:ext cx="761736" cy="535845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26" name="Imagem 25" descr="Gráfico&#10;&#10;Descrição gerada automaticamente">
                      <a:extLst>
                        <a:ext uri="{FF2B5EF4-FFF2-40B4-BE49-F238E27FC236}">
                          <a16:creationId xmlns:a16="http://schemas.microsoft.com/office/drawing/2014/main" id="{0A32A78B-1B2B-760B-4FF6-28A8D84C66F6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11">
                      <a:extLst>
                        <a:ext uri="{BEBA8EAE-BF5A-486C-A8C5-ECC9F3942E4B}">
                          <a14:imgProps xmlns:a14="http://schemas.microsoft.com/office/drawing/2010/main">
                            <a14:imgLayer r:embed="rId12">
                              <a14:imgEffect>
                                <a14:backgroundRemoval t="10000" b="90000" l="10000" r="90000"/>
                              </a14:imgEffect>
                            </a14:imgLayer>
                          </a14:imgProps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10462766" y="1117672"/>
                      <a:ext cx="1024871" cy="752600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27" name="Imagem 26" descr="Diagrama&#10;&#10;Descrição gerada automaticamente">
                      <a:extLst>
                        <a:ext uri="{FF2B5EF4-FFF2-40B4-BE49-F238E27FC236}">
                          <a16:creationId xmlns:a16="http://schemas.microsoft.com/office/drawing/2014/main" id="{4F277352-F35A-1CE2-56CB-D5C667C0C3D5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13">
                      <a:extLst>
                        <a:ext uri="{BEBA8EAE-BF5A-486C-A8C5-ECC9F3942E4B}">
                          <a14:imgProps xmlns:a14="http://schemas.microsoft.com/office/drawing/2010/main">
                            <a14:imgLayer r:embed="rId14">
                              <a14:imgEffect>
                                <a14:backgroundRemoval t="9856" b="89904" l="9856" r="94231">
                                  <a14:foregroundMark x1="82692" y1="28365" x2="90385" y2="73558"/>
                                  <a14:foregroundMark x1="80769" y1="59135" x2="69231" y2="27404"/>
                                  <a14:foregroundMark x1="75962" y1="41827" x2="67308" y2="34135"/>
                                  <a14:foregroundMark x1="78846" y1="42788" x2="74038" y2="37019"/>
                                  <a14:foregroundMark x1="94231" y1="38942" x2="52163" y2="44471"/>
                                  <a14:foregroundMark x1="52163" y1="44471" x2="51923" y2="51442"/>
                                </a14:backgroundRemoval>
                              </a14:imgEffect>
                            </a14:imgLayer>
                          </a14:imgProps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11398491" y="1888285"/>
                      <a:ext cx="1037198" cy="1037198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28" name="Imagem 27" descr="Imagem de jogo de vídeo game&#10;&#10;Descrição gerada automaticamente com confiança média">
                      <a:extLst>
                        <a:ext uri="{FF2B5EF4-FFF2-40B4-BE49-F238E27FC236}">
                          <a16:creationId xmlns:a16="http://schemas.microsoft.com/office/drawing/2014/main" id="{BDA62281-695F-F36D-3528-C1726E5C96DE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15">
                      <a:extLst>
                        <a:ext uri="{BEBA8EAE-BF5A-486C-A8C5-ECC9F3942E4B}">
                          <a14:imgProps xmlns:a14="http://schemas.microsoft.com/office/drawing/2010/main">
                            <a14:imgLayer r:embed="rId16">
                              <a14:imgEffect>
                                <a14:backgroundRemoval t="538" b="97312" l="4113" r="92208">
                                  <a14:foregroundMark x1="14502" y1="12366" x2="87229" y2="6989"/>
                                  <a14:foregroundMark x1="21429" y1="2688" x2="85498" y2="6989"/>
                                  <a14:foregroundMark x1="15368" y1="4839" x2="58874" y2="8602"/>
                                  <a14:foregroundMark x1="58874" y1="8602" x2="61255" y2="8065"/>
                                  <a14:foregroundMark x1="43939" y1="13441" x2="85714" y2="13441"/>
                                  <a14:foregroundMark x1="85714" y1="13441" x2="88095" y2="14516"/>
                                  <a14:foregroundMark x1="34416" y1="2688" x2="79437" y2="6989"/>
                                  <a14:foregroundMark x1="45671" y1="4839" x2="66450" y2="538"/>
                                  <a14:foregroundMark x1="12771" y1="91935" x2="90693" y2="88710"/>
                                  <a14:foregroundMark x1="19697" y1="95161" x2="91558" y2="93011"/>
                                  <a14:foregroundMark x1="91558" y1="93011" x2="92424" y2="93011"/>
                                  <a14:foregroundMark x1="14502" y1="87634" x2="36147" y2="91935"/>
                                  <a14:foregroundMark x1="11905" y1="95161" x2="39610" y2="95161"/>
                                  <a14:foregroundMark x1="14502" y1="85484" x2="4113" y2="97312"/>
                                  <a14:foregroundMark x1="9307" y1="91935" x2="25758" y2="59677"/>
                                  <a14:foregroundMark x1="6710" y1="87634" x2="24026" y2="33333"/>
                                  <a14:foregroundMark x1="24026" y1="33333" x2="24026" y2="31720"/>
                                </a14:backgroundRemoval>
                              </a14:imgEffect>
                            </a14:imgLayer>
                          </a14:imgProps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12504295" y="1368945"/>
                      <a:ext cx="632095" cy="369792"/>
                    </a:xfrm>
                    <a:prstGeom prst="rect">
                      <a:avLst/>
                    </a:prstGeom>
                  </p:spPr>
                </p:pic>
              </p:grpSp>
            </p:grpSp>
            <p:cxnSp>
              <p:nvCxnSpPr>
                <p:cNvPr id="19" name="Conector reto 18">
                  <a:extLst>
                    <a:ext uri="{FF2B5EF4-FFF2-40B4-BE49-F238E27FC236}">
                      <a16:creationId xmlns:a16="http://schemas.microsoft.com/office/drawing/2014/main" id="{7834CBE8-C7E5-DCC8-1A0D-3186DFA6F68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4047628" y="1572879"/>
                  <a:ext cx="1283872" cy="126873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0" name="CaixaDeTexto 9">
                <a:extLst>
                  <a:ext uri="{FF2B5EF4-FFF2-40B4-BE49-F238E27FC236}">
                    <a16:creationId xmlns:a16="http://schemas.microsoft.com/office/drawing/2014/main" id="{100115E1-8D87-E28E-CE0E-63CCF24B58A4}"/>
                  </a:ext>
                </a:extLst>
              </p:cNvPr>
              <p:cNvSpPr txBox="1"/>
              <p:nvPr/>
            </p:nvSpPr>
            <p:spPr>
              <a:xfrm>
                <a:off x="3039973" y="596445"/>
                <a:ext cx="56838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1200" b="1" dirty="0"/>
                  <a:t>Casa</a:t>
                </a:r>
              </a:p>
            </p:txBody>
          </p:sp>
          <p:sp>
            <p:nvSpPr>
              <p:cNvPr id="11" name="CaixaDeTexto 10">
                <a:extLst>
                  <a:ext uri="{FF2B5EF4-FFF2-40B4-BE49-F238E27FC236}">
                    <a16:creationId xmlns:a16="http://schemas.microsoft.com/office/drawing/2014/main" id="{DCB7350E-EB13-D29F-5221-C8A6EFC3062A}"/>
                  </a:ext>
                </a:extLst>
              </p:cNvPr>
              <p:cNvSpPr txBox="1"/>
              <p:nvPr/>
            </p:nvSpPr>
            <p:spPr>
              <a:xfrm>
                <a:off x="3420378" y="2070244"/>
                <a:ext cx="82417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1200" b="1" dirty="0"/>
                  <a:t>Cinema</a:t>
                </a:r>
              </a:p>
            </p:txBody>
          </p:sp>
          <p:sp>
            <p:nvSpPr>
              <p:cNvPr id="12" name="CaixaDeTexto 11">
                <a:extLst>
                  <a:ext uri="{FF2B5EF4-FFF2-40B4-BE49-F238E27FC236}">
                    <a16:creationId xmlns:a16="http://schemas.microsoft.com/office/drawing/2014/main" id="{8D112307-AAFA-2DB6-2E7B-327B77E6FC6D}"/>
                  </a:ext>
                </a:extLst>
              </p:cNvPr>
              <p:cNvSpPr txBox="1"/>
              <p:nvPr/>
            </p:nvSpPr>
            <p:spPr>
              <a:xfrm>
                <a:off x="4545139" y="3043116"/>
                <a:ext cx="82417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1200" b="1" dirty="0"/>
                  <a:t>Escola</a:t>
                </a:r>
              </a:p>
            </p:txBody>
          </p:sp>
          <p:sp>
            <p:nvSpPr>
              <p:cNvPr id="13" name="CaixaDeTexto 12">
                <a:extLst>
                  <a:ext uri="{FF2B5EF4-FFF2-40B4-BE49-F238E27FC236}">
                    <a16:creationId xmlns:a16="http://schemas.microsoft.com/office/drawing/2014/main" id="{D181829E-D260-3000-6BBA-A867D71C833B}"/>
                  </a:ext>
                </a:extLst>
              </p:cNvPr>
              <p:cNvSpPr txBox="1"/>
              <p:nvPr/>
            </p:nvSpPr>
            <p:spPr>
              <a:xfrm>
                <a:off x="6366307" y="2987318"/>
                <a:ext cx="82417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1200" b="1" dirty="0"/>
                  <a:t>Igreja</a:t>
                </a:r>
              </a:p>
            </p:txBody>
          </p:sp>
          <p:sp>
            <p:nvSpPr>
              <p:cNvPr id="14" name="CaixaDeTexto 13">
                <a:extLst>
                  <a:ext uri="{FF2B5EF4-FFF2-40B4-BE49-F238E27FC236}">
                    <a16:creationId xmlns:a16="http://schemas.microsoft.com/office/drawing/2014/main" id="{466BE87F-24D0-A8BA-2F91-6E688E97F70B}"/>
                  </a:ext>
                </a:extLst>
              </p:cNvPr>
              <p:cNvSpPr txBox="1"/>
              <p:nvPr/>
            </p:nvSpPr>
            <p:spPr>
              <a:xfrm>
                <a:off x="6315867" y="988593"/>
                <a:ext cx="1024870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1000" b="1" dirty="0"/>
                  <a:t>Comércio</a:t>
                </a:r>
              </a:p>
            </p:txBody>
          </p:sp>
          <p:sp>
            <p:nvSpPr>
              <p:cNvPr id="15" name="CaixaDeTexto 14">
                <a:extLst>
                  <a:ext uri="{FF2B5EF4-FFF2-40B4-BE49-F238E27FC236}">
                    <a16:creationId xmlns:a16="http://schemas.microsoft.com/office/drawing/2014/main" id="{C290B36C-6C0E-A5E3-1FBF-1A9C93CAE9B3}"/>
                  </a:ext>
                </a:extLst>
              </p:cNvPr>
              <p:cNvSpPr txBox="1"/>
              <p:nvPr/>
            </p:nvSpPr>
            <p:spPr>
              <a:xfrm>
                <a:off x="4423164" y="1637428"/>
                <a:ext cx="82417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1200" b="1" dirty="0"/>
                  <a:t>Estádio</a:t>
                </a:r>
              </a:p>
            </p:txBody>
          </p:sp>
          <p:sp>
            <p:nvSpPr>
              <p:cNvPr id="16" name="CaixaDeTexto 15">
                <a:extLst>
                  <a:ext uri="{FF2B5EF4-FFF2-40B4-BE49-F238E27FC236}">
                    <a16:creationId xmlns:a16="http://schemas.microsoft.com/office/drawing/2014/main" id="{D5C49E11-5AB3-C367-D051-B7399D9951A9}"/>
                  </a:ext>
                </a:extLst>
              </p:cNvPr>
              <p:cNvSpPr txBox="1"/>
              <p:nvPr/>
            </p:nvSpPr>
            <p:spPr>
              <a:xfrm>
                <a:off x="4983362" y="970293"/>
                <a:ext cx="82417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1200" b="1" dirty="0"/>
                  <a:t>Hospital</a:t>
                </a:r>
              </a:p>
            </p:txBody>
          </p:sp>
          <p:sp>
            <p:nvSpPr>
              <p:cNvPr id="17" name="CaixaDeTexto 16">
                <a:extLst>
                  <a:ext uri="{FF2B5EF4-FFF2-40B4-BE49-F238E27FC236}">
                    <a16:creationId xmlns:a16="http://schemas.microsoft.com/office/drawing/2014/main" id="{FFEB555C-E010-7E54-934F-EA78D4914DB8}"/>
                  </a:ext>
                </a:extLst>
              </p:cNvPr>
              <p:cNvSpPr txBox="1"/>
              <p:nvPr/>
            </p:nvSpPr>
            <p:spPr>
              <a:xfrm>
                <a:off x="5626659" y="1778219"/>
                <a:ext cx="82417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1200" b="1" dirty="0"/>
                  <a:t>Praça</a:t>
                </a:r>
              </a:p>
            </p:txBody>
          </p:sp>
        </p:grpSp>
      </p:grpSp>
      <p:pic>
        <p:nvPicPr>
          <p:cNvPr id="2" name="Picture 4">
            <a:extLst>
              <a:ext uri="{FF2B5EF4-FFF2-40B4-BE49-F238E27FC236}">
                <a16:creationId xmlns:a16="http://schemas.microsoft.com/office/drawing/2014/main" id="{3867FE45-BFBC-3242-91D4-09F1FD397D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2717" y="299606"/>
            <a:ext cx="503062" cy="348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34942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0"/>
          <p:cNvSpPr txBox="1">
            <a:spLocks noGrp="1"/>
          </p:cNvSpPr>
          <p:nvPr>
            <p:ph type="body" idx="1"/>
          </p:nvPr>
        </p:nvSpPr>
        <p:spPr>
          <a:xfrm>
            <a:off x="330846" y="724703"/>
            <a:ext cx="8258700" cy="35264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01600" lvl="0" indent="0" algn="l" rtl="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SzPts val="2000"/>
              <a:buNone/>
            </a:pPr>
            <a:r>
              <a:rPr lang="pt-BR" dirty="0">
                <a:solidFill>
                  <a:srgbClr val="7030A0"/>
                </a:solidFill>
              </a:rPr>
              <a:t>1. </a:t>
            </a:r>
            <a:r>
              <a:rPr lang="pt-BR" dirty="0"/>
              <a:t>Sabendo que Bruno mora na rua 1, responda completando as frases. Para responder corretamente, você deve se colocar na posição de Bruno.</a:t>
            </a:r>
            <a:endParaRPr dirty="0"/>
          </a:p>
          <a:p>
            <a:pPr marL="558800" lvl="0" indent="-457200" algn="l" rtl="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SzPts val="2000"/>
              <a:buFont typeface="+mj-lt"/>
              <a:buAutoNum type="alphaLcParenR"/>
            </a:pPr>
            <a:r>
              <a:rPr lang="pt-BR" dirty="0"/>
              <a:t>Se ele sair de casa e andar duas quadras para a esquerda, ele chegará à rua ____________.</a:t>
            </a:r>
            <a:endParaRPr dirty="0"/>
          </a:p>
          <a:p>
            <a:pPr marL="558800" lvl="0" indent="-457200" algn="l" rtl="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SzPts val="2000"/>
              <a:buFont typeface="+mj-lt"/>
              <a:buAutoNum type="alphaLcParenR"/>
            </a:pPr>
            <a:r>
              <a:rPr lang="pt-BR" dirty="0"/>
              <a:t>Do cinema, se ele prosseguir pelas ruas 7 e 8, passará em frente ao _____________.</a:t>
            </a:r>
            <a:endParaRPr dirty="0"/>
          </a:p>
          <a:p>
            <a:pPr marL="558800" lvl="0" indent="-457200" algn="l" rtl="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SzPts val="2000"/>
              <a:buFont typeface="+mj-lt"/>
              <a:buAutoNum type="alphaLcParenR"/>
            </a:pPr>
            <a:r>
              <a:rPr lang="pt-BR" dirty="0"/>
              <a:t>Saindo de casa e andando pela rua 4, virando à esquerda na rua 9, ele pode chegar à ___________ ou à __________.</a:t>
            </a:r>
            <a:endParaRPr dirty="0"/>
          </a:p>
          <a:p>
            <a:pPr marL="101600" lvl="0" indent="0" algn="l" rtl="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2000"/>
              <a:buFont typeface="Lato"/>
              <a:buNone/>
            </a:pPr>
            <a:endParaRPr dirty="0"/>
          </a:p>
        </p:txBody>
      </p:sp>
      <p:sp>
        <p:nvSpPr>
          <p:cNvPr id="153" name="Google Shape;153;p20"/>
          <p:cNvSpPr txBox="1"/>
          <p:nvPr/>
        </p:nvSpPr>
        <p:spPr>
          <a:xfrm rot="743">
            <a:off x="7347318" y="4475876"/>
            <a:ext cx="1387200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400" b="1" i="0" u="none" strike="noStrike" cap="none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2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4" name="Google Shape;154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40839" y="369514"/>
            <a:ext cx="651783" cy="485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1"/>
          <p:cNvSpPr txBox="1">
            <a:spLocks noGrp="1"/>
          </p:cNvSpPr>
          <p:nvPr>
            <p:ph type="body" idx="1"/>
          </p:nvPr>
        </p:nvSpPr>
        <p:spPr>
          <a:xfrm>
            <a:off x="326082" y="1011590"/>
            <a:ext cx="8294216" cy="1763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0160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 dirty="0">
                <a:solidFill>
                  <a:srgbClr val="7030A0"/>
                </a:solidFill>
              </a:rPr>
              <a:t>d) </a:t>
            </a:r>
            <a:r>
              <a:rPr lang="pt-BR" dirty="0"/>
              <a:t>Uma pessoa se mudou para uma casa vizinha à de Bruno, na rua 1. Ela quer ir ao comércio fazer compras e, para isso, solicitou que Bruno lhe ajudasse com algumas orientações. Que orientações ele pode dar? </a:t>
            </a:r>
          </a:p>
          <a:p>
            <a:pPr marL="10160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 lang="pt-BR" dirty="0"/>
          </a:p>
          <a:p>
            <a:pPr marL="10160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 dirty="0"/>
              <a:t>____________________________________________</a:t>
            </a:r>
            <a:endParaRPr dirty="0"/>
          </a:p>
          <a:p>
            <a:pPr marL="10160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 dirty="0"/>
          </a:p>
          <a:p>
            <a:pPr marL="10160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 dirty="0"/>
              <a:t>Compare sua resposta com a do seu colega.</a:t>
            </a:r>
            <a:endParaRPr dirty="0"/>
          </a:p>
          <a:p>
            <a:pPr marL="10160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</a:pPr>
            <a:endParaRPr dirty="0"/>
          </a:p>
        </p:txBody>
      </p:sp>
      <p:pic>
        <p:nvPicPr>
          <p:cNvPr id="160" name="Google Shape;160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76134" y="379510"/>
            <a:ext cx="651783" cy="485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700c5b6-cec6-4932-ab65-4424302d85df">
      <Terms xmlns="http://schemas.microsoft.com/office/infopath/2007/PartnerControls"/>
    </lcf76f155ced4ddcb4097134ff3c332f>
    <TaxCatchAll xmlns="6fbeb102-8e9f-472b-adc1-a7108b369a00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F21DD28DD41C34BB26B27A198B61028" ma:contentTypeVersion="15" ma:contentTypeDescription="Crie um novo documento." ma:contentTypeScope="" ma:versionID="8be0c53f8159811f2ebfb5b8c4e5c077">
  <xsd:schema xmlns:xsd="http://www.w3.org/2001/XMLSchema" xmlns:xs="http://www.w3.org/2001/XMLSchema" xmlns:p="http://schemas.microsoft.com/office/2006/metadata/properties" xmlns:ns2="7700c5b6-cec6-4932-ab65-4424302d85df" xmlns:ns3="6fbeb102-8e9f-472b-adc1-a7108b369a00" targetNamespace="http://schemas.microsoft.com/office/2006/metadata/properties" ma:root="true" ma:fieldsID="5a24e8a8d305135857aa5cc5cf0c6ecb" ns2:_="" ns3:_="">
    <xsd:import namespace="7700c5b6-cec6-4932-ab65-4424302d85df"/>
    <xsd:import namespace="6fbeb102-8e9f-472b-adc1-a7108b369a0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00c5b6-cec6-4932-ab65-4424302d85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Marcações de imagem" ma:readOnly="false" ma:fieldId="{5cf76f15-5ced-4ddc-b409-7134ff3c332f}" ma:taxonomyMulti="true" ma:sspId="a85b3961-dbc6-48b8-bc39-d3804789286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beb102-8e9f-472b-adc1-a7108b369a0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86da8504-40be-47e3-b753-f2039a36043c}" ma:internalName="TaxCatchAll" ma:showField="CatchAllData" ma:web="6fbeb102-8e9f-472b-adc1-a7108b369a0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CB22415-572A-4C2A-BDBA-6338E702DBEB}">
  <ds:schemaRefs>
    <ds:schemaRef ds:uri="http://schemas.microsoft.com/office/2006/documentManagement/types"/>
    <ds:schemaRef ds:uri="http://schemas.microsoft.com/office/2006/metadata/properties"/>
    <ds:schemaRef ds:uri="http://purl.org/dc/terms/"/>
    <ds:schemaRef ds:uri="6fbeb102-8e9f-472b-adc1-a7108b369a00"/>
    <ds:schemaRef ds:uri="http://schemas.microsoft.com/office/infopath/2007/PartnerControls"/>
    <ds:schemaRef ds:uri="http://purl.org/dc/elements/1.1/"/>
    <ds:schemaRef ds:uri="http://www.w3.org/XML/1998/namespace"/>
    <ds:schemaRef ds:uri="7700c5b6-cec6-4932-ab65-4424302d85df"/>
    <ds:schemaRef ds:uri="http://schemas.openxmlformats.org/package/2006/metadata/core-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C5F4A68C-0918-40EE-A728-CBF41D6AB3B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700c5b6-cec6-4932-ab65-4424302d85df"/>
    <ds:schemaRef ds:uri="6fbeb102-8e9f-472b-adc1-a7108b369a0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B863020-0AE3-4E67-875B-701B694063B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490</TotalTime>
  <Words>2471</Words>
  <Application>Microsoft Office PowerPoint</Application>
  <PresentationFormat>Apresentação na tela (16:9)</PresentationFormat>
  <Paragraphs>246</Paragraphs>
  <Slides>25</Slides>
  <Notes>25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25</vt:i4>
      </vt:variant>
    </vt:vector>
  </HeadingPairs>
  <TitlesOfParts>
    <vt:vector size="34" baseType="lpstr">
      <vt:lpstr>Lato</vt:lpstr>
      <vt:lpstr>Grandstander Medium</vt:lpstr>
      <vt:lpstr>Grandstander SemiBold</vt:lpstr>
      <vt:lpstr>Times New Roman</vt:lpstr>
      <vt:lpstr>Verdana</vt:lpstr>
      <vt:lpstr>Arial</vt:lpstr>
      <vt:lpstr>Grandstander</vt:lpstr>
      <vt:lpstr>Calibri</vt:lpstr>
      <vt:lpstr>Simple Light</vt:lpstr>
      <vt:lpstr>Apresentação do PowerPoint</vt:lpstr>
      <vt:lpstr>Apresentação do PowerPoint</vt:lpstr>
      <vt:lpstr>CONVERSE COM A TURMA</vt:lpstr>
      <vt:lpstr>CONVERSE COM A TURMA</vt:lpstr>
      <vt:lpstr>VAMOS BRINCAR DE  DIRIGIR!</vt:lpstr>
      <vt:lpstr>Apresentação do PowerPoint</vt:lpstr>
      <vt:lpstr>Apresentação do PowerPoint</vt:lpstr>
      <vt:lpstr>Apresentação do PowerPoint</vt:lpstr>
      <vt:lpstr>Apresentação do PowerPoint</vt:lpstr>
      <vt:lpstr>Correção</vt:lpstr>
      <vt:lpstr>Correção</vt:lpstr>
      <vt:lpstr>Apresentação do PowerPoint</vt:lpstr>
      <vt:lpstr>Apresentação do PowerPoint</vt:lpstr>
      <vt:lpstr>Apresentação do PowerPoint</vt:lpstr>
      <vt:lpstr>Apresentação do PowerPoint</vt:lpstr>
      <vt:lpstr>Correção</vt:lpstr>
      <vt:lpstr>Apresentação do PowerPoint</vt:lpstr>
      <vt:lpstr>Apresentação do PowerPoint</vt:lpstr>
      <vt:lpstr>Apresentação do PowerPoint</vt:lpstr>
      <vt:lpstr>Apresentação do PowerPoint</vt:lpstr>
      <vt:lpstr>Correção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Viviane Da Costa Batista Pereira</dc:creator>
  <cp:lastModifiedBy>Fabiana Jurcic</cp:lastModifiedBy>
  <cp:revision>22</cp:revision>
  <dcterms:modified xsi:type="dcterms:W3CDTF">2025-01-08T14:16:41Z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0x0101007F21DD28DD41C34BB26B27A198B61028</vt:lpwstr>
  </property>
  <property fmtid="{D5CDD505-2E9C-101B-9397-08002B2CF9AE}" pid="3" name="MediaServiceImageTags">
    <vt:lpwstr/>
  </property>
</Properties>
</file>