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30"/>
  </p:notesMasterIdLst>
  <p:sldIdLst>
    <p:sldId id="256" r:id="rId5"/>
    <p:sldId id="257" r:id="rId6"/>
    <p:sldId id="264" r:id="rId7"/>
    <p:sldId id="287" r:id="rId8"/>
    <p:sldId id="265" r:id="rId9"/>
    <p:sldId id="266" r:id="rId10"/>
    <p:sldId id="267" r:id="rId11"/>
    <p:sldId id="295" r:id="rId12"/>
    <p:sldId id="272" r:id="rId13"/>
    <p:sldId id="291" r:id="rId14"/>
    <p:sldId id="273" r:id="rId15"/>
    <p:sldId id="292" r:id="rId16"/>
    <p:sldId id="274" r:id="rId17"/>
    <p:sldId id="296" r:id="rId18"/>
    <p:sldId id="275" r:id="rId19"/>
    <p:sldId id="297" r:id="rId20"/>
    <p:sldId id="258" r:id="rId21"/>
    <p:sldId id="270" r:id="rId22"/>
    <p:sldId id="271" r:id="rId23"/>
    <p:sldId id="288" r:id="rId24"/>
    <p:sldId id="289" r:id="rId25"/>
    <p:sldId id="290" r:id="rId26"/>
    <p:sldId id="293" r:id="rId27"/>
    <p:sldId id="294" r:id="rId28"/>
    <p:sldId id="259" r:id="rId29"/>
  </p:sldIdLst>
  <p:sldSz cx="9144000" cy="5143500" type="screen16x9"/>
  <p:notesSz cx="6858000" cy="9144000"/>
  <p:embeddedFontLst>
    <p:embeddedFont>
      <p:font typeface="Grandstander" panose="020B0604020202020204" charset="0"/>
      <p:regular r:id="rId31"/>
      <p:bold r:id="rId32"/>
      <p:italic r:id="rId33"/>
      <p:boldItalic r:id="rId34"/>
    </p:embeddedFont>
    <p:embeddedFont>
      <p:font typeface="Grandstander Medium" panose="020B0604020202020204" charset="0"/>
      <p:regular r:id="rId35"/>
      <p:bold r:id="rId36"/>
      <p:italic r:id="rId37"/>
      <p:boldItalic r:id="rId38"/>
    </p:embeddedFont>
    <p:embeddedFont>
      <p:font typeface="Grandstander SemiBold" panose="020B0604020202020204" charset="0"/>
      <p:regular r:id="rId39"/>
      <p:bold r:id="rId40"/>
      <p:italic r:id="rId41"/>
      <p:boldItalic r:id="rId42"/>
    </p:embeddedFont>
    <p:embeddedFont>
      <p:font typeface="Lato" panose="020F0502020204030203" pitchFamily="34" charset="0"/>
      <p:regular r:id="rId43"/>
      <p:bold r:id="rId44"/>
      <p:italic r:id="rId45"/>
      <p:boldItalic r:id="rId4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4" roundtripDataSignature="AMtx7mhYoyX2dQEPd3CuaBX33QJFH6TXM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B5E9"/>
    <a:srgbClr val="A2ECDE"/>
    <a:srgbClr val="32D4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1137FA-82F6-4342-8900-57717D2330B6}" v="22" dt="2024-10-10T15:14:58.40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805" autoAdjust="0"/>
    <p:restoredTop sz="52996" autoAdjust="0"/>
  </p:normalViewPr>
  <p:slideViewPr>
    <p:cSldViewPr snapToGrid="0">
      <p:cViewPr varScale="1">
        <p:scale>
          <a:sx n="79" d="100"/>
          <a:sy n="79" d="100"/>
        </p:scale>
        <p:origin x="2142" y="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9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55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font" Target="fonts/font16.fntdata"/><Relationship Id="rId59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font" Target="fonts/font11.fntdata"/><Relationship Id="rId54" Type="http://customschemas.google.com/relationships/presentationmetadata" Target="meta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font" Target="fonts/font15.fntdata"/><Relationship Id="rId58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6.fntdata"/><Relationship Id="rId57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6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56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yce Andrade Souza De Aguiar" userId="6e2b048a-bead-44fd-9e92-f86f28b9ace1" providerId="ADAL" clId="{D61137FA-82F6-4342-8900-57717D2330B6}"/>
    <pc:docChg chg="undo custSel addSld delSld modSld sldOrd">
      <pc:chgData name="Joyce Andrade Souza De Aguiar" userId="6e2b048a-bead-44fd-9e92-f86f28b9ace1" providerId="ADAL" clId="{D61137FA-82F6-4342-8900-57717D2330B6}" dt="2024-11-21T12:12:29.137" v="508" actId="5793"/>
      <pc:docMkLst>
        <pc:docMk/>
      </pc:docMkLst>
      <pc:sldChg chg="modSp modNotesTx">
        <pc:chgData name="Joyce Andrade Souza De Aguiar" userId="6e2b048a-bead-44fd-9e92-f86f28b9ace1" providerId="ADAL" clId="{D61137FA-82F6-4342-8900-57717D2330B6}" dt="2024-10-25T19:05:23.883" v="488" actId="6549"/>
        <pc:sldMkLst>
          <pc:docMk/>
          <pc:sldMk cId="0" sldId="256"/>
        </pc:sldMkLst>
        <pc:spChg chg="mod">
          <ac:chgData name="Joyce Andrade Souza De Aguiar" userId="6e2b048a-bead-44fd-9e92-f86f28b9ace1" providerId="ADAL" clId="{D61137FA-82F6-4342-8900-57717D2330B6}" dt="2024-10-10T14:57:38.529" v="1"/>
          <ac:spMkLst>
            <pc:docMk/>
            <pc:sldMk cId="0" sldId="256"/>
            <ac:spMk id="167" creationId="{00000000-0000-0000-0000-000000000000}"/>
          </ac:spMkLst>
        </pc:spChg>
      </pc:sldChg>
      <pc:sldChg chg="modNotesTx">
        <pc:chgData name="Joyce Andrade Souza De Aguiar" userId="6e2b048a-bead-44fd-9e92-f86f28b9ace1" providerId="ADAL" clId="{D61137FA-82F6-4342-8900-57717D2330B6}" dt="2024-10-10T14:58:17.559" v="27" actId="20577"/>
        <pc:sldMkLst>
          <pc:docMk/>
          <pc:sldMk cId="1020211114" sldId="264"/>
        </pc:sldMkLst>
      </pc:sldChg>
      <pc:sldChg chg="modNotesTx">
        <pc:chgData name="Joyce Andrade Souza De Aguiar" userId="6e2b048a-bead-44fd-9e92-f86f28b9ace1" providerId="ADAL" clId="{D61137FA-82F6-4342-8900-57717D2330B6}" dt="2024-11-21T12:11:47.822" v="501" actId="6549"/>
        <pc:sldMkLst>
          <pc:docMk/>
          <pc:sldMk cId="540884443" sldId="265"/>
        </pc:sldMkLst>
      </pc:sldChg>
      <pc:sldChg chg="addSp delSp modSp mod">
        <pc:chgData name="Joyce Andrade Souza De Aguiar" userId="6e2b048a-bead-44fd-9e92-f86f28b9ace1" providerId="ADAL" clId="{D61137FA-82F6-4342-8900-57717D2330B6}" dt="2024-10-10T15:06:39.051" v="192" actId="1076"/>
        <pc:sldMkLst>
          <pc:docMk/>
          <pc:sldMk cId="2072635928" sldId="266"/>
        </pc:sldMkLst>
        <pc:spChg chg="mod">
          <ac:chgData name="Joyce Andrade Souza De Aguiar" userId="6e2b048a-bead-44fd-9e92-f86f28b9ace1" providerId="ADAL" clId="{D61137FA-82F6-4342-8900-57717D2330B6}" dt="2024-10-10T15:06:39.051" v="192" actId="1076"/>
          <ac:spMkLst>
            <pc:docMk/>
            <pc:sldMk cId="2072635928" sldId="266"/>
            <ac:spMk id="4" creationId="{7C5A98F9-EB8A-85D5-482A-41B8774C87A6}"/>
          </ac:spMkLst>
        </pc:spChg>
        <pc:spChg chg="del">
          <ac:chgData name="Joyce Andrade Souza De Aguiar" userId="6e2b048a-bead-44fd-9e92-f86f28b9ace1" providerId="ADAL" clId="{D61137FA-82F6-4342-8900-57717D2330B6}" dt="2024-10-10T15:03:18.281" v="148" actId="478"/>
          <ac:spMkLst>
            <pc:docMk/>
            <pc:sldMk cId="2072635928" sldId="266"/>
            <ac:spMk id="5" creationId="{00000000-0000-0000-0000-000000000000}"/>
          </ac:spMkLst>
        </pc:spChg>
        <pc:spChg chg="del">
          <ac:chgData name="Joyce Andrade Souza De Aguiar" userId="6e2b048a-bead-44fd-9e92-f86f28b9ace1" providerId="ADAL" clId="{D61137FA-82F6-4342-8900-57717D2330B6}" dt="2024-10-10T15:03:09.776" v="144" actId="478"/>
          <ac:spMkLst>
            <pc:docMk/>
            <pc:sldMk cId="2072635928" sldId="266"/>
            <ac:spMk id="7" creationId="{00000000-0000-0000-0000-000000000000}"/>
          </ac:spMkLst>
        </pc:spChg>
        <pc:spChg chg="add mod">
          <ac:chgData name="Joyce Andrade Souza De Aguiar" userId="6e2b048a-bead-44fd-9e92-f86f28b9ace1" providerId="ADAL" clId="{D61137FA-82F6-4342-8900-57717D2330B6}" dt="2024-10-10T15:04:01.810" v="156" actId="12789"/>
          <ac:spMkLst>
            <pc:docMk/>
            <pc:sldMk cId="2072635928" sldId="266"/>
            <ac:spMk id="8" creationId="{657B0B59-204B-B2C7-6A43-ED142F771D5F}"/>
          </ac:spMkLst>
        </pc:spChg>
        <pc:spChg chg="del">
          <ac:chgData name="Joyce Andrade Souza De Aguiar" userId="6e2b048a-bead-44fd-9e92-f86f28b9ace1" providerId="ADAL" clId="{D61137FA-82F6-4342-8900-57717D2330B6}" dt="2024-10-10T15:02:08.807" v="100" actId="478"/>
          <ac:spMkLst>
            <pc:docMk/>
            <pc:sldMk cId="2072635928" sldId="266"/>
            <ac:spMk id="9" creationId="{00000000-0000-0000-0000-000000000000}"/>
          </ac:spMkLst>
        </pc:spChg>
        <pc:spChg chg="del">
          <ac:chgData name="Joyce Andrade Souza De Aguiar" userId="6e2b048a-bead-44fd-9e92-f86f28b9ace1" providerId="ADAL" clId="{D61137FA-82F6-4342-8900-57717D2330B6}" dt="2024-10-10T15:03:06.361" v="143" actId="478"/>
          <ac:spMkLst>
            <pc:docMk/>
            <pc:sldMk cId="2072635928" sldId="266"/>
            <ac:spMk id="10" creationId="{00000000-0000-0000-0000-000000000000}"/>
          </ac:spMkLst>
        </pc:spChg>
        <pc:spChg chg="del">
          <ac:chgData name="Joyce Andrade Souza De Aguiar" userId="6e2b048a-bead-44fd-9e92-f86f28b9ace1" providerId="ADAL" clId="{D61137FA-82F6-4342-8900-57717D2330B6}" dt="2024-10-10T15:03:13.936" v="147" actId="478"/>
          <ac:spMkLst>
            <pc:docMk/>
            <pc:sldMk cId="2072635928" sldId="266"/>
            <ac:spMk id="11" creationId="{00000000-0000-0000-0000-000000000000}"/>
          </ac:spMkLst>
        </pc:spChg>
        <pc:spChg chg="del topLvl">
          <ac:chgData name="Joyce Andrade Souza De Aguiar" userId="6e2b048a-bead-44fd-9e92-f86f28b9ace1" providerId="ADAL" clId="{D61137FA-82F6-4342-8900-57717D2330B6}" dt="2024-10-10T15:03:20.954" v="149" actId="478"/>
          <ac:spMkLst>
            <pc:docMk/>
            <pc:sldMk cId="2072635928" sldId="266"/>
            <ac:spMk id="12" creationId="{00000000-0000-0000-0000-000000000000}"/>
          </ac:spMkLst>
        </pc:spChg>
        <pc:spChg chg="add mod">
          <ac:chgData name="Joyce Andrade Souza De Aguiar" userId="6e2b048a-bead-44fd-9e92-f86f28b9ace1" providerId="ADAL" clId="{D61137FA-82F6-4342-8900-57717D2330B6}" dt="2024-10-10T15:04:04.754" v="157" actId="408"/>
          <ac:spMkLst>
            <pc:docMk/>
            <pc:sldMk cId="2072635928" sldId="266"/>
            <ac:spMk id="13" creationId="{E16A8D6B-5E31-7792-D246-96B8C00CC556}"/>
          </ac:spMkLst>
        </pc:spChg>
        <pc:spChg chg="add mod">
          <ac:chgData name="Joyce Andrade Souza De Aguiar" userId="6e2b048a-bead-44fd-9e92-f86f28b9ace1" providerId="ADAL" clId="{D61137FA-82F6-4342-8900-57717D2330B6}" dt="2024-10-10T15:04:04.754" v="157" actId="408"/>
          <ac:spMkLst>
            <pc:docMk/>
            <pc:sldMk cId="2072635928" sldId="266"/>
            <ac:spMk id="14" creationId="{54229347-4195-2F02-135F-6B330B285000}"/>
          </ac:spMkLst>
        </pc:spChg>
        <pc:spChg chg="add mod">
          <ac:chgData name="Joyce Andrade Souza De Aguiar" userId="6e2b048a-bead-44fd-9e92-f86f28b9ace1" providerId="ADAL" clId="{D61137FA-82F6-4342-8900-57717D2330B6}" dt="2024-10-10T15:04:04.754" v="157" actId="408"/>
          <ac:spMkLst>
            <pc:docMk/>
            <pc:sldMk cId="2072635928" sldId="266"/>
            <ac:spMk id="15" creationId="{FE6A0F33-8178-0207-763C-104EEE00269B}"/>
          </ac:spMkLst>
        </pc:spChg>
        <pc:spChg chg="add mod">
          <ac:chgData name="Joyce Andrade Souza De Aguiar" userId="6e2b048a-bead-44fd-9e92-f86f28b9ace1" providerId="ADAL" clId="{D61137FA-82F6-4342-8900-57717D2330B6}" dt="2024-10-10T15:04:04.754" v="157" actId="408"/>
          <ac:spMkLst>
            <pc:docMk/>
            <pc:sldMk cId="2072635928" sldId="266"/>
            <ac:spMk id="16" creationId="{C449643E-D060-733C-AF0B-435E48C4F4EB}"/>
          </ac:spMkLst>
        </pc:spChg>
        <pc:spChg chg="add mod">
          <ac:chgData name="Joyce Andrade Souza De Aguiar" userId="6e2b048a-bead-44fd-9e92-f86f28b9ace1" providerId="ADAL" clId="{D61137FA-82F6-4342-8900-57717D2330B6}" dt="2024-10-10T15:04:01.810" v="156" actId="12789"/>
          <ac:spMkLst>
            <pc:docMk/>
            <pc:sldMk cId="2072635928" sldId="266"/>
            <ac:spMk id="17" creationId="{9B02C21B-94DE-AEE9-F334-BDAE50BB57C5}"/>
          </ac:spMkLst>
        </pc:spChg>
        <pc:grpChg chg="add del mod">
          <ac:chgData name="Joyce Andrade Souza De Aguiar" userId="6e2b048a-bead-44fd-9e92-f86f28b9ace1" providerId="ADAL" clId="{D61137FA-82F6-4342-8900-57717D2330B6}" dt="2024-10-10T15:03:20.954" v="149" actId="478"/>
          <ac:grpSpMkLst>
            <pc:docMk/>
            <pc:sldMk cId="2072635928" sldId="266"/>
            <ac:grpSpMk id="6" creationId="{00000000-0000-0000-0000-000000000000}"/>
          </ac:grpSpMkLst>
        </pc:grpChg>
        <pc:picChg chg="topLvl">
          <ac:chgData name="Joyce Andrade Souza De Aguiar" userId="6e2b048a-bead-44fd-9e92-f86f28b9ace1" providerId="ADAL" clId="{D61137FA-82F6-4342-8900-57717D2330B6}" dt="2024-10-10T15:03:20.954" v="149" actId="478"/>
          <ac:picMkLst>
            <pc:docMk/>
            <pc:sldMk cId="2072635928" sldId="266"/>
            <ac:picMk id="3" creationId="{00000000-0000-0000-0000-000000000000}"/>
          </ac:picMkLst>
        </pc:picChg>
      </pc:sldChg>
      <pc:sldChg chg="addSp delSp modSp mod">
        <pc:chgData name="Joyce Andrade Souza De Aguiar" userId="6e2b048a-bead-44fd-9e92-f86f28b9ace1" providerId="ADAL" clId="{D61137FA-82F6-4342-8900-57717D2330B6}" dt="2024-10-10T15:06:45.750" v="193"/>
        <pc:sldMkLst>
          <pc:docMk/>
          <pc:sldMk cId="3376031284" sldId="267"/>
        </pc:sldMkLst>
        <pc:spChg chg="mod">
          <ac:chgData name="Joyce Andrade Souza De Aguiar" userId="6e2b048a-bead-44fd-9e92-f86f28b9ace1" providerId="ADAL" clId="{D61137FA-82F6-4342-8900-57717D2330B6}" dt="2024-10-10T15:05:00.113" v="165" actId="1076"/>
          <ac:spMkLst>
            <pc:docMk/>
            <pc:sldMk cId="3376031284" sldId="267"/>
            <ac:spMk id="2" creationId="{61D8071C-AB6D-4F37-01B1-6870D8E9F368}"/>
          </ac:spMkLst>
        </pc:spChg>
        <pc:graphicFrameChg chg="mod modGraphic">
          <ac:chgData name="Joyce Andrade Souza De Aguiar" userId="6e2b048a-bead-44fd-9e92-f86f28b9ace1" providerId="ADAL" clId="{D61137FA-82F6-4342-8900-57717D2330B6}" dt="2024-10-10T15:04:27.048" v="163" actId="207"/>
          <ac:graphicFrameMkLst>
            <pc:docMk/>
            <pc:sldMk cId="3376031284" sldId="267"/>
            <ac:graphicFrameMk id="7" creationId="{00000000-0000-0000-0000-000000000000}"/>
          </ac:graphicFrameMkLst>
        </pc:graphicFrameChg>
        <pc:picChg chg="add mod">
          <ac:chgData name="Joyce Andrade Souza De Aguiar" userId="6e2b048a-bead-44fd-9e92-f86f28b9ace1" providerId="ADAL" clId="{D61137FA-82F6-4342-8900-57717D2330B6}" dt="2024-10-10T15:06:45.750" v="193"/>
          <ac:picMkLst>
            <pc:docMk/>
            <pc:sldMk cId="3376031284" sldId="267"/>
            <ac:picMk id="3" creationId="{2A2E8728-F825-8BD4-E10F-08A68413F521}"/>
          </ac:picMkLst>
        </pc:picChg>
        <pc:picChg chg="del">
          <ac:chgData name="Joyce Andrade Souza De Aguiar" userId="6e2b048a-bead-44fd-9e92-f86f28b9ace1" providerId="ADAL" clId="{D61137FA-82F6-4342-8900-57717D2330B6}" dt="2024-10-10T15:04:11.885" v="158" actId="478"/>
          <ac:picMkLst>
            <pc:docMk/>
            <pc:sldMk cId="3376031284" sldId="267"/>
            <ac:picMk id="4" creationId="{00000000-0000-0000-0000-000000000000}"/>
          </ac:picMkLst>
        </pc:picChg>
      </pc:sldChg>
      <pc:sldChg chg="modSp mod modNotesTx">
        <pc:chgData name="Joyce Andrade Souza De Aguiar" userId="6e2b048a-bead-44fd-9e92-f86f28b9ace1" providerId="ADAL" clId="{D61137FA-82F6-4342-8900-57717D2330B6}" dt="2024-11-21T12:12:08.316" v="502" actId="6549"/>
        <pc:sldMkLst>
          <pc:docMk/>
          <pc:sldMk cId="1745322271" sldId="272"/>
        </pc:sldMkLst>
        <pc:spChg chg="mod">
          <ac:chgData name="Joyce Andrade Souza De Aguiar" userId="6e2b048a-bead-44fd-9e92-f86f28b9ace1" providerId="ADAL" clId="{D61137FA-82F6-4342-8900-57717D2330B6}" dt="2024-10-10T15:07:38.087" v="198" actId="207"/>
          <ac:spMkLst>
            <pc:docMk/>
            <pc:sldMk cId="1745322271" sldId="272"/>
            <ac:spMk id="3" creationId="{C7E335AE-F0E3-0B8A-E97C-B64E51BB196C}"/>
          </ac:spMkLst>
        </pc:spChg>
        <pc:spChg chg="mod">
          <ac:chgData name="Joyce Andrade Souza De Aguiar" userId="6e2b048a-bead-44fd-9e92-f86f28b9ace1" providerId="ADAL" clId="{D61137FA-82F6-4342-8900-57717D2330B6}" dt="2024-10-10T15:07:38.087" v="198" actId="207"/>
          <ac:spMkLst>
            <pc:docMk/>
            <pc:sldMk cId="1745322271" sldId="272"/>
            <ac:spMk id="4" creationId="{C12E640D-81FF-7755-8334-03E661486761}"/>
          </ac:spMkLst>
        </pc:spChg>
        <pc:spChg chg="mod">
          <ac:chgData name="Joyce Andrade Souza De Aguiar" userId="6e2b048a-bead-44fd-9e92-f86f28b9ace1" providerId="ADAL" clId="{D61137FA-82F6-4342-8900-57717D2330B6}" dt="2024-10-10T15:07:38.087" v="198" actId="207"/>
          <ac:spMkLst>
            <pc:docMk/>
            <pc:sldMk cId="1745322271" sldId="272"/>
            <ac:spMk id="7" creationId="{9C723E70-7A70-1D68-257B-C8A5C5F8B543}"/>
          </ac:spMkLst>
        </pc:spChg>
        <pc:spChg chg="mod">
          <ac:chgData name="Joyce Andrade Souza De Aguiar" userId="6e2b048a-bead-44fd-9e92-f86f28b9ace1" providerId="ADAL" clId="{D61137FA-82F6-4342-8900-57717D2330B6}" dt="2024-10-10T15:07:38.087" v="198" actId="207"/>
          <ac:spMkLst>
            <pc:docMk/>
            <pc:sldMk cId="1745322271" sldId="272"/>
            <ac:spMk id="8" creationId="{54D542C7-E00A-1E17-E0A9-7C42734088A9}"/>
          </ac:spMkLst>
        </pc:spChg>
      </pc:sldChg>
      <pc:sldChg chg="modNotesTx">
        <pc:chgData name="Joyce Andrade Souza De Aguiar" userId="6e2b048a-bead-44fd-9e92-f86f28b9ace1" providerId="ADAL" clId="{D61137FA-82F6-4342-8900-57717D2330B6}" dt="2024-11-21T12:12:19.332" v="504" actId="6549"/>
        <pc:sldMkLst>
          <pc:docMk/>
          <pc:sldMk cId="1811254495" sldId="273"/>
        </pc:sldMkLst>
      </pc:sldChg>
      <pc:sldChg chg="modSp mod">
        <pc:chgData name="Joyce Andrade Souza De Aguiar" userId="6e2b048a-bead-44fd-9e92-f86f28b9ace1" providerId="ADAL" clId="{D61137FA-82F6-4342-8900-57717D2330B6}" dt="2024-11-08T12:16:28.196" v="493" actId="20577"/>
        <pc:sldMkLst>
          <pc:docMk/>
          <pc:sldMk cId="3984425869" sldId="274"/>
        </pc:sldMkLst>
        <pc:spChg chg="mod">
          <ac:chgData name="Joyce Andrade Souza De Aguiar" userId="6e2b048a-bead-44fd-9e92-f86f28b9ace1" providerId="ADAL" clId="{D61137FA-82F6-4342-8900-57717D2330B6}" dt="2024-11-08T12:16:28.196" v="493" actId="20577"/>
          <ac:spMkLst>
            <pc:docMk/>
            <pc:sldMk cId="3984425869" sldId="274"/>
            <ac:spMk id="2" creationId="{00000000-0000-0000-0000-000000000000}"/>
          </ac:spMkLst>
        </pc:spChg>
        <pc:picChg chg="mod modCrop">
          <ac:chgData name="Joyce Andrade Souza De Aguiar" userId="6e2b048a-bead-44fd-9e92-f86f28b9ace1" providerId="ADAL" clId="{D61137FA-82F6-4342-8900-57717D2330B6}" dt="2024-10-10T15:09:50.378" v="225" actId="1076"/>
          <ac:picMkLst>
            <pc:docMk/>
            <pc:sldMk cId="3984425869" sldId="274"/>
            <ac:picMk id="8" creationId="{948131FB-A20B-1312-9ECB-AD163FD7D30F}"/>
          </ac:picMkLst>
        </pc:picChg>
      </pc:sldChg>
      <pc:sldChg chg="modSp mod modNotesTx">
        <pc:chgData name="Joyce Andrade Souza De Aguiar" userId="6e2b048a-bead-44fd-9e92-f86f28b9ace1" providerId="ADAL" clId="{D61137FA-82F6-4342-8900-57717D2330B6}" dt="2024-10-10T15:13:22.545" v="395" actId="5793"/>
        <pc:sldMkLst>
          <pc:docMk/>
          <pc:sldMk cId="4056051454" sldId="275"/>
        </pc:sldMkLst>
        <pc:spChg chg="mod">
          <ac:chgData name="Joyce Andrade Souza De Aguiar" userId="6e2b048a-bead-44fd-9e92-f86f28b9ace1" providerId="ADAL" clId="{D61137FA-82F6-4342-8900-57717D2330B6}" dt="2024-10-10T15:12:25.641" v="257" actId="20577"/>
          <ac:spMkLst>
            <pc:docMk/>
            <pc:sldMk cId="4056051454" sldId="275"/>
            <ac:spMk id="2" creationId="{00000000-0000-0000-0000-000000000000}"/>
          </ac:spMkLst>
        </pc:spChg>
      </pc:sldChg>
      <pc:sldChg chg="addSp delSp modSp del mod">
        <pc:chgData name="Joyce Andrade Souza De Aguiar" userId="6e2b048a-bead-44fd-9e92-f86f28b9ace1" providerId="ADAL" clId="{D61137FA-82F6-4342-8900-57717D2330B6}" dt="2024-10-10T15:06:34.139" v="191" actId="47"/>
        <pc:sldMkLst>
          <pc:docMk/>
          <pc:sldMk cId="2033625497" sldId="281"/>
        </pc:sldMkLst>
        <pc:spChg chg="add mod">
          <ac:chgData name="Joyce Andrade Souza De Aguiar" userId="6e2b048a-bead-44fd-9e92-f86f28b9ace1" providerId="ADAL" clId="{D61137FA-82F6-4342-8900-57717D2330B6}" dt="2024-10-10T15:05:04.943" v="166"/>
          <ac:spMkLst>
            <pc:docMk/>
            <pc:sldMk cId="2033625497" sldId="281"/>
            <ac:spMk id="2" creationId="{F42734CC-70FA-5E02-E9F2-0DC5C25061A6}"/>
          </ac:spMkLst>
        </pc:spChg>
        <pc:spChg chg="del mod">
          <ac:chgData name="Joyce Andrade Souza De Aguiar" userId="6e2b048a-bead-44fd-9e92-f86f28b9ace1" providerId="ADAL" clId="{D61137FA-82F6-4342-8900-57717D2330B6}" dt="2024-10-10T15:06:28.916" v="189" actId="21"/>
          <ac:spMkLst>
            <pc:docMk/>
            <pc:sldMk cId="2033625497" sldId="281"/>
            <ac:spMk id="4" creationId="{1561CD92-3A2F-DE88-FD43-ED947DFE82AC}"/>
          </ac:spMkLst>
        </pc:spChg>
        <pc:spChg chg="add mod">
          <ac:chgData name="Joyce Andrade Souza De Aguiar" userId="6e2b048a-bead-44fd-9e92-f86f28b9ace1" providerId="ADAL" clId="{D61137FA-82F6-4342-8900-57717D2330B6}" dt="2024-10-10T15:06:28.916" v="189" actId="21"/>
          <ac:spMkLst>
            <pc:docMk/>
            <pc:sldMk cId="2033625497" sldId="281"/>
            <ac:spMk id="6" creationId="{10B87E8F-833C-226D-BB2D-6BF0221A1AA1}"/>
          </ac:spMkLst>
        </pc:spChg>
        <pc:graphicFrameChg chg="mod modGraphic">
          <ac:chgData name="Joyce Andrade Souza De Aguiar" userId="6e2b048a-bead-44fd-9e92-f86f28b9ace1" providerId="ADAL" clId="{D61137FA-82F6-4342-8900-57717D2330B6}" dt="2024-10-10T15:06:00.560" v="186" actId="20577"/>
          <ac:graphicFrameMkLst>
            <pc:docMk/>
            <pc:sldMk cId="2033625497" sldId="281"/>
            <ac:graphicFrameMk id="7" creationId="{00000000-0000-0000-0000-000000000000}"/>
          </ac:graphicFrameMkLst>
        </pc:graphicFrameChg>
        <pc:picChg chg="del">
          <ac:chgData name="Joyce Andrade Souza De Aguiar" userId="6e2b048a-bead-44fd-9e92-f86f28b9ace1" providerId="ADAL" clId="{D61137FA-82F6-4342-8900-57717D2330B6}" dt="2024-10-10T15:06:28.916" v="189" actId="21"/>
          <ac:picMkLst>
            <pc:docMk/>
            <pc:sldMk cId="2033625497" sldId="281"/>
            <ac:picMk id="5" creationId="{00000000-0000-0000-0000-000000000000}"/>
          </ac:picMkLst>
        </pc:picChg>
      </pc:sldChg>
      <pc:sldChg chg="addSp delSp modSp del mod ord">
        <pc:chgData name="Joyce Andrade Souza De Aguiar" userId="6e2b048a-bead-44fd-9e92-f86f28b9ace1" providerId="ADAL" clId="{D61137FA-82F6-4342-8900-57717D2330B6}" dt="2024-10-10T15:10:50.480" v="241" actId="47"/>
        <pc:sldMkLst>
          <pc:docMk/>
          <pc:sldMk cId="3621116510" sldId="285"/>
        </pc:sldMkLst>
        <pc:spChg chg="del mod">
          <ac:chgData name="Joyce Andrade Souza De Aguiar" userId="6e2b048a-bead-44fd-9e92-f86f28b9ace1" providerId="ADAL" clId="{D61137FA-82F6-4342-8900-57717D2330B6}" dt="2024-10-10T15:10:24.471" v="234" actId="21"/>
          <ac:spMkLst>
            <pc:docMk/>
            <pc:sldMk cId="3621116510" sldId="285"/>
            <ac:spMk id="2" creationId="{00000000-0000-0000-0000-000000000000}"/>
          </ac:spMkLst>
        </pc:spChg>
        <pc:spChg chg="add mod">
          <ac:chgData name="Joyce Andrade Souza De Aguiar" userId="6e2b048a-bead-44fd-9e92-f86f28b9ace1" providerId="ADAL" clId="{D61137FA-82F6-4342-8900-57717D2330B6}" dt="2024-10-10T15:10:24.471" v="234" actId="21"/>
          <ac:spMkLst>
            <pc:docMk/>
            <pc:sldMk cId="3621116510" sldId="285"/>
            <ac:spMk id="6" creationId="{9E982E2F-9179-08F5-4184-2FB2136FA6B3}"/>
          </ac:spMkLst>
        </pc:spChg>
        <pc:spChg chg="del">
          <ac:chgData name="Joyce Andrade Souza De Aguiar" userId="6e2b048a-bead-44fd-9e92-f86f28b9ace1" providerId="ADAL" clId="{D61137FA-82F6-4342-8900-57717D2330B6}" dt="2024-10-10T15:10:24.471" v="234" actId="21"/>
          <ac:spMkLst>
            <pc:docMk/>
            <pc:sldMk cId="3621116510" sldId="285"/>
            <ac:spMk id="9" creationId="{FF5BFB4B-AD01-04D0-19D3-0615543CAB9E}"/>
          </ac:spMkLst>
        </pc:spChg>
        <pc:picChg chg="del">
          <ac:chgData name="Joyce Andrade Souza De Aguiar" userId="6e2b048a-bead-44fd-9e92-f86f28b9ace1" providerId="ADAL" clId="{D61137FA-82F6-4342-8900-57717D2330B6}" dt="2024-10-10T15:10:24.471" v="234" actId="21"/>
          <ac:picMkLst>
            <pc:docMk/>
            <pc:sldMk cId="3621116510" sldId="285"/>
            <ac:picMk id="7" creationId="{00000000-0000-0000-0000-000000000000}"/>
          </ac:picMkLst>
        </pc:picChg>
      </pc:sldChg>
      <pc:sldChg chg="del modNotesTx">
        <pc:chgData name="Joyce Andrade Souza De Aguiar" userId="6e2b048a-bead-44fd-9e92-f86f28b9ace1" providerId="ADAL" clId="{D61137FA-82F6-4342-8900-57717D2330B6}" dt="2024-10-10T15:15:32.578" v="487" actId="47"/>
        <pc:sldMkLst>
          <pc:docMk/>
          <pc:sldMk cId="1822494606" sldId="286"/>
        </pc:sldMkLst>
      </pc:sldChg>
      <pc:sldChg chg="modNotesTx">
        <pc:chgData name="Joyce Andrade Souza De Aguiar" userId="6e2b048a-bead-44fd-9e92-f86f28b9ace1" providerId="ADAL" clId="{D61137FA-82F6-4342-8900-57717D2330B6}" dt="2024-11-21T12:09:47.711" v="499" actId="6549"/>
        <pc:sldMkLst>
          <pc:docMk/>
          <pc:sldMk cId="1761219857" sldId="287"/>
        </pc:sldMkLst>
      </pc:sldChg>
      <pc:sldChg chg="addSp delSp modSp mod modNotesTx">
        <pc:chgData name="Joyce Andrade Souza De Aguiar" userId="6e2b048a-bead-44fd-9e92-f86f28b9ace1" providerId="ADAL" clId="{D61137FA-82F6-4342-8900-57717D2330B6}" dt="2024-11-21T12:12:13.330" v="503" actId="6549"/>
        <pc:sldMkLst>
          <pc:docMk/>
          <pc:sldMk cId="2798870121" sldId="291"/>
        </pc:sldMkLst>
        <pc:spChg chg="del">
          <ac:chgData name="Joyce Andrade Souza De Aguiar" userId="6e2b048a-bead-44fd-9e92-f86f28b9ace1" providerId="ADAL" clId="{D61137FA-82F6-4342-8900-57717D2330B6}" dt="2024-10-10T15:07:57.784" v="201" actId="478"/>
          <ac:spMkLst>
            <pc:docMk/>
            <pc:sldMk cId="2798870121" sldId="291"/>
            <ac:spMk id="6" creationId="{00000000-0000-0000-0000-000000000000}"/>
          </ac:spMkLst>
        </pc:spChg>
        <pc:spChg chg="add mod">
          <ac:chgData name="Joyce Andrade Souza De Aguiar" userId="6e2b048a-bead-44fd-9e92-f86f28b9ace1" providerId="ADAL" clId="{D61137FA-82F6-4342-8900-57717D2330B6}" dt="2024-10-10T15:08:03.222" v="204"/>
          <ac:spMkLst>
            <pc:docMk/>
            <pc:sldMk cId="2798870121" sldId="291"/>
            <ac:spMk id="8" creationId="{1CB95E59-464F-F508-350E-3E04D2A6381B}"/>
          </ac:spMkLst>
        </pc:spChg>
        <pc:spChg chg="add mod">
          <ac:chgData name="Joyce Andrade Souza De Aguiar" userId="6e2b048a-bead-44fd-9e92-f86f28b9ace1" providerId="ADAL" clId="{D61137FA-82F6-4342-8900-57717D2330B6}" dt="2024-10-10T15:08:03.222" v="204"/>
          <ac:spMkLst>
            <pc:docMk/>
            <pc:sldMk cId="2798870121" sldId="291"/>
            <ac:spMk id="9" creationId="{72D64809-FBFF-F937-8310-D13AD40E2AD5}"/>
          </ac:spMkLst>
        </pc:spChg>
        <pc:spChg chg="add mod">
          <ac:chgData name="Joyce Andrade Souza De Aguiar" userId="6e2b048a-bead-44fd-9e92-f86f28b9ace1" providerId="ADAL" clId="{D61137FA-82F6-4342-8900-57717D2330B6}" dt="2024-10-10T15:08:03.222" v="204"/>
          <ac:spMkLst>
            <pc:docMk/>
            <pc:sldMk cId="2798870121" sldId="291"/>
            <ac:spMk id="10" creationId="{D21B27F4-3569-6F7C-8979-173A9E4534F8}"/>
          </ac:spMkLst>
        </pc:spChg>
        <pc:spChg chg="del mod">
          <ac:chgData name="Joyce Andrade Souza De Aguiar" userId="6e2b048a-bead-44fd-9e92-f86f28b9ace1" providerId="ADAL" clId="{D61137FA-82F6-4342-8900-57717D2330B6}" dt="2024-10-10T15:07:56.985" v="200" actId="478"/>
          <ac:spMkLst>
            <pc:docMk/>
            <pc:sldMk cId="2798870121" sldId="291"/>
            <ac:spMk id="11" creationId="{00000000-0000-0000-0000-000000000000}"/>
          </ac:spMkLst>
        </pc:spChg>
        <pc:spChg chg="del">
          <ac:chgData name="Joyce Andrade Souza De Aguiar" userId="6e2b048a-bead-44fd-9e92-f86f28b9ace1" providerId="ADAL" clId="{D61137FA-82F6-4342-8900-57717D2330B6}" dt="2024-10-10T15:08:01.953" v="203" actId="478"/>
          <ac:spMkLst>
            <pc:docMk/>
            <pc:sldMk cId="2798870121" sldId="291"/>
            <ac:spMk id="13" creationId="{00000000-0000-0000-0000-000000000000}"/>
          </ac:spMkLst>
        </pc:spChg>
        <pc:spChg chg="del">
          <ac:chgData name="Joyce Andrade Souza De Aguiar" userId="6e2b048a-bead-44fd-9e92-f86f28b9ace1" providerId="ADAL" clId="{D61137FA-82F6-4342-8900-57717D2330B6}" dt="2024-10-10T15:07:59.486" v="202" actId="478"/>
          <ac:spMkLst>
            <pc:docMk/>
            <pc:sldMk cId="2798870121" sldId="291"/>
            <ac:spMk id="14" creationId="{00000000-0000-0000-0000-000000000000}"/>
          </ac:spMkLst>
        </pc:spChg>
        <pc:spChg chg="add mod">
          <ac:chgData name="Joyce Andrade Souza De Aguiar" userId="6e2b048a-bead-44fd-9e92-f86f28b9ace1" providerId="ADAL" clId="{D61137FA-82F6-4342-8900-57717D2330B6}" dt="2024-10-10T15:08:03.222" v="204"/>
          <ac:spMkLst>
            <pc:docMk/>
            <pc:sldMk cId="2798870121" sldId="291"/>
            <ac:spMk id="15" creationId="{B6F3163B-D1F3-8576-A88B-BCB9644977AD}"/>
          </ac:spMkLst>
        </pc:spChg>
      </pc:sldChg>
      <pc:sldChg chg="modNotesTx">
        <pc:chgData name="Joyce Andrade Souza De Aguiar" userId="6e2b048a-bead-44fd-9e92-f86f28b9ace1" providerId="ADAL" clId="{D61137FA-82F6-4342-8900-57717D2330B6}" dt="2024-11-21T12:12:24.795" v="506" actId="5793"/>
        <pc:sldMkLst>
          <pc:docMk/>
          <pc:sldMk cId="687482037" sldId="292"/>
        </pc:sldMkLst>
      </pc:sldChg>
      <pc:sldChg chg="addSp modSp add">
        <pc:chgData name="Joyce Andrade Souza De Aguiar" userId="6e2b048a-bead-44fd-9e92-f86f28b9ace1" providerId="ADAL" clId="{D61137FA-82F6-4342-8900-57717D2330B6}" dt="2024-10-10T15:06:30.165" v="190"/>
        <pc:sldMkLst>
          <pc:docMk/>
          <pc:sldMk cId="467348323" sldId="295"/>
        </pc:sldMkLst>
        <pc:spChg chg="add mod">
          <ac:chgData name="Joyce Andrade Souza De Aguiar" userId="6e2b048a-bead-44fd-9e92-f86f28b9ace1" providerId="ADAL" clId="{D61137FA-82F6-4342-8900-57717D2330B6}" dt="2024-10-10T15:06:30.165" v="190"/>
          <ac:spMkLst>
            <pc:docMk/>
            <pc:sldMk cId="467348323" sldId="295"/>
            <ac:spMk id="4" creationId="{1561CD92-3A2F-DE88-FD43-ED947DFE82AC}"/>
          </ac:spMkLst>
        </pc:spChg>
        <pc:graphicFrameChg chg="mod">
          <ac:chgData name="Joyce Andrade Souza De Aguiar" userId="6e2b048a-bead-44fd-9e92-f86f28b9ace1" providerId="ADAL" clId="{D61137FA-82F6-4342-8900-57717D2330B6}" dt="2024-10-10T15:06:22.541" v="188"/>
          <ac:graphicFrameMkLst>
            <pc:docMk/>
            <pc:sldMk cId="467348323" sldId="295"/>
            <ac:graphicFrameMk id="7" creationId="{00000000-0000-0000-0000-000000000000}"/>
          </ac:graphicFrameMkLst>
        </pc:graphicFrameChg>
        <pc:picChg chg="add mod">
          <ac:chgData name="Joyce Andrade Souza De Aguiar" userId="6e2b048a-bead-44fd-9e92-f86f28b9ace1" providerId="ADAL" clId="{D61137FA-82F6-4342-8900-57717D2330B6}" dt="2024-10-10T15:06:30.165" v="190"/>
          <ac:picMkLst>
            <pc:docMk/>
            <pc:sldMk cId="467348323" sldId="295"/>
            <ac:picMk id="5" creationId="{00000000-0000-0000-0000-000000000000}"/>
          </ac:picMkLst>
        </pc:picChg>
      </pc:sldChg>
      <pc:sldChg chg="addSp delSp modSp add mod modNotesTx">
        <pc:chgData name="Joyce Andrade Souza De Aguiar" userId="6e2b048a-bead-44fd-9e92-f86f28b9ace1" providerId="ADAL" clId="{D61137FA-82F6-4342-8900-57717D2330B6}" dt="2024-11-21T12:12:29.137" v="508" actId="5793"/>
        <pc:sldMkLst>
          <pc:docMk/>
          <pc:sldMk cId="2069177194" sldId="296"/>
        </pc:sldMkLst>
        <pc:spChg chg="mod">
          <ac:chgData name="Joyce Andrade Souza De Aguiar" userId="6e2b048a-bead-44fd-9e92-f86f28b9ace1" providerId="ADAL" clId="{D61137FA-82F6-4342-8900-57717D2330B6}" dt="2024-11-08T12:16:44.420" v="494" actId="313"/>
          <ac:spMkLst>
            <pc:docMk/>
            <pc:sldMk cId="2069177194" sldId="296"/>
            <ac:spMk id="2" creationId="{00000000-0000-0000-0000-000000000000}"/>
          </ac:spMkLst>
        </pc:spChg>
        <pc:spChg chg="add mod">
          <ac:chgData name="Joyce Andrade Souza De Aguiar" userId="6e2b048a-bead-44fd-9e92-f86f28b9ace1" providerId="ADAL" clId="{D61137FA-82F6-4342-8900-57717D2330B6}" dt="2024-10-10T15:10:36.106" v="237" actId="1076"/>
          <ac:spMkLst>
            <pc:docMk/>
            <pc:sldMk cId="2069177194" sldId="296"/>
            <ac:spMk id="4" creationId="{00000000-0000-0000-0000-000000000000}"/>
          </ac:spMkLst>
        </pc:spChg>
        <pc:spChg chg="mod">
          <ac:chgData name="Joyce Andrade Souza De Aguiar" userId="6e2b048a-bead-44fd-9e92-f86f28b9ace1" providerId="ADAL" clId="{D61137FA-82F6-4342-8900-57717D2330B6}" dt="2024-10-10T15:10:45.545" v="240" actId="1076"/>
          <ac:spMkLst>
            <pc:docMk/>
            <pc:sldMk cId="2069177194" sldId="296"/>
            <ac:spMk id="5" creationId="{7C5A98F9-EB8A-85D5-482A-41B8774C87A6}"/>
          </ac:spMkLst>
        </pc:spChg>
        <pc:spChg chg="add mod">
          <ac:chgData name="Joyce Andrade Souza De Aguiar" userId="6e2b048a-bead-44fd-9e92-f86f28b9ace1" providerId="ADAL" clId="{D61137FA-82F6-4342-8900-57717D2330B6}" dt="2024-10-10T15:10:42.857" v="239" actId="1076"/>
          <ac:spMkLst>
            <pc:docMk/>
            <pc:sldMk cId="2069177194" sldId="296"/>
            <ac:spMk id="9" creationId="{FF5BFB4B-AD01-04D0-19D3-0615543CAB9E}"/>
          </ac:spMkLst>
        </pc:spChg>
        <pc:picChg chg="del">
          <ac:chgData name="Joyce Andrade Souza De Aguiar" userId="6e2b048a-bead-44fd-9e92-f86f28b9ace1" providerId="ADAL" clId="{D61137FA-82F6-4342-8900-57717D2330B6}" dt="2024-10-10T15:10:29.778" v="235" actId="478"/>
          <ac:picMkLst>
            <pc:docMk/>
            <pc:sldMk cId="2069177194" sldId="296"/>
            <ac:picMk id="3" creationId="{71BC1013-6A16-A4A3-8595-33E6174B6145}"/>
          </ac:picMkLst>
        </pc:picChg>
        <pc:picChg chg="add mod">
          <ac:chgData name="Joyce Andrade Souza De Aguiar" userId="6e2b048a-bead-44fd-9e92-f86f28b9ace1" providerId="ADAL" clId="{D61137FA-82F6-4342-8900-57717D2330B6}" dt="2024-10-10T15:10:30.379" v="236"/>
          <ac:picMkLst>
            <pc:docMk/>
            <pc:sldMk cId="2069177194" sldId="296"/>
            <ac:picMk id="7" creationId="{00000000-0000-0000-0000-000000000000}"/>
          </ac:picMkLst>
        </pc:picChg>
      </pc:sldChg>
      <pc:sldChg chg="addSp delSp modSp add mod">
        <pc:chgData name="Joyce Andrade Souza De Aguiar" userId="6e2b048a-bead-44fd-9e92-f86f28b9ace1" providerId="ADAL" clId="{D61137FA-82F6-4342-8900-57717D2330B6}" dt="2024-11-08T12:17:36.928" v="496" actId="20577"/>
        <pc:sldMkLst>
          <pc:docMk/>
          <pc:sldMk cId="1705270043" sldId="297"/>
        </pc:sldMkLst>
        <pc:spChg chg="mod">
          <ac:chgData name="Joyce Andrade Souza De Aguiar" userId="6e2b048a-bead-44fd-9e92-f86f28b9ace1" providerId="ADAL" clId="{D61137FA-82F6-4342-8900-57717D2330B6}" dt="2024-10-10T15:14:53.955" v="439" actId="6549"/>
          <ac:spMkLst>
            <pc:docMk/>
            <pc:sldMk cId="1705270043" sldId="297"/>
            <ac:spMk id="2" creationId="{00000000-0000-0000-0000-000000000000}"/>
          </ac:spMkLst>
        </pc:spChg>
        <pc:spChg chg="add mod">
          <ac:chgData name="Joyce Andrade Souza De Aguiar" userId="6e2b048a-bead-44fd-9e92-f86f28b9ace1" providerId="ADAL" clId="{D61137FA-82F6-4342-8900-57717D2330B6}" dt="2024-10-10T15:13:51.955" v="400" actId="1076"/>
          <ac:spMkLst>
            <pc:docMk/>
            <pc:sldMk cId="1705270043" sldId="297"/>
            <ac:spMk id="5" creationId="{A5DDF1EC-2377-193F-609E-91371702E1EB}"/>
          </ac:spMkLst>
        </pc:spChg>
        <pc:spChg chg="add mod">
          <ac:chgData name="Joyce Andrade Souza De Aguiar" userId="6e2b048a-bead-44fd-9e92-f86f28b9ace1" providerId="ADAL" clId="{D61137FA-82F6-4342-8900-57717D2330B6}" dt="2024-10-10T15:15:27.364" v="486" actId="1076"/>
          <ac:spMkLst>
            <pc:docMk/>
            <pc:sldMk cId="1705270043" sldId="297"/>
            <ac:spMk id="6" creationId="{18437DBB-E7C4-8DB8-36BC-9D9EBCACCF00}"/>
          </ac:spMkLst>
        </pc:spChg>
        <pc:spChg chg="add del mod">
          <ac:chgData name="Joyce Andrade Souza De Aguiar" userId="6e2b048a-bead-44fd-9e92-f86f28b9ace1" providerId="ADAL" clId="{D61137FA-82F6-4342-8900-57717D2330B6}" dt="2024-10-10T15:14:34.015" v="435" actId="478"/>
          <ac:spMkLst>
            <pc:docMk/>
            <pc:sldMk cId="1705270043" sldId="297"/>
            <ac:spMk id="7" creationId="{A1B858D5-EB75-68C6-819E-08ECFC509393}"/>
          </ac:spMkLst>
        </pc:spChg>
        <pc:spChg chg="add mod">
          <ac:chgData name="Joyce Andrade Souza De Aguiar" userId="6e2b048a-bead-44fd-9e92-f86f28b9ace1" providerId="ADAL" clId="{D61137FA-82F6-4342-8900-57717D2330B6}" dt="2024-11-08T12:17:36.928" v="496" actId="20577"/>
          <ac:spMkLst>
            <pc:docMk/>
            <pc:sldMk cId="1705270043" sldId="297"/>
            <ac:spMk id="12" creationId="{84A92474-B33C-7D85-B86C-F8070017E9C6}"/>
          </ac:spMkLst>
        </pc:spChg>
        <pc:picChg chg="add mod">
          <ac:chgData name="Joyce Andrade Souza De Aguiar" userId="6e2b048a-bead-44fd-9e92-f86f28b9ace1" providerId="ADAL" clId="{D61137FA-82F6-4342-8900-57717D2330B6}" dt="2024-10-10T15:13:47.635" v="399"/>
          <ac:picMkLst>
            <pc:docMk/>
            <pc:sldMk cId="1705270043" sldId="297"/>
            <ac:picMk id="3" creationId="{3215104A-87A5-BA2D-C8B3-9B52DFEF186D}"/>
          </ac:picMkLst>
        </pc:picChg>
        <pc:picChg chg="del">
          <ac:chgData name="Joyce Andrade Souza De Aguiar" userId="6e2b048a-bead-44fd-9e92-f86f28b9ace1" providerId="ADAL" clId="{D61137FA-82F6-4342-8900-57717D2330B6}" dt="2024-10-10T15:13:47.129" v="398" actId="478"/>
          <ac:picMkLst>
            <pc:docMk/>
            <pc:sldMk cId="1705270043" sldId="297"/>
            <ac:picMk id="4" creationId="{1B010293-874B-FB15-CF2D-1ADB6058D449}"/>
          </ac:picMkLst>
        </pc:picChg>
        <pc:picChg chg="add mod">
          <ac:chgData name="Joyce Andrade Souza De Aguiar" userId="6e2b048a-bead-44fd-9e92-f86f28b9ace1" providerId="ADAL" clId="{D61137FA-82F6-4342-8900-57717D2330B6}" dt="2024-10-10T15:15:25.533" v="485" actId="1076"/>
          <ac:picMkLst>
            <pc:docMk/>
            <pc:sldMk cId="1705270043" sldId="297"/>
            <ac:picMk id="8" creationId="{3FE76BD9-F6D4-B7BD-B952-F280172715D9}"/>
          </ac:picMkLst>
        </pc:picChg>
        <pc:picChg chg="add mod">
          <ac:chgData name="Joyce Andrade Souza De Aguiar" userId="6e2b048a-bead-44fd-9e92-f86f28b9ace1" providerId="ADAL" clId="{D61137FA-82F6-4342-8900-57717D2330B6}" dt="2024-10-10T15:15:25.533" v="485" actId="1076"/>
          <ac:picMkLst>
            <pc:docMk/>
            <pc:sldMk cId="1705270043" sldId="297"/>
            <ac:picMk id="9" creationId="{3D62EFAD-03C0-B512-04B3-A3F653CCB7D1}"/>
          </ac:picMkLst>
        </pc:picChg>
        <pc:picChg chg="add mod">
          <ac:chgData name="Joyce Andrade Souza De Aguiar" userId="6e2b048a-bead-44fd-9e92-f86f28b9ace1" providerId="ADAL" clId="{D61137FA-82F6-4342-8900-57717D2330B6}" dt="2024-10-10T15:15:25.533" v="485" actId="1076"/>
          <ac:picMkLst>
            <pc:docMk/>
            <pc:sldMk cId="1705270043" sldId="297"/>
            <ac:picMk id="10" creationId="{5F50BAF2-8304-A0B8-E035-917ABD33F181}"/>
          </ac:picMkLst>
        </pc:picChg>
        <pc:picChg chg="add mod">
          <ac:chgData name="Joyce Andrade Souza De Aguiar" userId="6e2b048a-bead-44fd-9e92-f86f28b9ace1" providerId="ADAL" clId="{D61137FA-82F6-4342-8900-57717D2330B6}" dt="2024-10-10T15:15:25.533" v="485" actId="1076"/>
          <ac:picMkLst>
            <pc:docMk/>
            <pc:sldMk cId="1705270043" sldId="297"/>
            <ac:picMk id="11" creationId="{C5A3CA53-4040-3742-EF18-6CEB6603E50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3" name="Google Shape;16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701545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575577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285342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https://www.gettyimages.com.br/detail/ilustra%C3%A7%C3%A3o/cheerful-farmer-holding-pumpkins-ilustra%C3%A7%C3%A3o-royalty-free/1212723217?phrase=homem%2Babobora</a:t>
            </a:r>
          </a:p>
        </p:txBody>
      </p:sp>
    </p:spTree>
    <p:extLst>
      <p:ext uri="{BB962C8B-B14F-4D97-AF65-F5344CB8AC3E}">
        <p14:creationId xmlns:p14="http://schemas.microsoft.com/office/powerpoint/2010/main" val="23586679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50210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dirty="0"/>
              <a:t>Caro professor,</a:t>
            </a:r>
          </a:p>
          <a:p>
            <a:endParaRPr lang="pt-BR" dirty="0"/>
          </a:p>
          <a:p>
            <a:pPr marL="158750" indent="0">
              <a:buNone/>
            </a:pPr>
            <a:r>
              <a:rPr lang="pt-BR" dirty="0"/>
              <a:t>No momento da correção solicite aos estudantes que compartilhe as diferentes respostas do item C.</a:t>
            </a:r>
          </a:p>
        </p:txBody>
      </p:sp>
    </p:spTree>
    <p:extLst>
      <p:ext uri="{BB962C8B-B14F-4D97-AF65-F5344CB8AC3E}">
        <p14:creationId xmlns:p14="http://schemas.microsoft.com/office/powerpoint/2010/main" val="18144953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dirty="0"/>
              <a:t>Caro professor,</a:t>
            </a:r>
          </a:p>
          <a:p>
            <a:endParaRPr lang="pt-BR" dirty="0"/>
          </a:p>
          <a:p>
            <a:pPr marL="158750" indent="0">
              <a:buNone/>
            </a:pPr>
            <a:r>
              <a:rPr lang="pt-BR" dirty="0"/>
              <a:t>No momento da correção solicite aos estudantes que compartilhe as diferentes respostas do item C.</a:t>
            </a:r>
          </a:p>
        </p:txBody>
      </p:sp>
    </p:spTree>
    <p:extLst>
      <p:ext uri="{BB962C8B-B14F-4D97-AF65-F5344CB8AC3E}">
        <p14:creationId xmlns:p14="http://schemas.microsoft.com/office/powerpoint/2010/main" val="14859427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9c03e3d857_0_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29c03e3d857_0_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445997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238008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9c03e3d857_0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29c03e3d857_0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 eaLnBrk="0" hangingPunct="0">
              <a:buNone/>
            </a:pPr>
            <a:r>
              <a:rPr lang="pt-BR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(EF02MA20) 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Estabelecer a equivalência de valores entre moedas e cédulas do sistema monetário brasileiro para resolver situações cotidianas.</a:t>
            </a:r>
          </a:p>
          <a:p>
            <a:pPr marL="158750" indent="0" eaLnBrk="0" hangingPunct="0">
              <a:buNone/>
            </a:pPr>
            <a:endParaRPr lang="pt-BR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158750" indent="0" eaLnBrk="0" hangingPunct="0">
              <a:buNone/>
            </a:pPr>
            <a:r>
              <a:rPr lang="pt-BR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(EF03MA24) 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Resolver e elaborar situações-problema que envolvam a comparação e a equivalência de valores monetários do sistema brasileiro em situações de compra, venda e troca.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605694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2657567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2113381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5871530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4" name="Google Shape;18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b="1" dirty="0"/>
              <a:t>CARO PROFESSOR,</a:t>
            </a:r>
          </a:p>
          <a:p>
            <a:pPr marL="15875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dirty="0"/>
          </a:p>
          <a:p>
            <a:pPr marL="457200" marR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tabLst/>
              <a:defRPr/>
            </a:pPr>
            <a:r>
              <a:rPr lang="pt-BR" dirty="0"/>
              <a:t>Inicie questionando os estudantes se os familiares ou os adultos com as quais convivem têm o hábito de pesquisar preços dos produtos a fim de economizar. </a:t>
            </a:r>
          </a:p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31708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b="1" dirty="0"/>
              <a:t>CARO PROFESSOR,</a:t>
            </a:r>
          </a:p>
          <a:p>
            <a:pPr marL="15875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  <a:tabLst/>
              <a:defRPr/>
            </a:pPr>
            <a:endParaRPr lang="pt-BR" dirty="0"/>
          </a:p>
          <a:p>
            <a:pPr marL="457200" marR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tabLst/>
              <a:defRPr/>
            </a:pPr>
            <a:r>
              <a:rPr lang="pt-BR" dirty="0"/>
              <a:t>Leve folhetos de supermercado para que os estudantes exercitem este tipo de pesquisa.</a:t>
            </a:r>
            <a:endParaRPr lang="pt-BR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457200" indent="-298450" algn="just" eaLnBrk="0" hangingPunct="0"/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Informe à turma que será construído um minimercado na sala de aula. Para isso, use os folhetos (ou figuras já devidamente separadas) com os preços dos produtos, disponibilize cédulas (sem valor) e moedas.</a:t>
            </a:r>
          </a:p>
          <a:p>
            <a:pPr marL="457200" indent="-298450" algn="just" eaLnBrk="0" hangingPunct="0"/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Informe aos estudantes a importância de explorar o centavo como a centésima parte do real, referente ao sistema monetário brasileiro. </a:t>
            </a:r>
          </a:p>
          <a:p>
            <a:pPr marL="457200" indent="-298450" algn="just" eaLnBrk="0" hangingPunct="0"/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Diga, ainda, que haverá um banco para a realização de troca de cédulas e moedas, a fim de facilitar o troco nas compras e nas vendas dos produtos. </a:t>
            </a:r>
          </a:p>
          <a:p>
            <a:pPr marL="457200" indent="-298450" algn="just" eaLnBrk="0" hangingPunct="0"/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Aproveite para trabalhar a leitura e a interpretação de informações apresentadas nos folhetos (ou nas imagens). Nesse momento, faça os questionamentos</a:t>
            </a:r>
            <a:r>
              <a:rPr lang="pt-BR" sz="1100" b="0" i="0" u="none" strike="noStrike" cap="none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apresentados no slide.</a:t>
            </a:r>
          </a:p>
          <a:p>
            <a:pPr marL="457200" indent="-298450" algn="just" eaLnBrk="0" hangingPunct="0"/>
            <a:endParaRPr lang="pt-BR" sz="1100" b="0" i="0" u="none" strike="noStrike" cap="none" baseline="0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428120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 algn="just" eaLnBrk="0" hangingPunct="0">
              <a:buNone/>
            </a:pPr>
            <a:r>
              <a:rPr lang="pt-BR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CARO PROFESSOR,</a:t>
            </a:r>
          </a:p>
          <a:p>
            <a:pPr marL="158750" indent="0" algn="just" eaLnBrk="0" hangingPunct="0">
              <a:buNone/>
            </a:pPr>
            <a:endParaRPr lang="pt-BR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457200" marR="0" indent="-298450" algn="just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tabLst/>
              <a:defRPr/>
            </a:pP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Organize os espaços da sala de aula para desenvolver essa atividade. </a:t>
            </a:r>
          </a:p>
          <a:p>
            <a:pPr marL="457200" marR="0" indent="-298450" algn="just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tabLst/>
              <a:defRPr/>
            </a:pP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Defina com os estudantes o local e o grupo responsável que será o banco, com a função de troca entre cédulas e moedas, facilitando as compras dos consumidores. </a:t>
            </a:r>
          </a:p>
          <a:p>
            <a:pPr marL="457200" marR="0" indent="-298450" algn="just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tabLst/>
              <a:defRPr/>
            </a:pP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Organize os estudantes que serão os vendedores. Peça a eles que recortem os seus produtos nos panfletos e que se revezem na organização da venda. Cada um pode ficar até 10 minutos na função de caixa, e vice-versa. Nesse momento, não entregue nenhuma cédula ou moeda para os vendedores, pois será necessária a primeira compra para a circulação do dinheiro. </a:t>
            </a:r>
          </a:p>
          <a:p>
            <a:pPr marL="457200" marR="0" indent="-298450" algn="just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tabLst/>
              <a:defRPr/>
            </a:pP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Para os estudantes que serão os consumidores, distribua apenas cédulas e informe que, para conseguir moedas, terão de se deslocar ao banco. </a:t>
            </a:r>
          </a:p>
          <a:p>
            <a:pPr marL="457200" marR="0" indent="-298450" algn="just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tabLst/>
              <a:defRPr/>
            </a:pP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Avise a cada grupo que anote o montante recebido antes de ir às “compras”. </a:t>
            </a:r>
          </a:p>
          <a:p>
            <a:pPr marL="457200" marR="0" indent="-298450" algn="just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tabLst/>
              <a:defRPr/>
            </a:pP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Solicite aos consumidores que formem pequenos grupos e que organizem e escrevam na cartolina uma tabela de produtos que serão comprados. </a:t>
            </a:r>
          </a:p>
          <a:p>
            <a:pPr marL="457200" marR="0" indent="-298450" algn="just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tabLst/>
              <a:defRPr/>
            </a:pP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Determine o tempo necessário para compras e vendas. Logo em seguida, solicite que apresentem o cartaz da lista de compras realizadas, o montante do dinheiro recebido e o que restou após a atividade. </a:t>
            </a:r>
          </a:p>
          <a:p>
            <a:pPr marL="457200" marR="0" indent="-298450" algn="just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tabLst/>
              <a:defRPr/>
            </a:pP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Acompanhe os grupos e faça as intervenções necessárias.</a:t>
            </a:r>
          </a:p>
          <a:p>
            <a:pPr marL="457200" marR="0" indent="-298450" algn="just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tabLst/>
              <a:defRPr/>
            </a:pPr>
            <a:endParaRPr lang="pt-BR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457200" marR="0" indent="-298450" algn="just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tabLst/>
              <a:defRPr/>
            </a:pPr>
            <a:endParaRPr lang="pt-BR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243368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481827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296110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815141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022469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Matemática">
  <p:cSld name="1. Capa - Matemátic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31700" y="255450"/>
            <a:ext cx="1037050" cy="101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pic>
        <p:nvPicPr>
          <p:cNvPr id="12" name="Google Shape;12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9878" y="255449"/>
            <a:ext cx="1090250" cy="86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34025" y="4630550"/>
            <a:ext cx="2034725" cy="26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22450" y="402600"/>
            <a:ext cx="1090250" cy="409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093950" y="607487"/>
            <a:ext cx="1037050" cy="1004213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8"/>
          <p:cNvSpPr/>
          <p:nvPr/>
        </p:nvSpPr>
        <p:spPr>
          <a:xfrm rot="-48255" flipH="1">
            <a:off x="8006887" y="784003"/>
            <a:ext cx="812180" cy="424256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000" b="0" i="0" u="none" strike="noStrike" cap="none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0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16;p8">
            <a:extLst>
              <a:ext uri="{FF2B5EF4-FFF2-40B4-BE49-F238E27FC236}">
                <a16:creationId xmlns:a16="http://schemas.microsoft.com/office/drawing/2014/main" id="{EED18E58-FD2E-B55E-6E65-DA8E7E45D385}"/>
              </a:ext>
            </a:extLst>
          </p:cNvPr>
          <p:cNvSpPr txBox="1"/>
          <p:nvPr userDrawn="1"/>
        </p:nvSpPr>
        <p:spPr>
          <a:xfrm rot="-5400000">
            <a:off x="8622225" y="110790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 preserve="1">
  <p:cSld name="10. Sem seçã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72" name="Google Shape;72;p18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8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016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76" name="Google Shape;76;p18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D313F8B3-E1FE-7C7F-B2E6-34B650073FA8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1372067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11. Referência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79" name="Google Shape;79;p19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9"/>
          <p:cNvSpPr txBox="1"/>
          <p:nvPr/>
        </p:nvSpPr>
        <p:spPr>
          <a:xfrm rot="-60039">
            <a:off x="134940" y="150748"/>
            <a:ext cx="1769370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2" name="Google Shape;82;p19"/>
          <p:cNvSpPr txBox="1">
            <a:spLocks noGrp="1"/>
          </p:cNvSpPr>
          <p:nvPr>
            <p:ph type="body" idx="1"/>
          </p:nvPr>
        </p:nvSpPr>
        <p:spPr>
          <a:xfrm>
            <a:off x="459300" y="797675"/>
            <a:ext cx="8295900" cy="38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270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CFB49B82-7A7B-6244-9A77-019208A8B4F3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2. Fechamen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oogle Shape;28;p11"/>
          <p:cNvGrpSpPr/>
          <p:nvPr/>
        </p:nvGrpSpPr>
        <p:grpSpPr>
          <a:xfrm>
            <a:off x="3213025" y="1212517"/>
            <a:ext cx="3022750" cy="2990400"/>
            <a:chOff x="3060625" y="1076550"/>
            <a:chExt cx="3022750" cy="2990400"/>
          </a:xfrm>
        </p:grpSpPr>
        <p:pic>
          <p:nvPicPr>
            <p:cNvPr id="29" name="Google Shape;29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" name="Google Shape;30;p1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3A0441F6-AE97-4351-68B1-F9B247B6CDDD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 e objetiv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20" name="Google Shape;20;p9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9"/>
          <p:cNvSpPr/>
          <p:nvPr/>
        </p:nvSpPr>
        <p:spPr>
          <a:xfrm>
            <a:off x="4550725" y="225325"/>
            <a:ext cx="4411200" cy="4701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9"/>
          <p:cNvSpPr txBox="1">
            <a:spLocks noGrp="1"/>
          </p:cNvSpPr>
          <p:nvPr>
            <p:ph type="body" idx="1"/>
          </p:nvPr>
        </p:nvSpPr>
        <p:spPr>
          <a:xfrm>
            <a:off x="48188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3" name="Google Shape;23;p9"/>
          <p:cNvSpPr txBox="1"/>
          <p:nvPr/>
        </p:nvSpPr>
        <p:spPr>
          <a:xfrm rot="-59810">
            <a:off x="134959" y="152901"/>
            <a:ext cx="153473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4" name="Google Shape;24;p9"/>
          <p:cNvSpPr txBox="1"/>
          <p:nvPr/>
        </p:nvSpPr>
        <p:spPr>
          <a:xfrm rot="-59789">
            <a:off x="4478371" y="137005"/>
            <a:ext cx="3363809" cy="386162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2"/>
          </p:nvPr>
        </p:nvSpPr>
        <p:spPr>
          <a:xfrm>
            <a:off x="4343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894A3DAF-886F-10DC-8D4F-432414190303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3. Para começa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37" name="Google Shape;37;p13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13"/>
          <p:cNvSpPr txBox="1"/>
          <p:nvPr/>
        </p:nvSpPr>
        <p:spPr>
          <a:xfrm rot="-59551">
            <a:off x="134926" y="148991"/>
            <a:ext cx="1991699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0" name="Google Shape;40;p13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016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41" name="Google Shape;41;p13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5B55B61E-3391-0717-FD03-F10AA870AD34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O que é?">
  <p:cSld name="4. O que é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44" name="Google Shape;44;p14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14"/>
          <p:cNvSpPr txBox="1"/>
          <p:nvPr/>
        </p:nvSpPr>
        <p:spPr>
          <a:xfrm rot="-59722">
            <a:off x="134972" y="154375"/>
            <a:ext cx="136430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7" name="Google Shape;47;p14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016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48" name="Google Shape;48;p14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B01AFF75-3D1C-7692-D807-A6CE552E620C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Praticando">
  <p:cSld name="5. Pratic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51" name="Google Shape;51;p15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15"/>
          <p:cNvSpPr txBox="1"/>
          <p:nvPr/>
        </p:nvSpPr>
        <p:spPr>
          <a:xfrm rot="-59133">
            <a:off x="134946" y="151223"/>
            <a:ext cx="1744158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54" name="Google Shape;54;p15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016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55" name="Google Shape;55;p15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E410C141-E7F1-3E3A-5BA6-BE89515BF17C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6. Sistematiz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58" name="Google Shape;58;p16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16"/>
          <p:cNvSpPr txBox="1"/>
          <p:nvPr/>
        </p:nvSpPr>
        <p:spPr>
          <a:xfrm rot="-59266">
            <a:off x="134913" y="147496"/>
            <a:ext cx="2175323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SISTEMATIZANDO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61" name="Google Shape;61;p16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016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62" name="Google Shape;62;p16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FF4CEDC6-86EC-9098-8DC5-9E6FE7F3E932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65" name="Google Shape;65;p17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17"/>
          <p:cNvSpPr txBox="1"/>
          <p:nvPr/>
        </p:nvSpPr>
        <p:spPr>
          <a:xfrm rot="-59852">
            <a:off x="134836" y="138777"/>
            <a:ext cx="3153478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pic>
        <p:nvPicPr>
          <p:cNvPr id="68" name="Google Shape;68;p17"/>
          <p:cNvPicPr preferRelativeResize="0"/>
          <p:nvPr/>
        </p:nvPicPr>
        <p:blipFill rotWithShape="1">
          <a:blip r:embed="rId3">
            <a:alphaModFix/>
          </a:blip>
          <a:srcRect l="15588" r="14096"/>
          <a:stretch/>
        </p:blipFill>
        <p:spPr>
          <a:xfrm>
            <a:off x="360650" y="504800"/>
            <a:ext cx="3001025" cy="42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7"/>
          <p:cNvSpPr txBox="1">
            <a:spLocks noGrp="1"/>
          </p:cNvSpPr>
          <p:nvPr>
            <p:ph type="body" idx="1"/>
          </p:nvPr>
        </p:nvSpPr>
        <p:spPr>
          <a:xfrm>
            <a:off x="3521638" y="740325"/>
            <a:ext cx="51855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DDBD8178-E7D8-A416-2065-1F552728D9EE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8. Aprofundando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72" name="Google Shape;72;p18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8"/>
          <p:cNvSpPr txBox="1"/>
          <p:nvPr/>
        </p:nvSpPr>
        <p:spPr>
          <a:xfrm rot="-60427">
            <a:off x="134914" y="147892"/>
            <a:ext cx="208232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APROFUNDANDO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75" name="Google Shape;75;p18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016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76" name="Google Shape;76;p18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3E0F844C-2F2C-DA1E-34E0-3709EA21DB16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 preserve="1" userDrawn="1">
  <p:cSld name="9. Nova seçã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72" name="Google Shape;72;p18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8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016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76" name="Google Shape;76;p18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" name="Google Shape;68;p17">
            <a:extLst>
              <a:ext uri="{FF2B5EF4-FFF2-40B4-BE49-F238E27FC236}">
                <a16:creationId xmlns:a16="http://schemas.microsoft.com/office/drawing/2014/main" id="{90FEB611-3DAE-4761-5D18-FF9F331BF20F}"/>
              </a:ext>
            </a:extLst>
          </p:cNvPr>
          <p:cNvSpPr txBox="1">
            <a:spLocks noGrp="1"/>
          </p:cNvSpPr>
          <p:nvPr>
            <p:ph type="subTitle" idx="10"/>
          </p:nvPr>
        </p:nvSpPr>
        <p:spPr>
          <a:xfrm rot="-60000">
            <a:off x="131681" y="157220"/>
            <a:ext cx="4336952" cy="367500"/>
          </a:xfrm>
          <a:prstGeom prst="rect">
            <a:avLst/>
          </a:prstGeom>
          <a:solidFill>
            <a:srgbClr val="74489D"/>
          </a:solidFill>
          <a:ln>
            <a:noFill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000"/>
              <a:buNone/>
              <a:defRPr sz="1800" baseline="0">
                <a:solidFill>
                  <a:schemeClr val="bg1"/>
                </a:solidFill>
                <a:latin typeface="Grandstander SemiBold" panose="020B060402020202020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 dirty="0"/>
          </a:p>
        </p:txBody>
      </p:sp>
      <p:sp>
        <p:nvSpPr>
          <p:cNvPr id="3" name="Google Shape;26;p9">
            <a:extLst>
              <a:ext uri="{FF2B5EF4-FFF2-40B4-BE49-F238E27FC236}">
                <a16:creationId xmlns:a16="http://schemas.microsoft.com/office/drawing/2014/main" id="{52F91CCC-8E10-12B2-165B-430CF4E00704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2349028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8" name="Google Shape;8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61" r:id="rId9"/>
    <p:sldLayoutId id="2147483662" r:id="rId10"/>
    <p:sldLayoutId id="2147483659" r:id="rId11"/>
    <p:sldLayoutId id="214748365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30.jpg"/><Relationship Id="rId7" Type="http://schemas.microsoft.com/office/2007/relationships/hdphoto" Target="../media/hdphoto1.wd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png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microsoft.com/office/2007/relationships/hdphoto" Target="../media/hdphoto5.wdp"/><Relationship Id="rId3" Type="http://schemas.openxmlformats.org/officeDocument/2006/relationships/image" Target="../media/image28.png"/><Relationship Id="rId7" Type="http://schemas.microsoft.com/office/2007/relationships/hdphoto" Target="../media/hdphoto3.wdp"/><Relationship Id="rId12" Type="http://schemas.openxmlformats.org/officeDocument/2006/relationships/image" Target="../media/image3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.png"/><Relationship Id="rId11" Type="http://schemas.openxmlformats.org/officeDocument/2006/relationships/image" Target="../media/image38.jpg"/><Relationship Id="rId5" Type="http://schemas.microsoft.com/office/2007/relationships/hdphoto" Target="../media/hdphoto2.wdp"/><Relationship Id="rId15" Type="http://schemas.microsoft.com/office/2007/relationships/hdphoto" Target="../media/hdphoto6.wdp"/><Relationship Id="rId10" Type="http://schemas.openxmlformats.org/officeDocument/2006/relationships/image" Target="../media/image37.png"/><Relationship Id="rId4" Type="http://schemas.openxmlformats.org/officeDocument/2006/relationships/image" Target="../media/image34.png"/><Relationship Id="rId9" Type="http://schemas.microsoft.com/office/2007/relationships/hdphoto" Target="../media/hdphoto4.wdp"/><Relationship Id="rId1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40.png"/><Relationship Id="rId3" Type="http://schemas.openxmlformats.org/officeDocument/2006/relationships/image" Target="../media/image34.png"/><Relationship Id="rId7" Type="http://schemas.openxmlformats.org/officeDocument/2006/relationships/image" Target="../media/image36.png"/><Relationship Id="rId12" Type="http://schemas.microsoft.com/office/2007/relationships/hdphoto" Target="../media/hdphoto5.wd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microsoft.com/office/2007/relationships/hdphoto" Target="../media/hdphoto3.wdp"/><Relationship Id="rId11" Type="http://schemas.openxmlformats.org/officeDocument/2006/relationships/image" Target="../media/image39.png"/><Relationship Id="rId5" Type="http://schemas.openxmlformats.org/officeDocument/2006/relationships/image" Target="../media/image35.png"/><Relationship Id="rId15" Type="http://schemas.openxmlformats.org/officeDocument/2006/relationships/image" Target="../media/image29.png"/><Relationship Id="rId10" Type="http://schemas.openxmlformats.org/officeDocument/2006/relationships/image" Target="../media/image38.jpg"/><Relationship Id="rId4" Type="http://schemas.microsoft.com/office/2007/relationships/hdphoto" Target="../media/hdphoto2.wdp"/><Relationship Id="rId9" Type="http://schemas.openxmlformats.org/officeDocument/2006/relationships/image" Target="../media/image37.png"/><Relationship Id="rId14" Type="http://schemas.microsoft.com/office/2007/relationships/hdphoto" Target="../media/hdphoto6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.png"/><Relationship Id="rId5" Type="http://schemas.microsoft.com/office/2007/relationships/hdphoto" Target="../media/hdphoto3.wdp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supermarket-flyer-template-shop-poster-design-ilustra%C3%A7%C3%A3o-royalty-free/1432863534?phrase=FOLHETOS+DE+SUPERMERCADO&amp;adppopup=true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Relationship Id="rId5" Type="http://schemas.openxmlformats.org/officeDocument/2006/relationships/hyperlink" Target="https://www.gettyimages.com.br/detail/ilustra%C3%A7%C3%A3o/watermelon-ilustra%C3%A7%C3%A3o-royalty-free/165668546?phrase=melancia&amp;adppopup=true" TargetMode="External"/><Relationship Id="rId4" Type="http://schemas.openxmlformats.org/officeDocument/2006/relationships/hyperlink" Target="https://www.gettyimages.com.br/detail/ilustra%C3%A7%C3%A3o/banana-set-whole-and-peel-tropical-fruits-ilustra%C3%A7%C3%A3o-royalty-free/1441710224?phrase=banana&amp;adppopup=true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set-of-fresh-whole-half-cut-slice-and-leaves-ilustra%C3%A7%C3%A3o-royalty-free/1215301145?phrase=abacate&amp;adppopup=true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Relationship Id="rId5" Type="http://schemas.openxmlformats.org/officeDocument/2006/relationships/hyperlink" Target="https://www.gettyimages.com.br/detail/ilustra%C3%A7%C3%A3o/3d-realistic-isolated-vector-set-of-pineapple-ilustra%C3%A7%C3%A3o-royalty-free/1325403791?phrase=abacaxi&amp;adppopup=true" TargetMode="External"/><Relationship Id="rId4" Type="http://schemas.openxmlformats.org/officeDocument/2006/relationships/hyperlink" Target="https://www.gettyimages.com.br/detail/ilustra%C3%A7%C3%A3o/watercolor-vector-apple-on-white-background-ilustra%C3%A7%C3%A3o-royalty-free/1280233903?phrase=ma%C3%A7a&amp;adppopup=true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pear-bartlett-ilustra%C3%A7%C3%A3o-royalty-free/1297631257?phrase=pera&amp;adppopup=true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Relationship Id="rId5" Type="http://schemas.openxmlformats.org/officeDocument/2006/relationships/hyperlink" Target="https://www.gettyimages.com.br/detail/ilustra%C3%A7%C3%A3o/orange-whole-ilustra%C3%A7%C3%A3o-royalty-free/1292640609?phrase=laranja&amp;adppopup=true" TargetMode="External"/><Relationship Id="rId4" Type="http://schemas.openxmlformats.org/officeDocument/2006/relationships/hyperlink" Target="https://www.gettyimages.com.br/detail/ilustra%C3%A7%C3%A3o/watercolor-illustration-of-melon-cantaloupe-ilustra%C3%A7%C3%A3o-royalty-free/1283864946?phrase=mel%C3%A3o&amp;adppopup=true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papaya-ilustra%C3%A7%C3%A3o-royalty-free/165676934?phrase=mam%C3%A3o&amp;adppopup=true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Relationship Id="rId4" Type="http://schemas.openxmlformats.org/officeDocument/2006/relationships/hyperlink" Target="https://www.gettyimages.com.br/detail/ilustra%C3%A7%C3%A3o/vector-character-illustration-of-cashier-and-ilustra%C3%A7%C3%A3o-royalty-free/1261572649?phrase=pessoa+passando+no+caixa+do+mercado&amp;adppopup=true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foto/yellow-toy-car-imagem-royalty-free/1491690228?phrase=carro%2Bbrinquedo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www.gettyimages.com.br/detail/foto/robot-is-an-electric-toy-for-kids-childrens-imagem-royalty-free/1892412982?phrase=rob%C3%B4+brinquedo" TargetMode="External"/><Relationship Id="rId5" Type="http://schemas.openxmlformats.org/officeDocument/2006/relationships/hyperlink" Target="https://www.gettyimages.com.br/detail/foto/soccer-ball-isolated-on-the-white-background-imagem-royalty-free/610241662?phrase=bola" TargetMode="External"/><Relationship Id="rId4" Type="http://schemas.openxmlformats.org/officeDocument/2006/relationships/hyperlink" Target="https://www.gettyimages.com.br/detail/foto/plushie-doll-with-blue-shiny-eyes-isolated-on-imagem-royalty-free/1189975236?phrase=boneca&amp;adppopup=true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cheerful-farmer-holding-pumpkins-ilustra%C3%A7%C3%A3o-royalty-free/1212723217?phrase=homem%2Babobora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2.png"/><Relationship Id="rId4" Type="http://schemas.openxmlformats.org/officeDocument/2006/relationships/image" Target="../media/image2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30.jpg"/><Relationship Id="rId7" Type="http://schemas.microsoft.com/office/2007/relationships/hdphoto" Target="../media/hdphoto1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png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"/>
          <p:cNvSpPr/>
          <p:nvPr/>
        </p:nvSpPr>
        <p:spPr>
          <a:xfrm rot="-48394" flipH="1">
            <a:off x="236565" y="4090382"/>
            <a:ext cx="1342633" cy="330035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1600" b="0" i="0" u="sng" strike="noStrike" cap="none" baseline="30000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lang="pt-BR"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1"/>
          <p:cNvSpPr/>
          <p:nvPr/>
        </p:nvSpPr>
        <p:spPr>
          <a:xfrm rot="49167">
            <a:off x="235961" y="4552633"/>
            <a:ext cx="3691878" cy="330035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1"/>
          <p:cNvSpPr txBox="1"/>
          <p:nvPr/>
        </p:nvSpPr>
        <p:spPr>
          <a:xfrm>
            <a:off x="461400" y="1999425"/>
            <a:ext cx="8221200" cy="1480800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4313"/>
              </a:srgbClr>
            </a:outerShdw>
          </a:effectLst>
        </p:spPr>
        <p:txBody>
          <a:bodyPr spcFirstLastPara="1" wrap="square" lIns="90000" tIns="18000" rIns="91425" bIns="18000" anchor="ctr" anchorCtr="0">
            <a:norm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600" b="1" i="0" u="none" strike="noStrike" cap="none" dirty="0">
                <a:solidFill>
                  <a:srgbClr val="000000"/>
                </a:solidFill>
                <a:latin typeface="Grandstander"/>
                <a:ea typeface="Grandstander"/>
                <a:cs typeface="Grandstander"/>
                <a:sym typeface="Grandstander"/>
              </a:rPr>
              <a:t>O dinheiro</a:t>
            </a:r>
            <a:endParaRPr sz="3600" b="1" i="0" u="none" strike="noStrike" cap="none" dirty="0">
              <a:solidFill>
                <a:srgbClr val="000000"/>
              </a:solidFill>
              <a:latin typeface="Grandstander"/>
              <a:ea typeface="Grandstander"/>
              <a:cs typeface="Grandstander"/>
              <a:sym typeface="Grandstander"/>
            </a:endParaRPr>
          </a:p>
        </p:txBody>
      </p:sp>
      <p:sp>
        <p:nvSpPr>
          <p:cNvPr id="168" name="Google Shape;168;p1"/>
          <p:cNvSpPr/>
          <p:nvPr/>
        </p:nvSpPr>
        <p:spPr>
          <a:xfrm rot="-48481" flipH="1">
            <a:off x="7973178" y="297652"/>
            <a:ext cx="893489" cy="68619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42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4</a:t>
            </a:r>
            <a:r>
              <a:rPr lang="pt-BR" sz="4200" b="0" i="0" u="sng" strike="noStrike" cap="none" baseline="300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lang="pt-BR" sz="2200" b="0" i="0" u="sng" strike="noStrike" cap="none" baseline="300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1"/>
          <p:cNvSpPr txBox="1"/>
          <p:nvPr/>
        </p:nvSpPr>
        <p:spPr>
          <a:xfrm rot="-59535">
            <a:off x="3223103" y="3634314"/>
            <a:ext cx="2702505" cy="386054"/>
          </a:xfrm>
          <a:prstGeom prst="rect">
            <a:avLst/>
          </a:prstGeom>
          <a:solidFill>
            <a:srgbClr val="4B5EAA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MATEMÁTICA</a:t>
            </a:r>
            <a:endParaRPr sz="1800" b="0" i="0" u="none" strike="noStrike" cap="none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70" name="Google Shape;170;p1"/>
          <p:cNvSpPr txBox="1"/>
          <p:nvPr/>
        </p:nvSpPr>
        <p:spPr>
          <a:xfrm rot="-59878">
            <a:off x="4020872" y="1700599"/>
            <a:ext cx="1102367" cy="355256"/>
          </a:xfrm>
          <a:prstGeom prst="rect">
            <a:avLst/>
          </a:prstGeom>
          <a:solidFill>
            <a:srgbClr val="4B5EAA"/>
          </a:solidFill>
          <a:ln>
            <a:noFill/>
          </a:ln>
        </p:spPr>
        <p:txBody>
          <a:bodyPr spcFirstLastPara="1" wrap="square" lIns="90000" tIns="54000" rIns="91425" bIns="54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</a:t>
            </a:r>
            <a:r>
              <a:rPr lang="pt-BR" sz="1800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5</a:t>
            </a:r>
            <a:endParaRPr sz="1800" b="0" i="0" u="none" strike="noStrike" cap="none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61D8071C-AB6D-4F37-01B1-6870D8E9F3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390" y="647786"/>
            <a:ext cx="7655169" cy="719945"/>
          </a:xfrm>
        </p:spPr>
        <p:txBody>
          <a:bodyPr/>
          <a:lstStyle/>
          <a:p>
            <a:pPr lvl="0"/>
            <a:r>
              <a:rPr lang="pt-BR" dirty="0">
                <a:solidFill>
                  <a:srgbClr val="7030A0"/>
                </a:solidFill>
              </a:rPr>
              <a:t>2.</a:t>
            </a:r>
            <a:r>
              <a:rPr lang="pt-PT" dirty="0">
                <a:solidFill>
                  <a:srgbClr val="7030A0"/>
                </a:solidFill>
              </a:rPr>
              <a:t> </a:t>
            </a:r>
            <a:r>
              <a:rPr lang="pt-PT" dirty="0"/>
              <a:t>Escreva como deve ser feita a leitura dos preços dos produtos a seguir.</a:t>
            </a:r>
            <a:endParaRPr lang="pt-BR" dirty="0"/>
          </a:p>
          <a:p>
            <a:endParaRPr lang="pt-BR" dirty="0"/>
          </a:p>
        </p:txBody>
      </p: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E5305933-CA06-C9D8-B5AD-3E3957401658}"/>
              </a:ext>
            </a:extLst>
          </p:cNvPr>
          <p:cNvGrpSpPr/>
          <p:nvPr/>
        </p:nvGrpSpPr>
        <p:grpSpPr>
          <a:xfrm>
            <a:off x="1089474" y="1991685"/>
            <a:ext cx="6812764" cy="1656485"/>
            <a:chOff x="1414003" y="2050802"/>
            <a:chExt cx="6812764" cy="1656485"/>
          </a:xfrm>
        </p:grpSpPr>
        <p:pic>
          <p:nvPicPr>
            <p:cNvPr id="5" name="Imagem 4" descr="Desenho de um caminhão&#10;&#10;Descrição gerada automaticamente com confiança baixa">
              <a:extLst>
                <a:ext uri="{FF2B5EF4-FFF2-40B4-BE49-F238E27FC236}">
                  <a16:creationId xmlns:a16="http://schemas.microsoft.com/office/drawing/2014/main" id="{9F1880FE-3235-6643-F26B-29FB5D1ACA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143" t="10409" r="8998" b="10396"/>
            <a:stretch/>
          </p:blipFill>
          <p:spPr>
            <a:xfrm>
              <a:off x="1414003" y="2336851"/>
              <a:ext cx="1856051" cy="1220502"/>
            </a:xfrm>
            <a:prstGeom prst="rect">
              <a:avLst/>
            </a:prstGeom>
          </p:spPr>
        </p:pic>
        <p:pic>
          <p:nvPicPr>
            <p:cNvPr id="12" name="Imagem 11" descr="Bebê de roupa rosa&#10;&#10;Descrição gerada automaticamente com confiança média">
              <a:extLst>
                <a:ext uri="{FF2B5EF4-FFF2-40B4-BE49-F238E27FC236}">
                  <a16:creationId xmlns:a16="http://schemas.microsoft.com/office/drawing/2014/main" id="{6B0842B1-294E-8E91-88C0-12027AC6D5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3339" t="5916" r="12445" b="7762"/>
            <a:stretch/>
          </p:blipFill>
          <p:spPr>
            <a:xfrm>
              <a:off x="3605427" y="2050802"/>
              <a:ext cx="1136263" cy="1656485"/>
            </a:xfrm>
            <a:prstGeom prst="rect">
              <a:avLst/>
            </a:prstGeom>
          </p:spPr>
        </p:pic>
        <p:pic>
          <p:nvPicPr>
            <p:cNvPr id="18" name="Imagem 17" descr="Bola de futebol&#10;&#10;Descrição gerada automaticamente com confiança média">
              <a:extLst>
                <a:ext uri="{FF2B5EF4-FFF2-40B4-BE49-F238E27FC236}">
                  <a16:creationId xmlns:a16="http://schemas.microsoft.com/office/drawing/2014/main" id="{AC1960AF-3E04-69A3-B181-68F423BEEA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3446" t="11601" r="13244" b="11312"/>
            <a:stretch/>
          </p:blipFill>
          <p:spPr>
            <a:xfrm>
              <a:off x="5254832" y="2346889"/>
              <a:ext cx="1196557" cy="1258209"/>
            </a:xfrm>
            <a:prstGeom prst="rect">
              <a:avLst/>
            </a:prstGeom>
          </p:spPr>
        </p:pic>
        <p:pic>
          <p:nvPicPr>
            <p:cNvPr id="20" name="Imagem 19" descr="Brinquedo em formato de coração&#10;&#10;Descrição gerada automaticamente com confiança baixa">
              <a:extLst>
                <a:ext uri="{FF2B5EF4-FFF2-40B4-BE49-F238E27FC236}">
                  <a16:creationId xmlns:a16="http://schemas.microsoft.com/office/drawing/2014/main" id="{D88E5A55-BE00-A4F9-BF57-36ABA3C1E6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9823" b="89980" l="9735" r="91740">
                          <a14:foregroundMark x1="91740" y1="53635" x2="90560" y2="49509"/>
                          <a14:foregroundMark x1="29204" y1="88605" x2="38348" y2="89194"/>
                        </a14:backgroundRemoval>
                      </a14:imgEffect>
                    </a14:imgLayer>
                  </a14:imgProps>
                </a:ext>
              </a:extLst>
            </a:blip>
            <a:srcRect t="13457" b="9001"/>
            <a:stretch/>
          </p:blipFill>
          <p:spPr>
            <a:xfrm>
              <a:off x="6933114" y="2170038"/>
              <a:ext cx="1293653" cy="1506145"/>
            </a:xfrm>
            <a:prstGeom prst="rect">
              <a:avLst/>
            </a:prstGeom>
          </p:spPr>
        </p:pic>
      </p:grpSp>
      <p:sp>
        <p:nvSpPr>
          <p:cNvPr id="3" name="CaixaDeTexto 2">
            <a:extLst>
              <a:ext uri="{FF2B5EF4-FFF2-40B4-BE49-F238E27FC236}">
                <a16:creationId xmlns:a16="http://schemas.microsoft.com/office/drawing/2014/main" id="{5C00C8A9-2A08-05E1-46CC-855B7DF40A83}"/>
              </a:ext>
            </a:extLst>
          </p:cNvPr>
          <p:cNvSpPr txBox="1"/>
          <p:nvPr/>
        </p:nvSpPr>
        <p:spPr>
          <a:xfrm>
            <a:off x="584299" y="3594882"/>
            <a:ext cx="661110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pt-BR" sz="2000" dirty="0"/>
              <a:t>Carrinho: </a:t>
            </a:r>
            <a:r>
              <a:rPr lang="pt-BR" sz="2000" b="1" dirty="0"/>
              <a:t>setenta e seis reais;</a:t>
            </a:r>
            <a:endParaRPr lang="pt-BR" sz="2000" dirty="0"/>
          </a:p>
          <a:p>
            <a:pPr marL="342900" indent="-342900"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pt-BR" sz="2000" dirty="0"/>
              <a:t>Boneca: </a:t>
            </a:r>
            <a:r>
              <a:rPr lang="pt-BR" sz="2000" b="1" dirty="0"/>
              <a:t>oitenta e dois reais e cinquenta centavos;</a:t>
            </a:r>
          </a:p>
          <a:p>
            <a:pPr marL="342900" indent="-342900"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pt-BR" sz="2000" dirty="0"/>
              <a:t>Bola: </a:t>
            </a:r>
            <a:r>
              <a:rPr lang="pt-BR" sz="2000" b="1" dirty="0"/>
              <a:t>sessenta e oito reais e trinta centavos;</a:t>
            </a:r>
          </a:p>
          <a:p>
            <a:pPr marL="342900" indent="-342900"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pt-BR" sz="2000" dirty="0"/>
              <a:t>Robô: </a:t>
            </a:r>
            <a:r>
              <a:rPr lang="pt-BR" sz="2000" b="1" dirty="0"/>
              <a:t>noventa e oito reais e setenta centavos.</a:t>
            </a:r>
          </a:p>
        </p:txBody>
      </p:sp>
      <p:sp>
        <p:nvSpPr>
          <p:cNvPr id="4" name="Título 2">
            <a:extLst>
              <a:ext uri="{FF2B5EF4-FFF2-40B4-BE49-F238E27FC236}">
                <a16:creationId xmlns:a16="http://schemas.microsoft.com/office/drawing/2014/main" id="{979544D9-6337-236D-6585-D865D78C5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0620" y="170631"/>
            <a:ext cx="1981545" cy="572700"/>
          </a:xfrm>
        </p:spPr>
        <p:txBody>
          <a:bodyPr/>
          <a:lstStyle/>
          <a:p>
            <a:r>
              <a:rPr lang="pt-BR" dirty="0"/>
              <a:t>Correção</a:t>
            </a:r>
          </a:p>
        </p:txBody>
      </p:sp>
      <p:pic>
        <p:nvPicPr>
          <p:cNvPr id="7" name="Google Shape;252;p24">
            <a:extLst>
              <a:ext uri="{FF2B5EF4-FFF2-40B4-BE49-F238E27FC236}">
                <a16:creationId xmlns:a16="http://schemas.microsoft.com/office/drawing/2014/main" id="{7E24A820-2BEE-1DD2-A5E1-3E23E6E91890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358329" y="303897"/>
            <a:ext cx="424543" cy="47897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Fluxograma: Terminação 7">
            <a:extLst>
              <a:ext uri="{FF2B5EF4-FFF2-40B4-BE49-F238E27FC236}">
                <a16:creationId xmlns:a16="http://schemas.microsoft.com/office/drawing/2014/main" id="{1CB95E59-464F-F508-350E-3E04D2A6381B}"/>
              </a:ext>
            </a:extLst>
          </p:cNvPr>
          <p:cNvSpPr/>
          <p:nvPr/>
        </p:nvSpPr>
        <p:spPr>
          <a:xfrm>
            <a:off x="3227306" y="1528774"/>
            <a:ext cx="1243445" cy="402260"/>
          </a:xfrm>
          <a:prstGeom prst="flowChartTerminator">
            <a:avLst/>
          </a:prstGeom>
          <a:solidFill>
            <a:schemeClr val="bg1"/>
          </a:solidFill>
          <a:ln w="28575">
            <a:solidFill>
              <a:srgbClr val="7030A0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dirty="0">
                <a:solidFill>
                  <a:schemeClr val="tx1"/>
                </a:solidFill>
              </a:rPr>
              <a:t>R$ 82,50</a:t>
            </a:r>
          </a:p>
        </p:txBody>
      </p:sp>
      <p:sp>
        <p:nvSpPr>
          <p:cNvPr id="9" name="Fluxograma: Terminação 8">
            <a:extLst>
              <a:ext uri="{FF2B5EF4-FFF2-40B4-BE49-F238E27FC236}">
                <a16:creationId xmlns:a16="http://schemas.microsoft.com/office/drawing/2014/main" id="{72D64809-FBFF-F937-8310-D13AD40E2AD5}"/>
              </a:ext>
            </a:extLst>
          </p:cNvPr>
          <p:cNvSpPr/>
          <p:nvPr/>
        </p:nvSpPr>
        <p:spPr>
          <a:xfrm>
            <a:off x="1514170" y="1545484"/>
            <a:ext cx="1243445" cy="402260"/>
          </a:xfrm>
          <a:prstGeom prst="flowChartTerminator">
            <a:avLst/>
          </a:prstGeom>
          <a:solidFill>
            <a:schemeClr val="bg1"/>
          </a:solidFill>
          <a:ln w="28575">
            <a:solidFill>
              <a:srgbClr val="7030A0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dirty="0">
                <a:solidFill>
                  <a:schemeClr val="tx1"/>
                </a:solidFill>
              </a:rPr>
              <a:t>R$ 76,00</a:t>
            </a:r>
          </a:p>
        </p:txBody>
      </p:sp>
      <p:sp>
        <p:nvSpPr>
          <p:cNvPr id="10" name="Fluxograma: Terminação 9">
            <a:extLst>
              <a:ext uri="{FF2B5EF4-FFF2-40B4-BE49-F238E27FC236}">
                <a16:creationId xmlns:a16="http://schemas.microsoft.com/office/drawing/2014/main" id="{D21B27F4-3569-6F7C-8979-173A9E4534F8}"/>
              </a:ext>
            </a:extLst>
          </p:cNvPr>
          <p:cNvSpPr/>
          <p:nvPr/>
        </p:nvSpPr>
        <p:spPr>
          <a:xfrm>
            <a:off x="6608585" y="1539262"/>
            <a:ext cx="1243445" cy="402260"/>
          </a:xfrm>
          <a:prstGeom prst="flowChartTerminator">
            <a:avLst/>
          </a:prstGeom>
          <a:solidFill>
            <a:schemeClr val="bg1"/>
          </a:solidFill>
          <a:ln w="28575">
            <a:solidFill>
              <a:srgbClr val="7030A0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dirty="0">
                <a:solidFill>
                  <a:schemeClr val="tx1"/>
                </a:solidFill>
              </a:rPr>
              <a:t>R$ 98,70</a:t>
            </a:r>
          </a:p>
        </p:txBody>
      </p:sp>
      <p:sp>
        <p:nvSpPr>
          <p:cNvPr id="15" name="Fluxograma: Terminação 14">
            <a:extLst>
              <a:ext uri="{FF2B5EF4-FFF2-40B4-BE49-F238E27FC236}">
                <a16:creationId xmlns:a16="http://schemas.microsoft.com/office/drawing/2014/main" id="{B6F3163B-D1F3-8576-A88B-BCB9644977AD}"/>
              </a:ext>
            </a:extLst>
          </p:cNvPr>
          <p:cNvSpPr/>
          <p:nvPr/>
        </p:nvSpPr>
        <p:spPr>
          <a:xfrm>
            <a:off x="4940442" y="1545484"/>
            <a:ext cx="1243445" cy="402260"/>
          </a:xfrm>
          <a:prstGeom prst="flowChartTerminator">
            <a:avLst/>
          </a:prstGeom>
          <a:solidFill>
            <a:schemeClr val="bg1"/>
          </a:solidFill>
          <a:ln w="28575">
            <a:solidFill>
              <a:srgbClr val="7030A0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dirty="0">
                <a:solidFill>
                  <a:schemeClr val="tx1"/>
                </a:solidFill>
              </a:rPr>
              <a:t>R$ 68,30</a:t>
            </a:r>
          </a:p>
        </p:txBody>
      </p:sp>
    </p:spTree>
    <p:extLst>
      <p:ext uri="{BB962C8B-B14F-4D97-AF65-F5344CB8AC3E}">
        <p14:creationId xmlns:p14="http://schemas.microsoft.com/office/powerpoint/2010/main" val="27988701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61D8071C-AB6D-4F37-01B1-6870D8E9F3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3454" y="622790"/>
            <a:ext cx="8258700" cy="400467"/>
          </a:xfrm>
        </p:spPr>
        <p:txBody>
          <a:bodyPr/>
          <a:lstStyle/>
          <a:p>
            <a:r>
              <a:rPr lang="pt-BR" dirty="0">
                <a:solidFill>
                  <a:srgbClr val="7030A0"/>
                </a:solidFill>
              </a:rPr>
              <a:t>3. </a:t>
            </a:r>
            <a:r>
              <a:rPr lang="pt-PT" dirty="0"/>
              <a:t>Observe as quantias em dinheiro que Bruno e Leila possuem.</a:t>
            </a:r>
          </a:p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pPr marL="101600" lvl="1" indent="0">
              <a:buClr>
                <a:srgbClr val="231F20"/>
              </a:buClr>
              <a:buSzPts val="1300"/>
              <a:buNone/>
              <a:tabLst>
                <a:tab pos="989965" algn="l"/>
                <a:tab pos="6838950" algn="l"/>
              </a:tabLst>
            </a:pPr>
            <a:r>
              <a:rPr lang="pt-PT" spc="-5" dirty="0">
                <a:solidFill>
                  <a:srgbClr val="7030A0"/>
                </a:solidFill>
                <a:latin typeface="+mn-lt"/>
                <a:ea typeface="Calibri" panose="020F0502020204030204" pitchFamily="34" charset="0"/>
              </a:rPr>
              <a:t>a) </a:t>
            </a:r>
            <a:r>
              <a:rPr lang="pt-PT" spc="-5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Quantos</a:t>
            </a:r>
            <a:r>
              <a:rPr lang="pt-PT" spc="-30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reais</a:t>
            </a:r>
            <a:r>
              <a:rPr lang="pt-PT" spc="-25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o</a:t>
            </a:r>
            <a:r>
              <a:rPr lang="pt-PT" spc="-30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Bruno</a:t>
            </a:r>
            <a:r>
              <a:rPr lang="pt-PT" spc="-25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tem?</a:t>
            </a:r>
            <a:r>
              <a:rPr lang="pt-PT" spc="-30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pt-PT" u="sng" spc="-5" dirty="0">
                <a:solidFill>
                  <a:srgbClr val="231F20"/>
                </a:solidFill>
                <a:uFill>
                  <a:solidFill>
                    <a:srgbClr val="221E1F"/>
                  </a:solidFill>
                </a:uFill>
                <a:latin typeface="+mn-lt"/>
                <a:ea typeface="Calibri" panose="020F0502020204030204" pitchFamily="34" charset="0"/>
              </a:rPr>
              <a:t>	</a:t>
            </a:r>
            <a:endParaRPr lang="pt-BR" spc="-5" dirty="0">
              <a:latin typeface="+mn-lt"/>
              <a:ea typeface="Calibri" panose="020F0502020204030204" pitchFamily="34" charset="0"/>
            </a:endParaRPr>
          </a:p>
          <a:p>
            <a:pPr marL="101600" lvl="1" indent="0">
              <a:spcBef>
                <a:spcPts val="765"/>
              </a:spcBef>
              <a:buClr>
                <a:srgbClr val="231F20"/>
              </a:buClr>
              <a:buSzPts val="1300"/>
              <a:buNone/>
              <a:tabLst>
                <a:tab pos="989965" algn="l"/>
                <a:tab pos="6838950" algn="l"/>
              </a:tabLst>
            </a:pPr>
            <a:r>
              <a:rPr lang="pt-PT" spc="-5" dirty="0">
                <a:solidFill>
                  <a:srgbClr val="7030A0"/>
                </a:solidFill>
                <a:latin typeface="+mn-lt"/>
                <a:ea typeface="Calibri" panose="020F0502020204030204" pitchFamily="34" charset="0"/>
              </a:rPr>
              <a:t>b) </a:t>
            </a:r>
            <a:r>
              <a:rPr lang="pt-PT" spc="-5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Quantos reais a Leila tem? </a:t>
            </a:r>
            <a:r>
              <a:rPr lang="pt-PT" u="sng" spc="-5" dirty="0">
                <a:solidFill>
                  <a:srgbClr val="231F20"/>
                </a:solidFill>
                <a:uFill>
                  <a:solidFill>
                    <a:srgbClr val="221E1F"/>
                  </a:solidFill>
                </a:uFill>
                <a:latin typeface="+mn-lt"/>
                <a:ea typeface="Calibri" panose="020F0502020204030204" pitchFamily="34" charset="0"/>
              </a:rPr>
              <a:t>	</a:t>
            </a:r>
            <a:endParaRPr lang="pt-BR" spc="-5" dirty="0">
              <a:latin typeface="+mn-lt"/>
              <a:ea typeface="Calibri" panose="020F0502020204030204" pitchFamily="34" charset="0"/>
            </a:endParaRPr>
          </a:p>
          <a:p>
            <a:pPr marL="101600" lvl="1" indent="0">
              <a:spcBef>
                <a:spcPts val="760"/>
              </a:spcBef>
              <a:buClr>
                <a:srgbClr val="231F20"/>
              </a:buClr>
              <a:buSzPts val="1300"/>
              <a:buNone/>
              <a:tabLst>
                <a:tab pos="989965" algn="l"/>
                <a:tab pos="6839585" algn="l"/>
              </a:tabLst>
            </a:pPr>
            <a:r>
              <a:rPr lang="pt-PT" spc="-5" dirty="0">
                <a:solidFill>
                  <a:srgbClr val="7030A0"/>
                </a:solidFill>
                <a:latin typeface="+mn-lt"/>
                <a:ea typeface="Calibri" panose="020F0502020204030204" pitchFamily="34" charset="0"/>
              </a:rPr>
              <a:t>c) </a:t>
            </a:r>
            <a:r>
              <a:rPr lang="pt-PT" spc="-5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Qual</a:t>
            </a:r>
            <a:r>
              <a:rPr lang="pt-PT" spc="-60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dos</a:t>
            </a:r>
            <a:r>
              <a:rPr lang="pt-PT" spc="-60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dois</a:t>
            </a:r>
            <a:r>
              <a:rPr lang="pt-PT" spc="-60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tem</a:t>
            </a:r>
            <a:r>
              <a:rPr lang="pt-PT" spc="-60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mais</a:t>
            </a:r>
            <a:r>
              <a:rPr lang="pt-PT" spc="-60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dinheiro?</a:t>
            </a:r>
            <a:r>
              <a:rPr lang="pt-PT" spc="-60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pt-PT" u="sng" spc="-5" dirty="0">
                <a:solidFill>
                  <a:srgbClr val="231F20"/>
                </a:solidFill>
                <a:uFill>
                  <a:solidFill>
                    <a:srgbClr val="221E1F"/>
                  </a:solidFill>
                </a:uFill>
                <a:latin typeface="+mn-lt"/>
                <a:ea typeface="Calibri" panose="020F0502020204030204" pitchFamily="34" charset="0"/>
              </a:rPr>
              <a:t>	</a:t>
            </a:r>
            <a:endParaRPr lang="pt-BR" spc="-5" dirty="0">
              <a:latin typeface="+mn-lt"/>
              <a:ea typeface="Calibri" panose="020F0502020204030204" pitchFamily="34" charset="0"/>
            </a:endParaRPr>
          </a:p>
          <a:p>
            <a:endParaRPr lang="pt-BR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1C5C9F5-FDF2-26C7-DF94-5BAC70B28D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163" y="297745"/>
            <a:ext cx="626973" cy="489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Agrupar 30">
            <a:extLst>
              <a:ext uri="{FF2B5EF4-FFF2-40B4-BE49-F238E27FC236}">
                <a16:creationId xmlns:a16="http://schemas.microsoft.com/office/drawing/2014/main" id="{D4389089-B13A-E51E-89C5-4340A651ED5D}"/>
              </a:ext>
            </a:extLst>
          </p:cNvPr>
          <p:cNvGrpSpPr/>
          <p:nvPr/>
        </p:nvGrpSpPr>
        <p:grpSpPr>
          <a:xfrm>
            <a:off x="1107556" y="1146843"/>
            <a:ext cx="5331928" cy="2134977"/>
            <a:chOff x="1107556" y="1146843"/>
            <a:chExt cx="5331928" cy="2134977"/>
          </a:xfrm>
        </p:grpSpPr>
        <p:sp>
          <p:nvSpPr>
            <p:cNvPr id="10" name="CaixaDeTexto 3">
              <a:extLst>
                <a:ext uri="{FF2B5EF4-FFF2-40B4-BE49-F238E27FC236}">
                  <a16:creationId xmlns:a16="http://schemas.microsoft.com/office/drawing/2014/main" id="{D2B13EE2-5E77-1C70-BA23-DC231B3A1D22}"/>
                </a:ext>
              </a:extLst>
            </p:cNvPr>
            <p:cNvSpPr txBox="1"/>
            <p:nvPr/>
          </p:nvSpPr>
          <p:spPr>
            <a:xfrm>
              <a:off x="1991301" y="1173096"/>
              <a:ext cx="869149" cy="400110"/>
            </a:xfrm>
            <a:prstGeom prst="rect">
              <a:avLst/>
            </a:prstGeom>
            <a:solidFill>
              <a:srgbClr val="A2ECDE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pt-BR" sz="2000" dirty="0"/>
                <a:t>Bruno</a:t>
              </a:r>
            </a:p>
          </p:txBody>
        </p:sp>
        <p:sp>
          <p:nvSpPr>
            <p:cNvPr id="11" name="CaixaDeTexto 6">
              <a:extLst>
                <a:ext uri="{FF2B5EF4-FFF2-40B4-BE49-F238E27FC236}">
                  <a16:creationId xmlns:a16="http://schemas.microsoft.com/office/drawing/2014/main" id="{3321FFA0-6398-B899-04C6-D326D9ACE707}"/>
                </a:ext>
              </a:extLst>
            </p:cNvPr>
            <p:cNvSpPr txBox="1"/>
            <p:nvPr/>
          </p:nvSpPr>
          <p:spPr>
            <a:xfrm>
              <a:off x="5151525" y="1146843"/>
              <a:ext cx="728084" cy="400110"/>
            </a:xfrm>
            <a:prstGeom prst="rect">
              <a:avLst/>
            </a:prstGeom>
            <a:solidFill>
              <a:srgbClr val="A2ECDE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pt-BR" sz="2000" dirty="0"/>
                <a:t>Leila</a:t>
              </a:r>
            </a:p>
          </p:txBody>
        </p:sp>
        <p:grpSp>
          <p:nvGrpSpPr>
            <p:cNvPr id="27" name="Agrupar 26">
              <a:extLst>
                <a:ext uri="{FF2B5EF4-FFF2-40B4-BE49-F238E27FC236}">
                  <a16:creationId xmlns:a16="http://schemas.microsoft.com/office/drawing/2014/main" id="{93CDE639-F092-25FA-9C4D-C8413DD5D338}"/>
                </a:ext>
              </a:extLst>
            </p:cNvPr>
            <p:cNvGrpSpPr/>
            <p:nvPr/>
          </p:nvGrpSpPr>
          <p:grpSpPr>
            <a:xfrm>
              <a:off x="1107556" y="1670539"/>
              <a:ext cx="2666826" cy="1611281"/>
              <a:chOff x="1107556" y="1670539"/>
              <a:chExt cx="2666826" cy="1611281"/>
            </a:xfrm>
          </p:grpSpPr>
          <p:grpSp>
            <p:nvGrpSpPr>
              <p:cNvPr id="16" name="Agrupar 15">
                <a:extLst>
                  <a:ext uri="{FF2B5EF4-FFF2-40B4-BE49-F238E27FC236}">
                    <a16:creationId xmlns:a16="http://schemas.microsoft.com/office/drawing/2014/main" id="{19B7F4E7-7CD9-4916-34CC-1140CFDF13AD}"/>
                  </a:ext>
                </a:extLst>
              </p:cNvPr>
              <p:cNvGrpSpPr/>
              <p:nvPr/>
            </p:nvGrpSpPr>
            <p:grpSpPr>
              <a:xfrm>
                <a:off x="1684440" y="1670539"/>
                <a:ext cx="2089942" cy="1611281"/>
                <a:chOff x="6494707" y="1423307"/>
                <a:chExt cx="2089942" cy="1611281"/>
              </a:xfrm>
            </p:grpSpPr>
            <p:pic>
              <p:nvPicPr>
                <p:cNvPr id="8" name="Imagem 7" descr="Interface gráfica do usuário, Aplicativo&#10;&#10;Descrição gerada automaticamente com confiança média">
                  <a:extLst>
                    <a:ext uri="{FF2B5EF4-FFF2-40B4-BE49-F238E27FC236}">
                      <a16:creationId xmlns:a16="http://schemas.microsoft.com/office/drawing/2014/main" id="{B598CC6D-FB45-E03C-EF01-C6C4F562447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9172" b="89941" l="6863" r="94706">
                              <a14:foregroundMark x1="9216" y1="23964" x2="12941" y2="74852"/>
                              <a14:foregroundMark x1="9804" y1="23077" x2="76667" y2="24556"/>
                              <a14:foregroundMark x1="24706" y1="23964" x2="60588" y2="20710"/>
                              <a14:foregroundMark x1="92745" y1="27219" x2="94706" y2="73373"/>
                              <a14:foregroundMark x1="94706" y1="73373" x2="92745" y2="81953"/>
                              <a14:foregroundMark x1="7647" y1="22189" x2="6863" y2="72189"/>
                              <a14:foregroundMark x1="6863" y1="72189" x2="34902" y2="82840"/>
                              <a14:foregroundMark x1="11373" y1="81065" x2="30588" y2="80473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t="15001" b="13186"/>
                <a:stretch/>
              </p:blipFill>
              <p:spPr>
                <a:xfrm>
                  <a:off x="7030169" y="1423307"/>
                  <a:ext cx="1554480" cy="739833"/>
                </a:xfrm>
                <a:prstGeom prst="rect">
                  <a:avLst/>
                </a:prstGeom>
              </p:spPr>
            </p:pic>
            <p:pic>
              <p:nvPicPr>
                <p:cNvPr id="9" name="Imagem 8" descr="Interface gráfica do usuário, Aplicativo&#10;&#10;Descrição gerada automaticamente com confiança média">
                  <a:extLst>
                    <a:ext uri="{FF2B5EF4-FFF2-40B4-BE49-F238E27FC236}">
                      <a16:creationId xmlns:a16="http://schemas.microsoft.com/office/drawing/2014/main" id="{9D424B24-2068-0A09-7801-6F751F9093E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9172" b="89941" l="6863" r="94706">
                              <a14:foregroundMark x1="9216" y1="23964" x2="12941" y2="74852"/>
                              <a14:foregroundMark x1="9804" y1="23077" x2="76667" y2="24556"/>
                              <a14:foregroundMark x1="24706" y1="23964" x2="60588" y2="20710"/>
                              <a14:foregroundMark x1="92745" y1="27219" x2="94706" y2="73373"/>
                              <a14:foregroundMark x1="94706" y1="73373" x2="92745" y2="81953"/>
                              <a14:foregroundMark x1="7647" y1="22189" x2="6863" y2="72189"/>
                              <a14:foregroundMark x1="6863" y1="72189" x2="34902" y2="82840"/>
                              <a14:foregroundMark x1="11373" y1="81065" x2="30588" y2="80473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t="15001" b="13186"/>
                <a:stretch/>
              </p:blipFill>
              <p:spPr>
                <a:xfrm>
                  <a:off x="6938659" y="1658832"/>
                  <a:ext cx="1554480" cy="739833"/>
                </a:xfrm>
                <a:prstGeom prst="rect">
                  <a:avLst/>
                </a:prstGeom>
              </p:spPr>
            </p:pic>
            <p:pic>
              <p:nvPicPr>
                <p:cNvPr id="13" name="Imagem 12" descr="Interface gráfica do usuário&#10;&#10;Descrição gerada automaticamente com confiança baixa">
                  <a:extLst>
                    <a:ext uri="{FF2B5EF4-FFF2-40B4-BE49-F238E27FC236}">
                      <a16:creationId xmlns:a16="http://schemas.microsoft.com/office/drawing/2014/main" id="{76645EA6-8AD1-67BB-9358-46A45CF786D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BEBA8EAE-BF5A-486C-A8C5-ECC9F3942E4B}">
                      <a14:imgProps xmlns:a14="http://schemas.microsoft.com/office/drawing/2010/main">
                        <a14:imgLayer r:embed="rId7">
                          <a14:imgEffect>
                            <a14:backgroundRemoval t="9172" b="89941" l="5490" r="93333">
                              <a14:foregroundMark x1="7059" y1="20414" x2="12941" y2="73669"/>
                              <a14:foregroundMark x1="9804" y1="19527" x2="57451" y2="21302"/>
                              <a14:foregroundMark x1="11961" y1="18047" x2="70196" y2="18935"/>
                              <a14:foregroundMark x1="70196" y1="18935" x2="81961" y2="18047"/>
                              <a14:foregroundMark x1="7059" y1="23669" x2="8235" y2="84320"/>
                              <a14:foregroundMark x1="87843" y1="19527" x2="87843" y2="86686"/>
                              <a14:foregroundMark x1="85098" y1="21302" x2="87255" y2="84911"/>
                              <a14:foregroundMark x1="91569" y1="74556" x2="93725" y2="13314"/>
                              <a14:foregroundMark x1="6078" y1="84911" x2="6078" y2="84911"/>
                              <a14:foregroundMark x1="5490" y1="85799" x2="32157" y2="78402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716683" y="1765791"/>
                  <a:ext cx="1554480" cy="1030224"/>
                </a:xfrm>
                <a:prstGeom prst="rect">
                  <a:avLst/>
                </a:prstGeom>
              </p:spPr>
            </p:pic>
            <p:pic>
              <p:nvPicPr>
                <p:cNvPr id="15" name="Imagem 14" descr="Texto&#10;&#10;Descrição gerada automaticamente com confiança baixa">
                  <a:extLst>
                    <a:ext uri="{FF2B5EF4-FFF2-40B4-BE49-F238E27FC236}">
                      <a16:creationId xmlns:a16="http://schemas.microsoft.com/office/drawing/2014/main" id="{2A3FE3F2-9FA8-C265-7BEF-801244311A3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9">
                          <a14:imgEffect>
                            <a14:backgroundRemoval t="10000" b="90000" l="6526" r="92131">
                              <a14:foregroundMark x1="89251" y1="19091" x2="86564" y2="87576"/>
                              <a14:foregroundMark x1="88292" y1="19091" x2="88292" y2="68788"/>
                              <a14:foregroundMark x1="90787" y1="21515" x2="89251" y2="70303"/>
                              <a14:foregroundMark x1="91363" y1="30606" x2="92322" y2="75455"/>
                              <a14:foregroundMark x1="11708" y1="18182" x2="6526" y2="66970"/>
                              <a14:foregroundMark x1="6526" y1="66970" x2="20154" y2="76970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494707" y="2028748"/>
                  <a:ext cx="1588008" cy="1005840"/>
                </a:xfrm>
                <a:prstGeom prst="rect">
                  <a:avLst/>
                </a:prstGeom>
              </p:spPr>
            </p:pic>
          </p:grpSp>
          <p:pic>
            <p:nvPicPr>
              <p:cNvPr id="25" name="Imagem 24" descr="Forma, Círculo&#10;&#10;Descrição gerada automaticamente">
                <a:extLst>
                  <a:ext uri="{FF2B5EF4-FFF2-40B4-BE49-F238E27FC236}">
                    <a16:creationId xmlns:a16="http://schemas.microsoft.com/office/drawing/2014/main" id="{BBCA499D-EFC0-57A2-9A0A-1892A2BA46E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/>
              <a:srcRect l="3380" t="3671" r="65454" b="50997"/>
              <a:stretch/>
            </p:blipFill>
            <p:spPr>
              <a:xfrm>
                <a:off x="1107556" y="1926086"/>
                <a:ext cx="592202" cy="608540"/>
              </a:xfrm>
              <a:prstGeom prst="rect">
                <a:avLst/>
              </a:prstGeom>
            </p:spPr>
          </p:pic>
          <p:pic>
            <p:nvPicPr>
              <p:cNvPr id="26" name="Imagem 25" descr="Forma, Círculo&#10;&#10;Descrição gerada automaticamente">
                <a:extLst>
                  <a:ext uri="{FF2B5EF4-FFF2-40B4-BE49-F238E27FC236}">
                    <a16:creationId xmlns:a16="http://schemas.microsoft.com/office/drawing/2014/main" id="{F0C05499-D89E-0002-947D-F1630C3E8AE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/>
              <a:srcRect l="20097" t="49003" r="50730" b="5396"/>
              <a:stretch/>
            </p:blipFill>
            <p:spPr>
              <a:xfrm>
                <a:off x="1232614" y="2601361"/>
                <a:ext cx="368551" cy="406999"/>
              </a:xfrm>
              <a:prstGeom prst="rect">
                <a:avLst/>
              </a:prstGeom>
            </p:spPr>
          </p:pic>
        </p:grpSp>
        <p:grpSp>
          <p:nvGrpSpPr>
            <p:cNvPr id="30" name="Agrupar 29">
              <a:extLst>
                <a:ext uri="{FF2B5EF4-FFF2-40B4-BE49-F238E27FC236}">
                  <a16:creationId xmlns:a16="http://schemas.microsoft.com/office/drawing/2014/main" id="{94582808-5A32-085F-9E90-B8D8408EF142}"/>
                </a:ext>
              </a:extLst>
            </p:cNvPr>
            <p:cNvGrpSpPr/>
            <p:nvPr/>
          </p:nvGrpSpPr>
          <p:grpSpPr>
            <a:xfrm>
              <a:off x="4506625" y="1439486"/>
              <a:ext cx="1932859" cy="1686957"/>
              <a:chOff x="4481732" y="1546953"/>
              <a:chExt cx="1932859" cy="1686957"/>
            </a:xfrm>
          </p:grpSpPr>
          <p:grpSp>
            <p:nvGrpSpPr>
              <p:cNvPr id="23" name="Agrupar 22">
                <a:extLst>
                  <a:ext uri="{FF2B5EF4-FFF2-40B4-BE49-F238E27FC236}">
                    <a16:creationId xmlns:a16="http://schemas.microsoft.com/office/drawing/2014/main" id="{ABB207F5-6B2F-2280-3490-B23A9D3A9D2C}"/>
                  </a:ext>
                </a:extLst>
              </p:cNvPr>
              <p:cNvGrpSpPr/>
              <p:nvPr/>
            </p:nvGrpSpPr>
            <p:grpSpPr>
              <a:xfrm>
                <a:off x="4481732" y="1546953"/>
                <a:ext cx="1932859" cy="1387004"/>
                <a:chOff x="5450482" y="1198757"/>
                <a:chExt cx="1932859" cy="1387004"/>
              </a:xfrm>
            </p:grpSpPr>
            <p:pic>
              <p:nvPicPr>
                <p:cNvPr id="22" name="Imagem 21" descr="Interface gráfica do usuário, Site&#10;&#10;Descrição gerada automaticamente">
                  <a:extLst>
                    <a:ext uri="{FF2B5EF4-FFF2-40B4-BE49-F238E27FC236}">
                      <a16:creationId xmlns:a16="http://schemas.microsoft.com/office/drawing/2014/main" id="{9674F575-3984-2274-2BB5-3D38BA75347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>
                  <a:extLst>
                    <a:ext uri="{BEBA8EAE-BF5A-486C-A8C5-ECC9F3942E4B}">
                      <a14:imgProps xmlns:a14="http://schemas.microsoft.com/office/drawing/2010/main">
                        <a14:imgLayer r:embed="rId13">
                          <a14:imgEffect>
                            <a14:backgroundRemoval t="9798" b="89914" l="8669" r="89919">
                              <a14:foregroundMark x1="18750" y1="45821" x2="55444" y2="51297"/>
                              <a14:foregroundMark x1="89113" y1="23631" x2="89516" y2="74928"/>
                              <a14:foregroundMark x1="8669" y1="23631" x2="10887" y2="76369"/>
                              <a14:foregroundMark x1="9879" y1="74928" x2="81855" y2="69452"/>
                              <a14:foregroundMark x1="10484" y1="76369" x2="89113" y2="74928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585294" y="1198757"/>
                  <a:ext cx="1798047" cy="1257908"/>
                </a:xfrm>
                <a:prstGeom prst="rect">
                  <a:avLst/>
                </a:prstGeom>
              </p:spPr>
            </p:pic>
            <p:pic>
              <p:nvPicPr>
                <p:cNvPr id="20" name="Imagem 19" descr="Uma imagem contendo Calendário&#10;&#10;Descrição gerada automaticamente">
                  <a:extLst>
                    <a:ext uri="{FF2B5EF4-FFF2-40B4-BE49-F238E27FC236}">
                      <a16:creationId xmlns:a16="http://schemas.microsoft.com/office/drawing/2014/main" id="{FD45E64C-757B-7BE7-F78E-48D9AD154F6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4">
                  <a:extLst>
                    <a:ext uri="{BEBA8EAE-BF5A-486C-A8C5-ECC9F3942E4B}">
                      <a14:imgProps xmlns:a14="http://schemas.microsoft.com/office/drawing/2010/main">
                        <a14:imgLayer r:embed="rId15">
                          <a14:imgEffect>
                            <a14:backgroundRemoval t="9172" b="89941" l="1961" r="92745">
                              <a14:foregroundMark x1="8235" y1="23077" x2="8235" y2="83728"/>
                              <a14:foregroundMark x1="10980" y1="16568" x2="80000" y2="20710"/>
                              <a14:foregroundMark x1="1961" y1="63314" x2="21569" y2="63314"/>
                              <a14:foregroundMark x1="90196" y1="23964" x2="91765" y2="80473"/>
                              <a14:foregroundMark x1="91765" y1="44970" x2="92745" y2="66568"/>
                              <a14:foregroundMark x1="11961" y1="23964" x2="42745" y2="20710"/>
                              <a14:foregroundMark x1="42745" y1="20710" x2="60196" y2="24556"/>
                              <a14:foregroundMark x1="25882" y1="23964" x2="66863" y2="26923"/>
                              <a14:foregroundMark x1="66863" y1="26923" x2="70784" y2="26331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450482" y="1555537"/>
                  <a:ext cx="1554480" cy="1030224"/>
                </a:xfrm>
                <a:prstGeom prst="rect">
                  <a:avLst/>
                </a:prstGeom>
              </p:spPr>
            </p:pic>
          </p:grpSp>
          <p:pic>
            <p:nvPicPr>
              <p:cNvPr id="28" name="Imagem 27" descr="Forma, Círculo&#10;&#10;Descrição gerada automaticamente">
                <a:extLst>
                  <a:ext uri="{FF2B5EF4-FFF2-40B4-BE49-F238E27FC236}">
                    <a16:creationId xmlns:a16="http://schemas.microsoft.com/office/drawing/2014/main" id="{128708C3-5F49-8ED4-721D-CF90576D398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/>
              <a:srcRect l="20097" t="49003" r="50730" b="5396"/>
              <a:stretch/>
            </p:blipFill>
            <p:spPr>
              <a:xfrm>
                <a:off x="4830466" y="2826911"/>
                <a:ext cx="368551" cy="406999"/>
              </a:xfrm>
              <a:prstGeom prst="rect">
                <a:avLst/>
              </a:prstGeom>
            </p:spPr>
          </p:pic>
          <p:pic>
            <p:nvPicPr>
              <p:cNvPr id="29" name="Imagem 28" descr="Forma, Círculo&#10;&#10;Descrição gerada automaticamente">
                <a:extLst>
                  <a:ext uri="{FF2B5EF4-FFF2-40B4-BE49-F238E27FC236}">
                    <a16:creationId xmlns:a16="http://schemas.microsoft.com/office/drawing/2014/main" id="{E5095EEE-B9BC-C4EC-460B-4509052138E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/>
              <a:srcRect l="20097" t="49003" r="50730" b="5396"/>
              <a:stretch/>
            </p:blipFill>
            <p:spPr>
              <a:xfrm>
                <a:off x="5290963" y="2826911"/>
                <a:ext cx="368551" cy="406999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8112544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61D8071C-AB6D-4F37-01B1-6870D8E9F3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3454" y="622790"/>
            <a:ext cx="8258700" cy="400467"/>
          </a:xfrm>
        </p:spPr>
        <p:txBody>
          <a:bodyPr/>
          <a:lstStyle/>
          <a:p>
            <a:r>
              <a:rPr lang="pt-BR" dirty="0">
                <a:solidFill>
                  <a:srgbClr val="7030A0"/>
                </a:solidFill>
              </a:rPr>
              <a:t>3. </a:t>
            </a:r>
            <a:r>
              <a:rPr lang="pt-PT" dirty="0"/>
              <a:t>Observe as quantias em dinheiro que Bruno e Leila possuem.</a:t>
            </a:r>
          </a:p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endParaRPr lang="pt-BR" dirty="0"/>
          </a:p>
        </p:txBody>
      </p:sp>
      <p:grpSp>
        <p:nvGrpSpPr>
          <p:cNvPr id="31" name="Agrupar 30">
            <a:extLst>
              <a:ext uri="{FF2B5EF4-FFF2-40B4-BE49-F238E27FC236}">
                <a16:creationId xmlns:a16="http://schemas.microsoft.com/office/drawing/2014/main" id="{D4389089-B13A-E51E-89C5-4340A651ED5D}"/>
              </a:ext>
            </a:extLst>
          </p:cNvPr>
          <p:cNvGrpSpPr/>
          <p:nvPr/>
        </p:nvGrpSpPr>
        <p:grpSpPr>
          <a:xfrm>
            <a:off x="1107556" y="1146843"/>
            <a:ext cx="5331928" cy="2134977"/>
            <a:chOff x="1107556" y="1146843"/>
            <a:chExt cx="5331928" cy="2134977"/>
          </a:xfrm>
        </p:grpSpPr>
        <p:sp>
          <p:nvSpPr>
            <p:cNvPr id="10" name="CaixaDeTexto 3">
              <a:extLst>
                <a:ext uri="{FF2B5EF4-FFF2-40B4-BE49-F238E27FC236}">
                  <a16:creationId xmlns:a16="http://schemas.microsoft.com/office/drawing/2014/main" id="{D2B13EE2-5E77-1C70-BA23-DC231B3A1D22}"/>
                </a:ext>
              </a:extLst>
            </p:cNvPr>
            <p:cNvSpPr txBox="1"/>
            <p:nvPr/>
          </p:nvSpPr>
          <p:spPr>
            <a:xfrm>
              <a:off x="1991301" y="1173096"/>
              <a:ext cx="869149" cy="400110"/>
            </a:xfrm>
            <a:prstGeom prst="rect">
              <a:avLst/>
            </a:prstGeom>
            <a:solidFill>
              <a:srgbClr val="A2ECDE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pt-BR" sz="2000" dirty="0"/>
                <a:t>Bruno</a:t>
              </a:r>
            </a:p>
          </p:txBody>
        </p:sp>
        <p:sp>
          <p:nvSpPr>
            <p:cNvPr id="11" name="CaixaDeTexto 6">
              <a:extLst>
                <a:ext uri="{FF2B5EF4-FFF2-40B4-BE49-F238E27FC236}">
                  <a16:creationId xmlns:a16="http://schemas.microsoft.com/office/drawing/2014/main" id="{3321FFA0-6398-B899-04C6-D326D9ACE707}"/>
                </a:ext>
              </a:extLst>
            </p:cNvPr>
            <p:cNvSpPr txBox="1"/>
            <p:nvPr/>
          </p:nvSpPr>
          <p:spPr>
            <a:xfrm>
              <a:off x="5151525" y="1146843"/>
              <a:ext cx="728084" cy="400110"/>
            </a:xfrm>
            <a:prstGeom prst="rect">
              <a:avLst/>
            </a:prstGeom>
            <a:solidFill>
              <a:srgbClr val="A2ECDE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pt-BR" sz="2000" dirty="0"/>
                <a:t>Leila</a:t>
              </a:r>
            </a:p>
          </p:txBody>
        </p:sp>
        <p:grpSp>
          <p:nvGrpSpPr>
            <p:cNvPr id="27" name="Agrupar 26">
              <a:extLst>
                <a:ext uri="{FF2B5EF4-FFF2-40B4-BE49-F238E27FC236}">
                  <a16:creationId xmlns:a16="http://schemas.microsoft.com/office/drawing/2014/main" id="{93CDE639-F092-25FA-9C4D-C8413DD5D338}"/>
                </a:ext>
              </a:extLst>
            </p:cNvPr>
            <p:cNvGrpSpPr/>
            <p:nvPr/>
          </p:nvGrpSpPr>
          <p:grpSpPr>
            <a:xfrm>
              <a:off x="1107556" y="1670539"/>
              <a:ext cx="2666826" cy="1611281"/>
              <a:chOff x="1107556" y="1670539"/>
              <a:chExt cx="2666826" cy="1611281"/>
            </a:xfrm>
          </p:grpSpPr>
          <p:grpSp>
            <p:nvGrpSpPr>
              <p:cNvPr id="16" name="Agrupar 15">
                <a:extLst>
                  <a:ext uri="{FF2B5EF4-FFF2-40B4-BE49-F238E27FC236}">
                    <a16:creationId xmlns:a16="http://schemas.microsoft.com/office/drawing/2014/main" id="{19B7F4E7-7CD9-4916-34CC-1140CFDF13AD}"/>
                  </a:ext>
                </a:extLst>
              </p:cNvPr>
              <p:cNvGrpSpPr/>
              <p:nvPr/>
            </p:nvGrpSpPr>
            <p:grpSpPr>
              <a:xfrm>
                <a:off x="1684440" y="1670539"/>
                <a:ext cx="2089942" cy="1611281"/>
                <a:chOff x="6494707" y="1423307"/>
                <a:chExt cx="2089942" cy="1611281"/>
              </a:xfrm>
            </p:grpSpPr>
            <p:pic>
              <p:nvPicPr>
                <p:cNvPr id="8" name="Imagem 7" descr="Interface gráfica do usuário, Aplicativo&#10;&#10;Descrição gerada automaticamente com confiança média">
                  <a:extLst>
                    <a:ext uri="{FF2B5EF4-FFF2-40B4-BE49-F238E27FC236}">
                      <a16:creationId xmlns:a16="http://schemas.microsoft.com/office/drawing/2014/main" id="{B598CC6D-FB45-E03C-EF01-C6C4F562447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9172" b="89941" l="6863" r="94706">
                              <a14:foregroundMark x1="9216" y1="23964" x2="12941" y2="74852"/>
                              <a14:foregroundMark x1="9804" y1="23077" x2="76667" y2="24556"/>
                              <a14:foregroundMark x1="24706" y1="23964" x2="60588" y2="20710"/>
                              <a14:foregroundMark x1="92745" y1="27219" x2="94706" y2="73373"/>
                              <a14:foregroundMark x1="94706" y1="73373" x2="92745" y2="81953"/>
                              <a14:foregroundMark x1="7647" y1="22189" x2="6863" y2="72189"/>
                              <a14:foregroundMark x1="6863" y1="72189" x2="34902" y2="82840"/>
                              <a14:foregroundMark x1="11373" y1="81065" x2="30588" y2="80473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t="15001" b="13186"/>
                <a:stretch/>
              </p:blipFill>
              <p:spPr>
                <a:xfrm>
                  <a:off x="7030169" y="1423307"/>
                  <a:ext cx="1554480" cy="739833"/>
                </a:xfrm>
                <a:prstGeom prst="rect">
                  <a:avLst/>
                </a:prstGeom>
              </p:spPr>
            </p:pic>
            <p:pic>
              <p:nvPicPr>
                <p:cNvPr id="9" name="Imagem 8" descr="Interface gráfica do usuário, Aplicativo&#10;&#10;Descrição gerada automaticamente com confiança média">
                  <a:extLst>
                    <a:ext uri="{FF2B5EF4-FFF2-40B4-BE49-F238E27FC236}">
                      <a16:creationId xmlns:a16="http://schemas.microsoft.com/office/drawing/2014/main" id="{9D424B24-2068-0A09-7801-6F751F9093E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9172" b="89941" l="6863" r="94706">
                              <a14:foregroundMark x1="9216" y1="23964" x2="12941" y2="74852"/>
                              <a14:foregroundMark x1="9804" y1="23077" x2="76667" y2="24556"/>
                              <a14:foregroundMark x1="24706" y1="23964" x2="60588" y2="20710"/>
                              <a14:foregroundMark x1="92745" y1="27219" x2="94706" y2="73373"/>
                              <a14:foregroundMark x1="94706" y1="73373" x2="92745" y2="81953"/>
                              <a14:foregroundMark x1="7647" y1="22189" x2="6863" y2="72189"/>
                              <a14:foregroundMark x1="6863" y1="72189" x2="34902" y2="82840"/>
                              <a14:foregroundMark x1="11373" y1="81065" x2="30588" y2="80473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t="15001" b="13186"/>
                <a:stretch/>
              </p:blipFill>
              <p:spPr>
                <a:xfrm>
                  <a:off x="6938659" y="1658832"/>
                  <a:ext cx="1554480" cy="739833"/>
                </a:xfrm>
                <a:prstGeom prst="rect">
                  <a:avLst/>
                </a:prstGeom>
              </p:spPr>
            </p:pic>
            <p:pic>
              <p:nvPicPr>
                <p:cNvPr id="13" name="Imagem 12" descr="Interface gráfica do usuário&#10;&#10;Descrição gerada automaticamente com confiança baixa">
                  <a:extLst>
                    <a:ext uri="{FF2B5EF4-FFF2-40B4-BE49-F238E27FC236}">
                      <a16:creationId xmlns:a16="http://schemas.microsoft.com/office/drawing/2014/main" id="{76645EA6-8AD1-67BB-9358-46A45CF786D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9172" b="89941" l="5490" r="93333">
                              <a14:foregroundMark x1="7059" y1="20414" x2="12941" y2="73669"/>
                              <a14:foregroundMark x1="9804" y1="19527" x2="57451" y2="21302"/>
                              <a14:foregroundMark x1="11961" y1="18047" x2="70196" y2="18935"/>
                              <a14:foregroundMark x1="70196" y1="18935" x2="81961" y2="18047"/>
                              <a14:foregroundMark x1="7059" y1="23669" x2="8235" y2="84320"/>
                              <a14:foregroundMark x1="87843" y1="19527" x2="87843" y2="86686"/>
                              <a14:foregroundMark x1="85098" y1="21302" x2="87255" y2="84911"/>
                              <a14:foregroundMark x1="91569" y1="74556" x2="93725" y2="13314"/>
                              <a14:foregroundMark x1="6078" y1="84911" x2="6078" y2="84911"/>
                              <a14:foregroundMark x1="5490" y1="85799" x2="32157" y2="78402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716683" y="1765791"/>
                  <a:ext cx="1554480" cy="1030224"/>
                </a:xfrm>
                <a:prstGeom prst="rect">
                  <a:avLst/>
                </a:prstGeom>
              </p:spPr>
            </p:pic>
            <p:pic>
              <p:nvPicPr>
                <p:cNvPr id="15" name="Imagem 14" descr="Texto&#10;&#10;Descrição gerada automaticamente com confiança baixa">
                  <a:extLst>
                    <a:ext uri="{FF2B5EF4-FFF2-40B4-BE49-F238E27FC236}">
                      <a16:creationId xmlns:a16="http://schemas.microsoft.com/office/drawing/2014/main" id="{2A3FE3F2-9FA8-C265-7BEF-801244311A3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BEBA8EAE-BF5A-486C-A8C5-ECC9F3942E4B}">
                      <a14:imgProps xmlns:a14="http://schemas.microsoft.com/office/drawing/2010/main">
                        <a14:imgLayer r:embed="rId8">
                          <a14:imgEffect>
                            <a14:backgroundRemoval t="10000" b="90000" l="6526" r="92131">
                              <a14:foregroundMark x1="89251" y1="19091" x2="86564" y2="87576"/>
                              <a14:foregroundMark x1="88292" y1="19091" x2="88292" y2="68788"/>
                              <a14:foregroundMark x1="90787" y1="21515" x2="89251" y2="70303"/>
                              <a14:foregroundMark x1="91363" y1="30606" x2="92322" y2="75455"/>
                              <a14:foregroundMark x1="11708" y1="18182" x2="6526" y2="66970"/>
                              <a14:foregroundMark x1="6526" y1="66970" x2="20154" y2="76970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494707" y="2028748"/>
                  <a:ext cx="1588008" cy="1005840"/>
                </a:xfrm>
                <a:prstGeom prst="rect">
                  <a:avLst/>
                </a:prstGeom>
              </p:spPr>
            </p:pic>
          </p:grpSp>
          <p:pic>
            <p:nvPicPr>
              <p:cNvPr id="25" name="Imagem 24" descr="Forma, Círculo&#10;&#10;Descrição gerada automaticamente">
                <a:extLst>
                  <a:ext uri="{FF2B5EF4-FFF2-40B4-BE49-F238E27FC236}">
                    <a16:creationId xmlns:a16="http://schemas.microsoft.com/office/drawing/2014/main" id="{BBCA499D-EFC0-57A2-9A0A-1892A2BA46E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/>
              <a:srcRect l="3380" t="3671" r="65454" b="50997"/>
              <a:stretch/>
            </p:blipFill>
            <p:spPr>
              <a:xfrm>
                <a:off x="1107556" y="1926086"/>
                <a:ext cx="592202" cy="608540"/>
              </a:xfrm>
              <a:prstGeom prst="rect">
                <a:avLst/>
              </a:prstGeom>
            </p:spPr>
          </p:pic>
          <p:pic>
            <p:nvPicPr>
              <p:cNvPr id="26" name="Imagem 25" descr="Forma, Círculo&#10;&#10;Descrição gerada automaticamente">
                <a:extLst>
                  <a:ext uri="{FF2B5EF4-FFF2-40B4-BE49-F238E27FC236}">
                    <a16:creationId xmlns:a16="http://schemas.microsoft.com/office/drawing/2014/main" id="{F0C05499-D89E-0002-947D-F1630C3E8AE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/>
              <a:srcRect l="20097" t="49003" r="50730" b="5396"/>
              <a:stretch/>
            </p:blipFill>
            <p:spPr>
              <a:xfrm>
                <a:off x="1232614" y="2601361"/>
                <a:ext cx="368551" cy="406999"/>
              </a:xfrm>
              <a:prstGeom prst="rect">
                <a:avLst/>
              </a:prstGeom>
            </p:spPr>
          </p:pic>
        </p:grpSp>
        <p:grpSp>
          <p:nvGrpSpPr>
            <p:cNvPr id="30" name="Agrupar 29">
              <a:extLst>
                <a:ext uri="{FF2B5EF4-FFF2-40B4-BE49-F238E27FC236}">
                  <a16:creationId xmlns:a16="http://schemas.microsoft.com/office/drawing/2014/main" id="{94582808-5A32-085F-9E90-B8D8408EF142}"/>
                </a:ext>
              </a:extLst>
            </p:cNvPr>
            <p:cNvGrpSpPr/>
            <p:nvPr/>
          </p:nvGrpSpPr>
          <p:grpSpPr>
            <a:xfrm>
              <a:off x="4506625" y="1439486"/>
              <a:ext cx="1932859" cy="1686957"/>
              <a:chOff x="4481732" y="1546953"/>
              <a:chExt cx="1932859" cy="1686957"/>
            </a:xfrm>
          </p:grpSpPr>
          <p:grpSp>
            <p:nvGrpSpPr>
              <p:cNvPr id="23" name="Agrupar 22">
                <a:extLst>
                  <a:ext uri="{FF2B5EF4-FFF2-40B4-BE49-F238E27FC236}">
                    <a16:creationId xmlns:a16="http://schemas.microsoft.com/office/drawing/2014/main" id="{ABB207F5-6B2F-2280-3490-B23A9D3A9D2C}"/>
                  </a:ext>
                </a:extLst>
              </p:cNvPr>
              <p:cNvGrpSpPr/>
              <p:nvPr/>
            </p:nvGrpSpPr>
            <p:grpSpPr>
              <a:xfrm>
                <a:off x="4481732" y="1546953"/>
                <a:ext cx="1932859" cy="1387004"/>
                <a:chOff x="5450482" y="1198757"/>
                <a:chExt cx="1932859" cy="1387004"/>
              </a:xfrm>
            </p:grpSpPr>
            <p:pic>
              <p:nvPicPr>
                <p:cNvPr id="22" name="Imagem 21" descr="Interface gráfica do usuário, Site&#10;&#10;Descrição gerada automaticamente">
                  <a:extLst>
                    <a:ext uri="{FF2B5EF4-FFF2-40B4-BE49-F238E27FC236}">
                      <a16:creationId xmlns:a16="http://schemas.microsoft.com/office/drawing/2014/main" id="{9674F575-3984-2274-2BB5-3D38BA75347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>
                  <a:extLst>
                    <a:ext uri="{BEBA8EAE-BF5A-486C-A8C5-ECC9F3942E4B}">
                      <a14:imgProps xmlns:a14="http://schemas.microsoft.com/office/drawing/2010/main">
                        <a14:imgLayer r:embed="rId12">
                          <a14:imgEffect>
                            <a14:backgroundRemoval t="9798" b="89914" l="8669" r="89919">
                              <a14:foregroundMark x1="18750" y1="45821" x2="55444" y2="51297"/>
                              <a14:foregroundMark x1="89113" y1="23631" x2="89516" y2="74928"/>
                              <a14:foregroundMark x1="8669" y1="23631" x2="10887" y2="76369"/>
                              <a14:foregroundMark x1="9879" y1="74928" x2="81855" y2="69452"/>
                              <a14:foregroundMark x1="10484" y1="76369" x2="89113" y2="74928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585294" y="1198757"/>
                  <a:ext cx="1798047" cy="1257908"/>
                </a:xfrm>
                <a:prstGeom prst="rect">
                  <a:avLst/>
                </a:prstGeom>
              </p:spPr>
            </p:pic>
            <p:pic>
              <p:nvPicPr>
                <p:cNvPr id="20" name="Imagem 19" descr="Uma imagem contendo Calendário&#10;&#10;Descrição gerada automaticamente">
                  <a:extLst>
                    <a:ext uri="{FF2B5EF4-FFF2-40B4-BE49-F238E27FC236}">
                      <a16:creationId xmlns:a16="http://schemas.microsoft.com/office/drawing/2014/main" id="{FD45E64C-757B-7BE7-F78E-48D9AD154F6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3">
                  <a:extLst>
                    <a:ext uri="{BEBA8EAE-BF5A-486C-A8C5-ECC9F3942E4B}">
                      <a14:imgProps xmlns:a14="http://schemas.microsoft.com/office/drawing/2010/main">
                        <a14:imgLayer r:embed="rId14">
                          <a14:imgEffect>
                            <a14:backgroundRemoval t="9172" b="89941" l="1961" r="92745">
                              <a14:foregroundMark x1="8235" y1="23077" x2="8235" y2="83728"/>
                              <a14:foregroundMark x1="10980" y1="16568" x2="80000" y2="20710"/>
                              <a14:foregroundMark x1="1961" y1="63314" x2="21569" y2="63314"/>
                              <a14:foregroundMark x1="90196" y1="23964" x2="91765" y2="80473"/>
                              <a14:foregroundMark x1="91765" y1="44970" x2="92745" y2="66568"/>
                              <a14:foregroundMark x1="11961" y1="23964" x2="42745" y2="20710"/>
                              <a14:foregroundMark x1="42745" y1="20710" x2="60196" y2="24556"/>
                              <a14:foregroundMark x1="25882" y1="23964" x2="66863" y2="26923"/>
                              <a14:foregroundMark x1="66863" y1="26923" x2="70784" y2="26331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450482" y="1555537"/>
                  <a:ext cx="1554480" cy="1030224"/>
                </a:xfrm>
                <a:prstGeom prst="rect">
                  <a:avLst/>
                </a:prstGeom>
              </p:spPr>
            </p:pic>
          </p:grpSp>
          <p:pic>
            <p:nvPicPr>
              <p:cNvPr id="28" name="Imagem 27" descr="Forma, Círculo&#10;&#10;Descrição gerada automaticamente">
                <a:extLst>
                  <a:ext uri="{FF2B5EF4-FFF2-40B4-BE49-F238E27FC236}">
                    <a16:creationId xmlns:a16="http://schemas.microsoft.com/office/drawing/2014/main" id="{128708C3-5F49-8ED4-721D-CF90576D398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/>
              <a:srcRect l="20097" t="49003" r="50730" b="5396"/>
              <a:stretch/>
            </p:blipFill>
            <p:spPr>
              <a:xfrm>
                <a:off x="4830466" y="2826911"/>
                <a:ext cx="368551" cy="406999"/>
              </a:xfrm>
              <a:prstGeom prst="rect">
                <a:avLst/>
              </a:prstGeom>
            </p:spPr>
          </p:pic>
          <p:pic>
            <p:nvPicPr>
              <p:cNvPr id="29" name="Imagem 28" descr="Forma, Círculo&#10;&#10;Descrição gerada automaticamente">
                <a:extLst>
                  <a:ext uri="{FF2B5EF4-FFF2-40B4-BE49-F238E27FC236}">
                    <a16:creationId xmlns:a16="http://schemas.microsoft.com/office/drawing/2014/main" id="{E5095EEE-B9BC-C4EC-460B-4509052138E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/>
              <a:srcRect l="20097" t="49003" r="50730" b="5396"/>
              <a:stretch/>
            </p:blipFill>
            <p:spPr>
              <a:xfrm>
                <a:off x="5290963" y="2826911"/>
                <a:ext cx="368551" cy="406999"/>
              </a:xfrm>
              <a:prstGeom prst="rect">
                <a:avLst/>
              </a:prstGeom>
            </p:spPr>
          </p:pic>
        </p:grpSp>
      </p:grpSp>
      <p:pic>
        <p:nvPicPr>
          <p:cNvPr id="3" name="Google Shape;252;p24">
            <a:extLst>
              <a:ext uri="{FF2B5EF4-FFF2-40B4-BE49-F238E27FC236}">
                <a16:creationId xmlns:a16="http://schemas.microsoft.com/office/drawing/2014/main" id="{284A7814-553E-529A-7AF7-6C9280FAC023}"/>
              </a:ext>
            </a:extLst>
          </p:cNvPr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8359882" y="312060"/>
            <a:ext cx="424543" cy="4789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ítulo 2">
            <a:extLst>
              <a:ext uri="{FF2B5EF4-FFF2-40B4-BE49-F238E27FC236}">
                <a16:creationId xmlns:a16="http://schemas.microsoft.com/office/drawing/2014/main" id="{B029C1FE-6979-FED2-E57F-3B1E5A35D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7028" y="87616"/>
            <a:ext cx="1981545" cy="572700"/>
          </a:xfrm>
        </p:spPr>
        <p:txBody>
          <a:bodyPr/>
          <a:lstStyle/>
          <a:p>
            <a:r>
              <a:rPr lang="pt-BR" dirty="0"/>
              <a:t>Correção</a:t>
            </a:r>
          </a:p>
        </p:txBody>
      </p:sp>
      <p:sp>
        <p:nvSpPr>
          <p:cNvPr id="6" name="Espaço Reservado para Texto 1">
            <a:extLst>
              <a:ext uri="{FF2B5EF4-FFF2-40B4-BE49-F238E27FC236}">
                <a16:creationId xmlns:a16="http://schemas.microsoft.com/office/drawing/2014/main" id="{71B2D2D5-48EF-713D-EC7F-F3A8254EA87D}"/>
              </a:ext>
            </a:extLst>
          </p:cNvPr>
          <p:cNvSpPr txBox="1">
            <a:spLocks/>
          </p:cNvSpPr>
          <p:nvPr/>
        </p:nvSpPr>
        <p:spPr>
          <a:xfrm>
            <a:off x="377275" y="3401432"/>
            <a:ext cx="8258700" cy="1263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01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="0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101600" lvl="1" indent="0">
              <a:buClr>
                <a:srgbClr val="231F20"/>
              </a:buClr>
              <a:buSzPts val="1300"/>
              <a:buFont typeface="Lato"/>
              <a:buNone/>
              <a:tabLst>
                <a:tab pos="989965" algn="l"/>
                <a:tab pos="6838950" algn="l"/>
              </a:tabLst>
            </a:pPr>
            <a:r>
              <a:rPr lang="pt-PT" spc="-5" dirty="0">
                <a:solidFill>
                  <a:srgbClr val="7030A0"/>
                </a:solidFill>
                <a:latin typeface="+mn-lt"/>
                <a:ea typeface="Calibri" panose="020F0502020204030204" pitchFamily="34" charset="0"/>
              </a:rPr>
              <a:t>a) </a:t>
            </a:r>
            <a:r>
              <a:rPr lang="pt-PT" spc="-5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Quantos</a:t>
            </a:r>
            <a:r>
              <a:rPr lang="pt-PT" spc="-30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reais</a:t>
            </a:r>
            <a:r>
              <a:rPr lang="pt-PT" spc="-25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o</a:t>
            </a:r>
            <a:r>
              <a:rPr lang="pt-PT" spc="-30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Bruno</a:t>
            </a:r>
            <a:r>
              <a:rPr lang="pt-PT" spc="-25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tem? </a:t>
            </a:r>
            <a:r>
              <a:rPr lang="pt-PT" b="1" spc="-5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R$ 108,25.</a:t>
            </a:r>
            <a:endParaRPr lang="pt-BR" b="1" spc="-5" dirty="0">
              <a:latin typeface="+mn-lt"/>
              <a:ea typeface="Calibri" panose="020F0502020204030204" pitchFamily="34" charset="0"/>
            </a:endParaRPr>
          </a:p>
          <a:p>
            <a:pPr marL="101600" lvl="1" indent="0">
              <a:spcBef>
                <a:spcPts val="765"/>
              </a:spcBef>
              <a:buClr>
                <a:srgbClr val="231F20"/>
              </a:buClr>
              <a:buSzPts val="1300"/>
              <a:buFont typeface="Lato"/>
              <a:buNone/>
              <a:tabLst>
                <a:tab pos="989965" algn="l"/>
                <a:tab pos="6838950" algn="l"/>
              </a:tabLst>
            </a:pPr>
            <a:r>
              <a:rPr lang="pt-PT" spc="-5" dirty="0">
                <a:solidFill>
                  <a:srgbClr val="7030A0"/>
                </a:solidFill>
                <a:latin typeface="+mn-lt"/>
                <a:ea typeface="Calibri" panose="020F0502020204030204" pitchFamily="34" charset="0"/>
              </a:rPr>
              <a:t>b) </a:t>
            </a:r>
            <a:r>
              <a:rPr lang="pt-PT" spc="-5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Quantos reais a Leila tem? </a:t>
            </a:r>
            <a:r>
              <a:rPr lang="pt-PT" b="1" spc="-5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R$ 110,50</a:t>
            </a:r>
            <a:r>
              <a:rPr lang="pt-PT" spc="-5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.</a:t>
            </a:r>
            <a:endParaRPr lang="pt-BR" spc="-5" dirty="0">
              <a:latin typeface="+mn-lt"/>
              <a:ea typeface="Calibri" panose="020F0502020204030204" pitchFamily="34" charset="0"/>
            </a:endParaRPr>
          </a:p>
          <a:p>
            <a:pPr marL="101600" lvl="1" indent="0">
              <a:spcBef>
                <a:spcPts val="760"/>
              </a:spcBef>
              <a:buClr>
                <a:srgbClr val="231F20"/>
              </a:buClr>
              <a:buSzPts val="1300"/>
              <a:buFont typeface="Lato"/>
              <a:buNone/>
              <a:tabLst>
                <a:tab pos="989965" algn="l"/>
                <a:tab pos="6839585" algn="l"/>
              </a:tabLst>
            </a:pPr>
            <a:r>
              <a:rPr lang="pt-PT" spc="-5" dirty="0">
                <a:solidFill>
                  <a:srgbClr val="7030A0"/>
                </a:solidFill>
                <a:latin typeface="+mn-lt"/>
                <a:ea typeface="Calibri" panose="020F0502020204030204" pitchFamily="34" charset="0"/>
              </a:rPr>
              <a:t>c) </a:t>
            </a:r>
            <a:r>
              <a:rPr lang="pt-PT" spc="-5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Qual</a:t>
            </a:r>
            <a:r>
              <a:rPr lang="pt-PT" spc="-60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dos</a:t>
            </a:r>
            <a:r>
              <a:rPr lang="pt-PT" spc="-60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dois</a:t>
            </a:r>
            <a:r>
              <a:rPr lang="pt-PT" spc="-60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tem</a:t>
            </a:r>
            <a:r>
              <a:rPr lang="pt-PT" spc="-60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mais</a:t>
            </a:r>
            <a:r>
              <a:rPr lang="pt-PT" spc="-60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dinheiro?</a:t>
            </a:r>
            <a:r>
              <a:rPr lang="pt-PT" spc="-60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pt-PT" b="1" spc="-60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Leila tem mais dinheiro</a:t>
            </a:r>
            <a:r>
              <a:rPr lang="pt-PT" spc="-60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.</a:t>
            </a:r>
            <a:endParaRPr lang="pt-BR" spc="-5" dirty="0">
              <a:latin typeface="+mn-lt"/>
              <a:ea typeface="Calibri" panose="020F0502020204030204" pitchFamily="34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874820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>
          <a:xfrm>
            <a:off x="556176" y="923250"/>
            <a:ext cx="5429628" cy="3297000"/>
          </a:xfrm>
        </p:spPr>
        <p:txBody>
          <a:bodyPr/>
          <a:lstStyle/>
          <a:p>
            <a:pPr lvl="0">
              <a:spcAft>
                <a:spcPts val="600"/>
              </a:spcAft>
            </a:pPr>
            <a:r>
              <a:rPr lang="pt-BR" dirty="0">
                <a:solidFill>
                  <a:srgbClr val="7030A0"/>
                </a:solidFill>
              </a:rPr>
              <a:t>4.</a:t>
            </a:r>
            <a:r>
              <a:rPr lang="pt-PT" dirty="0">
                <a:solidFill>
                  <a:srgbClr val="7030A0"/>
                </a:solidFill>
              </a:rPr>
              <a:t> </a:t>
            </a:r>
            <a:r>
              <a:rPr lang="pt-PT" dirty="0"/>
              <a:t>Senhor Raimundo tem uma barraca na feira. Ele vende abóboras. Cada abóbora custa R$ 8,00.</a:t>
            </a:r>
          </a:p>
          <a:p>
            <a:pPr lvl="0">
              <a:spcAft>
                <a:spcPts val="600"/>
              </a:spcAft>
            </a:pPr>
            <a:endParaRPr lang="pt-BR" dirty="0"/>
          </a:p>
          <a:p>
            <a:pPr>
              <a:spcAft>
                <a:spcPts val="600"/>
              </a:spcAft>
            </a:pPr>
            <a:r>
              <a:rPr lang="pt-PT" dirty="0">
                <a:solidFill>
                  <a:srgbClr val="7030A0"/>
                </a:solidFill>
              </a:rPr>
              <a:t>a) </a:t>
            </a:r>
            <a:r>
              <a:rPr lang="pt-PT" dirty="0"/>
              <a:t>Maria comprou uma abóbora e pagou com</a:t>
            </a:r>
            <a:r>
              <a:rPr lang="pt-BR" dirty="0"/>
              <a:t> </a:t>
            </a:r>
            <a:r>
              <a:rPr lang="pt-PT" dirty="0"/>
              <a:t>uma cédula de R$ 10,00. Senhor Raimundo deu o troco em moedas de R$ 0,50. Quantas moedas Maria recebeu?</a:t>
            </a:r>
          </a:p>
          <a:p>
            <a:pPr>
              <a:spcAft>
                <a:spcPts val="600"/>
              </a:spcAft>
            </a:pPr>
            <a:r>
              <a:rPr lang="pt-BR" dirty="0"/>
              <a:t>___________________________</a:t>
            </a:r>
          </a:p>
          <a:p>
            <a:endParaRPr lang="pt-BR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1BC1013-6A16-A4A3-8595-33E6174B6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163" y="297745"/>
            <a:ext cx="626973" cy="489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m 7" descr="Desenho de personagem de desenho animado&#10;&#10;Descrição gerada automaticamente com confiança média">
            <a:extLst>
              <a:ext uri="{FF2B5EF4-FFF2-40B4-BE49-F238E27FC236}">
                <a16:creationId xmlns:a16="http://schemas.microsoft.com/office/drawing/2014/main" id="{948131FB-A20B-1312-9ECB-AD163FD7D30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935" r="16877" b="1254"/>
          <a:stretch/>
        </p:blipFill>
        <p:spPr>
          <a:xfrm>
            <a:off x="6235433" y="542738"/>
            <a:ext cx="1786101" cy="3802839"/>
          </a:xfrm>
          <a:prstGeom prst="rect">
            <a:avLst/>
          </a:prstGeom>
        </p:spPr>
      </p:pic>
      <p:sp>
        <p:nvSpPr>
          <p:cNvPr id="5" name="Google Shape;119;p17">
            <a:extLst>
              <a:ext uri="{FF2B5EF4-FFF2-40B4-BE49-F238E27FC236}">
                <a16:creationId xmlns:a16="http://schemas.microsoft.com/office/drawing/2014/main" id="{7C5A98F9-EB8A-85D5-482A-41B8774C87A6}"/>
              </a:ext>
            </a:extLst>
          </p:cNvPr>
          <p:cNvSpPr txBox="1">
            <a:spLocks/>
          </p:cNvSpPr>
          <p:nvPr/>
        </p:nvSpPr>
        <p:spPr>
          <a:xfrm rot="897">
            <a:off x="7327966" y="4536806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844258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>
          <a:xfrm>
            <a:off x="556176" y="923250"/>
            <a:ext cx="5429628" cy="3297000"/>
          </a:xfrm>
        </p:spPr>
        <p:txBody>
          <a:bodyPr/>
          <a:lstStyle/>
          <a:p>
            <a:pPr lvl="0">
              <a:spcAft>
                <a:spcPts val="600"/>
              </a:spcAft>
            </a:pPr>
            <a:r>
              <a:rPr lang="pt-BR" dirty="0">
                <a:solidFill>
                  <a:srgbClr val="7030A0"/>
                </a:solidFill>
              </a:rPr>
              <a:t>4.</a:t>
            </a:r>
            <a:r>
              <a:rPr lang="pt-PT" dirty="0">
                <a:solidFill>
                  <a:srgbClr val="7030A0"/>
                </a:solidFill>
              </a:rPr>
              <a:t> </a:t>
            </a:r>
            <a:r>
              <a:rPr lang="pt-PT" dirty="0"/>
              <a:t>Senhor Raimundo tem uma barraca na feira. Ele vende abóboras. Cada abóbora custa R$ 8,00.</a:t>
            </a:r>
          </a:p>
          <a:p>
            <a:pPr lvl="0">
              <a:spcAft>
                <a:spcPts val="600"/>
              </a:spcAft>
            </a:pPr>
            <a:endParaRPr lang="pt-BR" dirty="0"/>
          </a:p>
          <a:p>
            <a:pPr>
              <a:spcAft>
                <a:spcPts val="600"/>
              </a:spcAft>
            </a:pPr>
            <a:r>
              <a:rPr lang="pt-PT" dirty="0">
                <a:solidFill>
                  <a:srgbClr val="7030A0"/>
                </a:solidFill>
              </a:rPr>
              <a:t>a) </a:t>
            </a:r>
            <a:r>
              <a:rPr lang="pt-PT" dirty="0"/>
              <a:t>Maria comprou uma abóbora e pagou com</a:t>
            </a:r>
            <a:r>
              <a:rPr lang="pt-BR" dirty="0"/>
              <a:t> </a:t>
            </a:r>
            <a:r>
              <a:rPr lang="pt-PT" dirty="0"/>
              <a:t>uma cédula de R$ 10,00. Senhor Raimundo deu o troco em moedas de R$ 0,50. Quantas moedas Maria recebeu?</a:t>
            </a:r>
          </a:p>
          <a:p>
            <a:pPr>
              <a:spcAft>
                <a:spcPts val="600"/>
              </a:spcAft>
            </a:pPr>
            <a:r>
              <a:rPr lang="pt-BR" dirty="0"/>
              <a:t>___________________________</a:t>
            </a:r>
          </a:p>
          <a:p>
            <a:endParaRPr lang="pt-BR" dirty="0"/>
          </a:p>
        </p:txBody>
      </p:sp>
      <p:pic>
        <p:nvPicPr>
          <p:cNvPr id="8" name="Imagem 7" descr="Desenho de personagem de desenho animado&#10;&#10;Descrição gerada automaticamente com confiança média">
            <a:extLst>
              <a:ext uri="{FF2B5EF4-FFF2-40B4-BE49-F238E27FC236}">
                <a16:creationId xmlns:a16="http://schemas.microsoft.com/office/drawing/2014/main" id="{948131FB-A20B-1312-9ECB-AD163FD7D3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935" r="16877" b="1254"/>
          <a:stretch/>
        </p:blipFill>
        <p:spPr>
          <a:xfrm>
            <a:off x="6235433" y="542738"/>
            <a:ext cx="1786101" cy="3802839"/>
          </a:xfrm>
          <a:prstGeom prst="rect">
            <a:avLst/>
          </a:prstGeom>
        </p:spPr>
      </p:pic>
      <p:sp>
        <p:nvSpPr>
          <p:cNvPr id="5" name="Google Shape;119;p17">
            <a:extLst>
              <a:ext uri="{FF2B5EF4-FFF2-40B4-BE49-F238E27FC236}">
                <a16:creationId xmlns:a16="http://schemas.microsoft.com/office/drawing/2014/main" id="{7C5A98F9-EB8A-85D5-482A-41B8774C87A6}"/>
              </a:ext>
            </a:extLst>
          </p:cNvPr>
          <p:cNvSpPr txBox="1">
            <a:spLocks/>
          </p:cNvSpPr>
          <p:nvPr/>
        </p:nvSpPr>
        <p:spPr>
          <a:xfrm rot="897">
            <a:off x="7635041" y="4634842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  <p:sp>
        <p:nvSpPr>
          <p:cNvPr id="4" name="Espaço Reservado para Texto 1"/>
          <p:cNvSpPr txBox="1">
            <a:spLocks/>
          </p:cNvSpPr>
          <p:nvPr/>
        </p:nvSpPr>
        <p:spPr>
          <a:xfrm>
            <a:off x="675601" y="3539480"/>
            <a:ext cx="1721235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01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="0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>
              <a:spcAft>
                <a:spcPts val="600"/>
              </a:spcAft>
            </a:pPr>
            <a:r>
              <a:rPr lang="pt-BR" b="1" dirty="0"/>
              <a:t>4 moedas</a:t>
            </a:r>
          </a:p>
          <a:p>
            <a:endParaRPr lang="pt-BR" dirty="0"/>
          </a:p>
        </p:txBody>
      </p:sp>
      <p:pic>
        <p:nvPicPr>
          <p:cNvPr id="7" name="Google Shape;252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28611" y="427439"/>
            <a:ext cx="424543" cy="47897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ítulo 2">
            <a:extLst>
              <a:ext uri="{FF2B5EF4-FFF2-40B4-BE49-F238E27FC236}">
                <a16:creationId xmlns:a16="http://schemas.microsoft.com/office/drawing/2014/main" id="{FF5BFB4B-AD01-04D0-19D3-0615543CAB9E}"/>
              </a:ext>
            </a:extLst>
          </p:cNvPr>
          <p:cNvSpPr txBox="1">
            <a:spLocks/>
          </p:cNvSpPr>
          <p:nvPr/>
        </p:nvSpPr>
        <p:spPr>
          <a:xfrm>
            <a:off x="2099083" y="242480"/>
            <a:ext cx="1981545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dirty="0"/>
              <a:t>Correção</a:t>
            </a:r>
          </a:p>
        </p:txBody>
      </p:sp>
    </p:spTree>
    <p:extLst>
      <p:ext uri="{BB962C8B-B14F-4D97-AF65-F5344CB8AC3E}">
        <p14:creationId xmlns:p14="http://schemas.microsoft.com/office/powerpoint/2010/main" val="20691771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>
          <a:xfrm>
            <a:off x="745817" y="786057"/>
            <a:ext cx="7414335" cy="3297000"/>
          </a:xfrm>
        </p:spPr>
        <p:txBody>
          <a:bodyPr/>
          <a:lstStyle/>
          <a:p>
            <a:pPr lvl="0"/>
            <a:endParaRPr lang="pt-BR" dirty="0"/>
          </a:p>
          <a:p>
            <a:r>
              <a:rPr lang="pt-PT" dirty="0">
                <a:solidFill>
                  <a:srgbClr val="7030A0"/>
                </a:solidFill>
                <a:latin typeface="+mj-lt"/>
              </a:rPr>
              <a:t>b) </a:t>
            </a:r>
            <a:r>
              <a:rPr lang="pt-PT" dirty="0">
                <a:latin typeface="+mj-lt"/>
              </a:rPr>
              <a:t>Luís também comprou uma abóbora e pagou</a:t>
            </a:r>
            <a:r>
              <a:rPr lang="pt-BR" dirty="0">
                <a:latin typeface="+mj-lt"/>
              </a:rPr>
              <a:t> </a:t>
            </a:r>
            <a:r>
              <a:rPr lang="pt-PT" dirty="0">
                <a:latin typeface="+mj-lt"/>
              </a:rPr>
              <a:t>com moedas de R$ 0,50. De quantas moedas ele precisou?</a:t>
            </a:r>
            <a:endParaRPr lang="pt-BR" dirty="0">
              <a:latin typeface="+mj-lt"/>
            </a:endParaRPr>
          </a:p>
          <a:p>
            <a:r>
              <a:rPr lang="pt-BR" dirty="0">
                <a:latin typeface="+mj-lt"/>
              </a:rPr>
              <a:t>________________________________________________</a:t>
            </a:r>
          </a:p>
          <a:p>
            <a:endParaRPr lang="pt-BR" dirty="0">
              <a:latin typeface="+mj-lt"/>
            </a:endParaRPr>
          </a:p>
          <a:p>
            <a:pPr marL="101600" lvl="1" indent="0">
              <a:buNone/>
            </a:pPr>
            <a:r>
              <a:rPr lang="pt-PT" dirty="0">
                <a:solidFill>
                  <a:srgbClr val="7030A0"/>
                </a:solidFill>
                <a:latin typeface="+mj-lt"/>
              </a:rPr>
              <a:t>c) </a:t>
            </a:r>
            <a:r>
              <a:rPr lang="pt-PT" dirty="0">
                <a:latin typeface="+mj-lt"/>
              </a:rPr>
              <a:t>Um cliente comprou duas abóboras e pagou com cédula de R$ 5,00 e moedas de R$ 1,00. Represente, por meio de um desenho, o dinheiro que Senhor Raimundo recebeu do cliente. </a:t>
            </a:r>
          </a:p>
          <a:p>
            <a:pPr marL="101600" lvl="1" indent="0">
              <a:buNone/>
            </a:pPr>
            <a:endParaRPr lang="pt-BR" dirty="0">
              <a:latin typeface="+mj-lt"/>
            </a:endParaRPr>
          </a:p>
          <a:p>
            <a:pPr marL="101600" lvl="1" indent="0">
              <a:buNone/>
            </a:pPr>
            <a:r>
              <a:rPr lang="pt-BR" dirty="0">
                <a:latin typeface="+mj-lt"/>
              </a:rPr>
              <a:t>_________________________________________________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B010293-874B-FB15-CF2D-1ADB6058D4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163" y="297745"/>
            <a:ext cx="626973" cy="489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60514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>
          <a:xfrm>
            <a:off x="745817" y="786057"/>
            <a:ext cx="7414335" cy="3297000"/>
          </a:xfrm>
        </p:spPr>
        <p:txBody>
          <a:bodyPr/>
          <a:lstStyle/>
          <a:p>
            <a:pPr lvl="0"/>
            <a:endParaRPr lang="pt-BR" dirty="0"/>
          </a:p>
          <a:p>
            <a:r>
              <a:rPr lang="pt-PT" dirty="0">
                <a:solidFill>
                  <a:srgbClr val="7030A0"/>
                </a:solidFill>
                <a:latin typeface="+mj-lt"/>
              </a:rPr>
              <a:t>b) </a:t>
            </a:r>
            <a:r>
              <a:rPr lang="pt-PT" dirty="0">
                <a:latin typeface="+mj-lt"/>
              </a:rPr>
              <a:t>Luís também comprou uma abóbora e pagou</a:t>
            </a:r>
            <a:r>
              <a:rPr lang="pt-BR" dirty="0">
                <a:latin typeface="+mj-lt"/>
              </a:rPr>
              <a:t> </a:t>
            </a:r>
            <a:r>
              <a:rPr lang="pt-PT" dirty="0">
                <a:latin typeface="+mj-lt"/>
              </a:rPr>
              <a:t>com moedas de R$ 0,50. De quantas moedas ele precisou?</a:t>
            </a:r>
          </a:p>
          <a:p>
            <a:endParaRPr lang="pt-BR" dirty="0">
              <a:latin typeface="+mj-lt"/>
            </a:endParaRPr>
          </a:p>
          <a:p>
            <a:r>
              <a:rPr lang="pt-BR" dirty="0">
                <a:latin typeface="+mj-lt"/>
              </a:rPr>
              <a:t>________________________________________________</a:t>
            </a:r>
          </a:p>
          <a:p>
            <a:pPr marL="101600" lvl="1" indent="0">
              <a:buNone/>
            </a:pPr>
            <a:r>
              <a:rPr lang="pt-PT" dirty="0">
                <a:solidFill>
                  <a:srgbClr val="7030A0"/>
                </a:solidFill>
                <a:latin typeface="+mj-lt"/>
              </a:rPr>
              <a:t>c) </a:t>
            </a:r>
            <a:r>
              <a:rPr lang="pt-PT" dirty="0">
                <a:latin typeface="+mj-lt"/>
              </a:rPr>
              <a:t>Um cliente comprou duas abóboras e pagou com cédula de R$ 5,00 e moedas de R$ 1,00. Represente, por meio de um desenho, o dinheiro que Senhor Raimundo recebeu do cliente. </a:t>
            </a:r>
          </a:p>
          <a:p>
            <a:pPr marL="101600" lvl="1" indent="0">
              <a:buNone/>
            </a:pPr>
            <a:endParaRPr lang="pt-BR" dirty="0">
              <a:latin typeface="+mj-lt"/>
            </a:endParaRPr>
          </a:p>
        </p:txBody>
      </p:sp>
      <p:pic>
        <p:nvPicPr>
          <p:cNvPr id="3" name="Google Shape;252;p24">
            <a:extLst>
              <a:ext uri="{FF2B5EF4-FFF2-40B4-BE49-F238E27FC236}">
                <a16:creationId xmlns:a16="http://schemas.microsoft.com/office/drawing/2014/main" id="{3215104A-87A5-BA2D-C8B3-9B52DFEF186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43427" y="309750"/>
            <a:ext cx="424543" cy="4789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ítulo 2">
            <a:extLst>
              <a:ext uri="{FF2B5EF4-FFF2-40B4-BE49-F238E27FC236}">
                <a16:creationId xmlns:a16="http://schemas.microsoft.com/office/drawing/2014/main" id="{A5DDF1EC-2377-193F-609E-91371702E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7860" y="262886"/>
            <a:ext cx="1981545" cy="572700"/>
          </a:xfrm>
        </p:spPr>
        <p:txBody>
          <a:bodyPr/>
          <a:lstStyle/>
          <a:p>
            <a:r>
              <a:rPr lang="pt-BR" dirty="0"/>
              <a:t>Correção</a:t>
            </a:r>
          </a:p>
        </p:txBody>
      </p:sp>
      <p:sp>
        <p:nvSpPr>
          <p:cNvPr id="6" name="Título 2">
            <a:extLst>
              <a:ext uri="{FF2B5EF4-FFF2-40B4-BE49-F238E27FC236}">
                <a16:creationId xmlns:a16="http://schemas.microsoft.com/office/drawing/2014/main" id="{18437DBB-E7C4-8DB8-36BC-9D9EBCACCF00}"/>
              </a:ext>
            </a:extLst>
          </p:cNvPr>
          <p:cNvSpPr txBox="1">
            <a:spLocks/>
          </p:cNvSpPr>
          <p:nvPr/>
        </p:nvSpPr>
        <p:spPr>
          <a:xfrm>
            <a:off x="969993" y="4312190"/>
            <a:ext cx="445004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sz="2000" dirty="0"/>
              <a:t>Sugestão de resposta.</a:t>
            </a:r>
          </a:p>
        </p:txBody>
      </p:sp>
      <p:pic>
        <p:nvPicPr>
          <p:cNvPr id="8" name="Imagem 7" descr="Interface gráfica do usuário&#10;&#10;Descrição gerada automaticamente com confiança baixa">
            <a:extLst>
              <a:ext uri="{FF2B5EF4-FFF2-40B4-BE49-F238E27FC236}">
                <a16:creationId xmlns:a16="http://schemas.microsoft.com/office/drawing/2014/main" id="{3FE76BD9-F6D4-B7BD-B952-F280172715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172" b="89941" l="5490" r="93333">
                        <a14:foregroundMark x1="7059" y1="20414" x2="12941" y2="73669"/>
                        <a14:foregroundMark x1="9804" y1="19527" x2="57451" y2="21302"/>
                        <a14:foregroundMark x1="11961" y1="18047" x2="70196" y2="18935"/>
                        <a14:foregroundMark x1="70196" y1="18935" x2="81961" y2="18047"/>
                        <a14:foregroundMark x1="7059" y1="23669" x2="8235" y2="84320"/>
                        <a14:foregroundMark x1="87843" y1="19527" x2="87843" y2="86686"/>
                        <a14:foregroundMark x1="85098" y1="21302" x2="87255" y2="84911"/>
                        <a14:foregroundMark x1="91569" y1="74556" x2="93725" y2="13314"/>
                        <a14:foregroundMark x1="6078" y1="84911" x2="6078" y2="84911"/>
                        <a14:foregroundMark x1="5490" y1="85799" x2="32157" y2="784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9993" y="3317597"/>
            <a:ext cx="1554480" cy="1030224"/>
          </a:xfrm>
          <a:prstGeom prst="rect">
            <a:avLst/>
          </a:prstGeom>
        </p:spPr>
      </p:pic>
      <p:pic>
        <p:nvPicPr>
          <p:cNvPr id="9" name="Imagem 8" descr="Forma, Círculo&#10;&#10;Descrição gerada automaticamente">
            <a:extLst>
              <a:ext uri="{FF2B5EF4-FFF2-40B4-BE49-F238E27FC236}">
                <a16:creationId xmlns:a16="http://schemas.microsoft.com/office/drawing/2014/main" id="{3D62EFAD-03C0-B512-04B3-A3F653CCB7D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380" t="3671" r="65454" b="50997"/>
          <a:stretch/>
        </p:blipFill>
        <p:spPr>
          <a:xfrm>
            <a:off x="5790785" y="3572649"/>
            <a:ext cx="592202" cy="608540"/>
          </a:xfrm>
          <a:prstGeom prst="rect">
            <a:avLst/>
          </a:prstGeom>
        </p:spPr>
      </p:pic>
      <p:pic>
        <p:nvPicPr>
          <p:cNvPr id="10" name="Imagem 9" descr="Interface gráfica do usuário&#10;&#10;Descrição gerada automaticamente com confiança baixa">
            <a:extLst>
              <a:ext uri="{FF2B5EF4-FFF2-40B4-BE49-F238E27FC236}">
                <a16:creationId xmlns:a16="http://schemas.microsoft.com/office/drawing/2014/main" id="{5F50BAF2-8304-A0B8-E035-917ABD33F1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172" b="89941" l="5490" r="93333">
                        <a14:foregroundMark x1="7059" y1="20414" x2="12941" y2="73669"/>
                        <a14:foregroundMark x1="9804" y1="19527" x2="57451" y2="21302"/>
                        <a14:foregroundMark x1="11961" y1="18047" x2="70196" y2="18935"/>
                        <a14:foregroundMark x1="70196" y1="18935" x2="81961" y2="18047"/>
                        <a14:foregroundMark x1="7059" y1="23669" x2="8235" y2="84320"/>
                        <a14:foregroundMark x1="87843" y1="19527" x2="87843" y2="86686"/>
                        <a14:foregroundMark x1="85098" y1="21302" x2="87255" y2="84911"/>
                        <a14:foregroundMark x1="91569" y1="74556" x2="93725" y2="13314"/>
                        <a14:foregroundMark x1="6078" y1="84911" x2="6078" y2="84911"/>
                        <a14:foregroundMark x1="5490" y1="85799" x2="32157" y2="784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24473" y="3317597"/>
            <a:ext cx="1554480" cy="1030224"/>
          </a:xfrm>
          <a:prstGeom prst="rect">
            <a:avLst/>
          </a:prstGeom>
        </p:spPr>
      </p:pic>
      <p:pic>
        <p:nvPicPr>
          <p:cNvPr id="11" name="Imagem 10" descr="Interface gráfica do usuário&#10;&#10;Descrição gerada automaticamente com confiança baixa">
            <a:extLst>
              <a:ext uri="{FF2B5EF4-FFF2-40B4-BE49-F238E27FC236}">
                <a16:creationId xmlns:a16="http://schemas.microsoft.com/office/drawing/2014/main" id="{C5A3CA53-4040-3742-EF18-6CEB6603E5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172" b="89941" l="5490" r="93333">
                        <a14:foregroundMark x1="7059" y1="20414" x2="12941" y2="73669"/>
                        <a14:foregroundMark x1="9804" y1="19527" x2="57451" y2="21302"/>
                        <a14:foregroundMark x1="11961" y1="18047" x2="70196" y2="18935"/>
                        <a14:foregroundMark x1="70196" y1="18935" x2="81961" y2="18047"/>
                        <a14:foregroundMark x1="7059" y1="23669" x2="8235" y2="84320"/>
                        <a14:foregroundMark x1="87843" y1="19527" x2="87843" y2="86686"/>
                        <a14:foregroundMark x1="85098" y1="21302" x2="87255" y2="84911"/>
                        <a14:foregroundMark x1="91569" y1="74556" x2="93725" y2="13314"/>
                        <a14:foregroundMark x1="6078" y1="84911" x2="6078" y2="84911"/>
                        <a14:foregroundMark x1="5490" y1="85799" x2="32157" y2="784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19652" y="3327219"/>
            <a:ext cx="1554480" cy="1030224"/>
          </a:xfrm>
          <a:prstGeom prst="rect">
            <a:avLst/>
          </a:prstGeom>
        </p:spPr>
      </p:pic>
      <p:sp>
        <p:nvSpPr>
          <p:cNvPr id="12" name="Título 2">
            <a:extLst>
              <a:ext uri="{FF2B5EF4-FFF2-40B4-BE49-F238E27FC236}">
                <a16:creationId xmlns:a16="http://schemas.microsoft.com/office/drawing/2014/main" id="{84A92474-B33C-7D85-B86C-F8070017E9C6}"/>
              </a:ext>
            </a:extLst>
          </p:cNvPr>
          <p:cNvSpPr txBox="1">
            <a:spLocks/>
          </p:cNvSpPr>
          <p:nvPr/>
        </p:nvSpPr>
        <p:spPr>
          <a:xfrm>
            <a:off x="1119487" y="1958839"/>
            <a:ext cx="1981545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sz="2000" dirty="0"/>
              <a:t>16 moedas</a:t>
            </a:r>
          </a:p>
        </p:txBody>
      </p:sp>
    </p:spTree>
    <p:extLst>
      <p:ext uri="{BB962C8B-B14F-4D97-AF65-F5344CB8AC3E}">
        <p14:creationId xmlns:p14="http://schemas.microsoft.com/office/powerpoint/2010/main" val="17052700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9c03e3d857_0_223"/>
          <p:cNvSpPr txBox="1">
            <a:spLocks noGrp="1"/>
          </p:cNvSpPr>
          <p:nvPr>
            <p:ph type="body" idx="1"/>
          </p:nvPr>
        </p:nvSpPr>
        <p:spPr>
          <a:xfrm>
            <a:off x="3521638" y="740325"/>
            <a:ext cx="5185500" cy="372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eaLnBrk="0" hangingPunct="0">
              <a:spcAft>
                <a:spcPts val="600"/>
              </a:spcAft>
            </a:pPr>
            <a:r>
              <a:rPr lang="pt-BR" dirty="0"/>
              <a:t>Lemos e escrevemos quantias com escrita decimal e utilizando a simbologia R$;</a:t>
            </a:r>
          </a:p>
          <a:p>
            <a:pPr lvl="0" eaLnBrk="0" hangingPunct="0">
              <a:spcAft>
                <a:spcPts val="600"/>
              </a:spcAft>
            </a:pPr>
            <a:r>
              <a:rPr lang="pt-BR" dirty="0"/>
              <a:t>Compomos e decompomos valores, manipulando (ou não) cédulas e/ou moedas;</a:t>
            </a:r>
          </a:p>
          <a:p>
            <a:pPr lvl="0" eaLnBrk="0" hangingPunct="0">
              <a:spcAft>
                <a:spcPts val="600"/>
              </a:spcAft>
            </a:pPr>
            <a:r>
              <a:rPr lang="pt-BR" dirty="0"/>
              <a:t>Realizamos trocas entre cédulas e/ou moedas, manipulando-as ou não.</a:t>
            </a:r>
          </a:p>
          <a:p>
            <a:pPr marL="342900" indent="-342900">
              <a:spcAft>
                <a:spcPts val="600"/>
              </a:spcAft>
            </a:pPr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65;p42">
            <a:extLst>
              <a:ext uri="{FF2B5EF4-FFF2-40B4-BE49-F238E27FC236}">
                <a16:creationId xmlns:a16="http://schemas.microsoft.com/office/drawing/2014/main" id="{A4E64FA2-35C7-DE97-F9A9-63F9A18CB25F}"/>
              </a:ext>
            </a:extLst>
          </p:cNvPr>
          <p:cNvSpPr txBox="1">
            <a:spLocks/>
          </p:cNvSpPr>
          <p:nvPr/>
        </p:nvSpPr>
        <p:spPr>
          <a:xfrm>
            <a:off x="410308" y="871025"/>
            <a:ext cx="8299938" cy="2139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SzPts val="1100"/>
              <a:buNone/>
            </a:pPr>
            <a:r>
              <a:rPr lang="pt-BR" sz="1800" dirty="0">
                <a:latin typeface="+mn-lt"/>
                <a:cs typeface="Arial" panose="020B0604020202020204" pitchFamily="34" charset="0"/>
              </a:rPr>
              <a:t>LEMOV, Doug. </a:t>
            </a:r>
            <a:r>
              <a:rPr lang="pt-BR" sz="1800" i="1" dirty="0">
                <a:latin typeface="+mn-lt"/>
                <a:cs typeface="Arial" panose="020B0604020202020204" pitchFamily="34" charset="0"/>
              </a:rPr>
              <a:t>Aula nota 10 3.0</a:t>
            </a:r>
            <a:r>
              <a:rPr lang="pt-BR" sz="1800" dirty="0">
                <a:latin typeface="+mn-lt"/>
                <a:cs typeface="Arial" panose="020B0604020202020204" pitchFamily="34" charset="0"/>
              </a:rPr>
              <a:t>: 63 técnicas para melhorar a gestão da sala de aula. Porto Alegre: Penso, 2023.</a:t>
            </a:r>
            <a:endParaRPr lang="pt-BR" sz="1800" dirty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600"/>
              </a:spcAft>
              <a:buSzPts val="1100"/>
              <a:buFont typeface="Arial"/>
              <a:buNone/>
            </a:pPr>
            <a:r>
              <a:rPr lang="pt-BR" sz="18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SÃO PAULO (Estado). Secretaria da Educação. </a:t>
            </a:r>
            <a:r>
              <a:rPr lang="pt-BR" sz="1800" i="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Currículo Paulista</a:t>
            </a:r>
            <a:r>
              <a:rPr lang="pt-BR" sz="18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, 2019.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SzPts val="1100"/>
              <a:buFont typeface="Arial"/>
              <a:buNone/>
            </a:pPr>
            <a:r>
              <a:rPr lang="pt-BR" sz="18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OLIVEIRA, Joan Edesson de; ROSSI, Jocelaine Regina Duarte. </a:t>
            </a:r>
            <a:r>
              <a:rPr lang="pt-BR" sz="1800" i="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Matemática</a:t>
            </a:r>
            <a:r>
              <a:rPr lang="pt-BR" sz="18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: Caderno de Atividades, 1. 4º Ano, Caderno 1. Sobral: Lyceum – Consultoria Educacional Ltda., 2021.</a:t>
            </a:r>
            <a:endParaRPr lang="pt-BR" sz="1800" dirty="0"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80842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AD2AE6D4-E878-3404-4D44-E83046A058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5266" y="606908"/>
            <a:ext cx="8482210" cy="38655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pt-BR" sz="1600" b="1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Lista de Imagens e vídeos</a:t>
            </a:r>
          </a:p>
          <a:p>
            <a:pPr>
              <a:spcAft>
                <a:spcPts val="600"/>
              </a:spcAft>
            </a:pPr>
            <a:r>
              <a:rPr lang="pt-BR" sz="1600" b="1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Slide </a:t>
            </a:r>
            <a:r>
              <a:rPr lang="pt-BR" b="1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4</a:t>
            </a:r>
            <a:r>
              <a:rPr lang="pt-BR" sz="1600" b="1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: </a:t>
            </a:r>
            <a:endParaRPr lang="pt-BR" b="1" dirty="0"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  <a:p>
            <a:pPr>
              <a:spcAft>
                <a:spcPts val="600"/>
              </a:spcAft>
            </a:pPr>
            <a:r>
              <a:rPr lang="pt-BR" dirty="0">
                <a:latin typeface="+mj-lt"/>
              </a:rPr>
              <a:t>Getty Images. Disponível em: </a:t>
            </a:r>
            <a:r>
              <a:rPr lang="pt-BR" dirty="0">
                <a:latin typeface="+mj-lt"/>
                <a:hlinkClick r:id="rId3"/>
              </a:rPr>
              <a:t>https://www.gettyimages.com.br/detail/ilustra%C3%A7%C3%A3o/supermarket-flyer-template-shop-poster-design-ilustra%C3%A7%C3%A3o-royalty-free/1432863534?phrase=FOLHETOS+DE+SUPERMERCADO&amp;adppopup=true</a:t>
            </a:r>
            <a:r>
              <a:rPr lang="pt-BR" dirty="0">
                <a:latin typeface="+mj-lt"/>
              </a:rPr>
              <a:t>. Acesso em 15 maio. 2024.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Getty Images. Disponível em: </a:t>
            </a:r>
            <a:r>
              <a:rPr lang="pt-BR" u="sng" dirty="0">
                <a:latin typeface="+mj-lt"/>
                <a:hlinkClick r:id="rId4"/>
              </a:rPr>
              <a:t>https://www.gettyimages.com.br/detail/ilustra%C3%A7%C3%A3o/banana-set-whole-and-peel-tropical-fruits-ilustra%C3%A7%C3%A3o-royalty-free/1441710224?phrase=banana&amp;adppopup=true</a:t>
            </a:r>
            <a:r>
              <a:rPr lang="pt-BR" dirty="0">
                <a:latin typeface="+mj-lt"/>
              </a:rPr>
              <a:t>. Acesso em 15 maio. 2024. </a:t>
            </a:r>
          </a:p>
          <a:p>
            <a:pPr>
              <a:spcAft>
                <a:spcPts val="600"/>
              </a:spcAft>
            </a:pPr>
            <a:r>
              <a:rPr lang="pt-BR" dirty="0">
                <a:latin typeface="+mj-lt"/>
              </a:rPr>
              <a:t>Getty Images. Disponível em: </a:t>
            </a:r>
            <a:r>
              <a:rPr lang="pt-BR" dirty="0">
                <a:latin typeface="+mj-lt"/>
                <a:hlinkClick r:id="rId5"/>
              </a:rPr>
              <a:t>https://www.gettyimages.com.br/detail/ilustra%C3%A7%C3%A3o/watermelon-ilustra%C3%A7%C3%A3o-royalty-free/165668546?phrase=melancia&amp;adppopup=true</a:t>
            </a:r>
            <a:r>
              <a:rPr lang="pt-BR" dirty="0">
                <a:latin typeface="+mj-lt"/>
              </a:rPr>
              <a:t>. Acesso em 15 maio. 2024.</a:t>
            </a:r>
            <a:endParaRPr lang="pt-BR" b="1" dirty="0">
              <a:highlight>
                <a:srgbClr val="00FFFF"/>
              </a:highlight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t-BR" b="1" dirty="0"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t-BR" b="1" dirty="0"/>
          </a:p>
        </p:txBody>
      </p:sp>
      <p:sp>
        <p:nvSpPr>
          <p:cNvPr id="6" name="Google Shape;119;p17">
            <a:extLst>
              <a:ext uri="{FF2B5EF4-FFF2-40B4-BE49-F238E27FC236}">
                <a16:creationId xmlns:a16="http://schemas.microsoft.com/office/drawing/2014/main" id="{7C5A98F9-EB8A-85D5-482A-41B8774C87A6}"/>
              </a:ext>
            </a:extLst>
          </p:cNvPr>
          <p:cNvSpPr txBox="1">
            <a:spLocks/>
          </p:cNvSpPr>
          <p:nvPr/>
        </p:nvSpPr>
        <p:spPr>
          <a:xfrm rot="897">
            <a:off x="7327966" y="4536806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4382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29c03e3d857_0_218"/>
          <p:cNvSpPr txBox="1">
            <a:spLocks noGrp="1"/>
          </p:cNvSpPr>
          <p:nvPr>
            <p:ph type="body" idx="1"/>
          </p:nvPr>
        </p:nvSpPr>
        <p:spPr>
          <a:xfrm>
            <a:off x="4665785" y="740314"/>
            <a:ext cx="3888300" cy="372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eaLnBrk="0" hangingPunct="0">
              <a:spcAft>
                <a:spcPts val="600"/>
              </a:spcAft>
            </a:pPr>
            <a:r>
              <a:rPr lang="pt-BR" dirty="0"/>
              <a:t>Ler e escrever quantias com escrita decimal e utilizando a simbologia R$;</a:t>
            </a:r>
          </a:p>
          <a:p>
            <a:pPr lvl="0" eaLnBrk="0" hangingPunct="0">
              <a:spcAft>
                <a:spcPts val="600"/>
              </a:spcAft>
            </a:pPr>
            <a:r>
              <a:rPr lang="pt-BR" dirty="0"/>
              <a:t>Compor e decompor valores, manipulando (ou não) cédulas e/ou moedas;</a:t>
            </a:r>
          </a:p>
          <a:p>
            <a:pPr lvl="0" eaLnBrk="0" hangingPunct="0">
              <a:spcAft>
                <a:spcPts val="600"/>
              </a:spcAft>
            </a:pPr>
            <a:r>
              <a:rPr lang="pt-BR" dirty="0"/>
              <a:t>Realizar trocas entre cédulas e/ou moedas, manipulando-as ou não.</a:t>
            </a:r>
          </a:p>
          <a:p>
            <a:pPr marL="342900" indent="-342900"/>
            <a:endParaRPr dirty="0"/>
          </a:p>
        </p:txBody>
      </p:sp>
      <p:sp>
        <p:nvSpPr>
          <p:cNvPr id="176" name="Google Shape;176;g29c03e3d857_0_218"/>
          <p:cNvSpPr txBox="1">
            <a:spLocks noGrp="1"/>
          </p:cNvSpPr>
          <p:nvPr>
            <p:ph type="body" idx="2"/>
          </p:nvPr>
        </p:nvSpPr>
        <p:spPr>
          <a:xfrm>
            <a:off x="434375" y="740314"/>
            <a:ext cx="3888300" cy="372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indent="-342900"/>
            <a:r>
              <a:rPr lang="pt-BR" dirty="0"/>
              <a:t>Sistema monetário brasileiro.</a:t>
            </a:r>
          </a:p>
          <a:p>
            <a:pPr marL="0" indent="0">
              <a:buNone/>
            </a:pPr>
            <a:r>
              <a:rPr lang="pt-BR" dirty="0"/>
              <a:t> </a:t>
            </a: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AD2AE6D4-E878-3404-4D44-E83046A058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5973" y="614795"/>
            <a:ext cx="8295900" cy="38655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pt-BR" b="1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Imagens e vídeos utilizados nesta aula:</a:t>
            </a:r>
          </a:p>
          <a:p>
            <a:pPr>
              <a:spcAft>
                <a:spcPts val="600"/>
              </a:spcAft>
            </a:pPr>
            <a:r>
              <a:rPr lang="pt-BR" b="1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Slide 4: </a:t>
            </a:r>
          </a:p>
          <a:p>
            <a:pPr>
              <a:spcAft>
                <a:spcPts val="600"/>
              </a:spcAft>
            </a:pPr>
            <a:r>
              <a:rPr lang="pt-BR" dirty="0">
                <a:latin typeface="+mj-lt"/>
              </a:rPr>
              <a:t>Getty Images. Disponível em: </a:t>
            </a:r>
            <a:r>
              <a:rPr lang="pt-BR" dirty="0">
                <a:latin typeface="+mj-lt"/>
                <a:ea typeface="Lato" panose="020F0502020204030203" pitchFamily="34" charset="0"/>
                <a:cs typeface="Lato" panose="020F0502020204030203" pitchFamily="34" charset="0"/>
                <a:hlinkClick r:id="rId3"/>
              </a:rPr>
              <a:t>https://www.gettyimages.com.br/detail/ilustra%C3%A7%C3%A3o/set-of-fresh-whole-half-cut-slice-and-leaves-ilustra%C3%A7%C3%A3o-royalty-free/1215301145?phrase=abacate&amp;adppopup=true</a:t>
            </a:r>
            <a:r>
              <a:rPr lang="pt-BR" dirty="0">
                <a:latin typeface="+mj-lt"/>
              </a:rPr>
              <a:t>. Acesso em 15 maio. 2024. </a:t>
            </a:r>
          </a:p>
          <a:p>
            <a:pPr>
              <a:spcAft>
                <a:spcPts val="600"/>
              </a:spcAft>
            </a:pPr>
            <a:r>
              <a:rPr lang="pt-BR" dirty="0">
                <a:latin typeface="+mj-lt"/>
              </a:rPr>
              <a:t>Getty Images. Disponível em: </a:t>
            </a:r>
            <a:r>
              <a:rPr lang="pt-BR" dirty="0">
                <a:latin typeface="+mn-lt"/>
                <a:ea typeface="Lato" panose="020F0502020204030203" pitchFamily="34" charset="0"/>
                <a:cs typeface="Lato" panose="020F0502020204030203" pitchFamily="34" charset="0"/>
                <a:hlinkClick r:id="rId4"/>
              </a:rPr>
              <a:t>https://www.gettyimages.com.br/detail/ilustra%C3%A7%C3%A3o/watercolor-vector-apple-on-white-background-ilustra%C3%A7%C3%A3o-royalty-free/1280233903?phrase=ma%C3%A7a&amp;adppopup=true</a:t>
            </a:r>
            <a:r>
              <a:rPr lang="pt-BR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  <a:r>
              <a:rPr lang="pt-BR" dirty="0">
                <a:latin typeface="+mj-lt"/>
              </a:rPr>
              <a:t>Acesso em 15 maio. 2024. </a:t>
            </a:r>
          </a:p>
          <a:p>
            <a:pPr>
              <a:spcAft>
                <a:spcPts val="600"/>
              </a:spcAft>
            </a:pPr>
            <a:r>
              <a:rPr lang="pt-BR" dirty="0">
                <a:latin typeface="+mj-lt"/>
              </a:rPr>
              <a:t>Getty Images. Disponível em: </a:t>
            </a:r>
            <a:r>
              <a:rPr lang="pt-BR" dirty="0">
                <a:latin typeface="+mn-lt"/>
                <a:hlinkClick r:id="rId5"/>
              </a:rPr>
              <a:t>https://www.gettyimages.com.br/detail/ilustra%C3%A7%C3%A3o/3d-realistic-isolated-vector-set-of-pineapple-ilustra%C3%A7%C3%A3o-royalty-free/1325403791?phrase=abacaxi&amp;adppopup=true</a:t>
            </a:r>
            <a:r>
              <a:rPr lang="pt-BR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  <a:r>
              <a:rPr lang="pt-BR" dirty="0">
                <a:latin typeface="+mj-lt"/>
              </a:rPr>
              <a:t>Acesso em 15 maio. 2024. </a:t>
            </a:r>
          </a:p>
          <a:p>
            <a:endParaRPr lang="pt-BR" dirty="0">
              <a:latin typeface="+mn-lt"/>
            </a:endParaRPr>
          </a:p>
          <a:p>
            <a:endParaRPr lang="pt-BR" b="1" dirty="0">
              <a:latin typeface="+mn-lt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t-BR" b="1" dirty="0">
              <a:latin typeface="+mn-lt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t-BR" b="1" dirty="0">
              <a:latin typeface="+mn-lt"/>
            </a:endParaRPr>
          </a:p>
        </p:txBody>
      </p:sp>
      <p:sp>
        <p:nvSpPr>
          <p:cNvPr id="3" name="Google Shape;119;p17">
            <a:extLst>
              <a:ext uri="{FF2B5EF4-FFF2-40B4-BE49-F238E27FC236}">
                <a16:creationId xmlns:a16="http://schemas.microsoft.com/office/drawing/2014/main" id="{7C5A98F9-EB8A-85D5-482A-41B8774C87A6}"/>
              </a:ext>
            </a:extLst>
          </p:cNvPr>
          <p:cNvSpPr txBox="1">
            <a:spLocks/>
          </p:cNvSpPr>
          <p:nvPr/>
        </p:nvSpPr>
        <p:spPr>
          <a:xfrm rot="897">
            <a:off x="7327966" y="4536806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039942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AD2AE6D4-E878-3404-4D44-E83046A058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8961" y="715614"/>
            <a:ext cx="8295900" cy="38655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pt-BR" sz="1600" b="1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Lista de Imagens e vídeos</a:t>
            </a:r>
          </a:p>
          <a:p>
            <a:pPr>
              <a:spcAft>
                <a:spcPts val="600"/>
              </a:spcAft>
            </a:pPr>
            <a:r>
              <a:rPr lang="pt-BR" b="1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Slide 4: </a:t>
            </a:r>
          </a:p>
          <a:p>
            <a:pPr>
              <a:spcAft>
                <a:spcPts val="600"/>
              </a:spcAft>
            </a:pPr>
            <a:r>
              <a:rPr lang="pt-BR" dirty="0">
                <a:latin typeface="+mj-lt"/>
              </a:rPr>
              <a:t>Getty Images. Disponível em: </a:t>
            </a:r>
            <a:r>
              <a:rPr lang="pt-BR" dirty="0">
                <a:latin typeface="+mn-lt"/>
                <a:hlinkClick r:id="rId3"/>
              </a:rPr>
              <a:t>https://www.gettyimages.com.br/detail/ilustra%C3%A7%C3%A3o/pear-bartlett-ilustra%C3%A7%C3%A3o-royalty-free/1297631257?phrase=pera&amp;adppopup=true</a:t>
            </a:r>
            <a:r>
              <a:rPr lang="pt-BR" dirty="0">
                <a:latin typeface="+mn-lt"/>
              </a:rPr>
              <a:t>. </a:t>
            </a:r>
            <a:r>
              <a:rPr lang="pt-BR" dirty="0">
                <a:latin typeface="+mj-lt"/>
              </a:rPr>
              <a:t>Acesso em 15 maio. 2024. </a:t>
            </a:r>
          </a:p>
          <a:p>
            <a:pPr>
              <a:spcAft>
                <a:spcPts val="600"/>
              </a:spcAft>
            </a:pPr>
            <a:r>
              <a:rPr lang="pt-BR" dirty="0">
                <a:latin typeface="+mj-lt"/>
              </a:rPr>
              <a:t>Getty Images. Disponível em: </a:t>
            </a:r>
            <a:r>
              <a:rPr lang="pt-BR" dirty="0">
                <a:latin typeface="+mn-lt"/>
                <a:hlinkClick r:id="rId4"/>
              </a:rPr>
              <a:t>https://www.gettyimages.com.br/detail/ilustra%C3%A7%C3%A3o/watercolor-illustration-of-melon-cantaloupe-ilustra%C3%A7%C3%A3o-royalty-free/1283864946?phrase=mel%C3%A3o&amp;adppopup=true</a:t>
            </a:r>
            <a:r>
              <a:rPr lang="pt-BR" dirty="0">
                <a:latin typeface="+mn-lt"/>
              </a:rPr>
              <a:t>. </a:t>
            </a:r>
            <a:r>
              <a:rPr lang="pt-BR" dirty="0">
                <a:latin typeface="+mj-lt"/>
              </a:rPr>
              <a:t>Acesso em 15 maio. 2024. </a:t>
            </a:r>
          </a:p>
          <a:p>
            <a:pPr>
              <a:spcAft>
                <a:spcPts val="600"/>
              </a:spcAft>
            </a:pPr>
            <a:r>
              <a:rPr lang="pt-BR" dirty="0">
                <a:latin typeface="+mj-lt"/>
              </a:rPr>
              <a:t>Getty Images. Disponível em: </a:t>
            </a:r>
            <a:r>
              <a:rPr lang="pt-BR" dirty="0">
                <a:latin typeface="+mn-lt"/>
                <a:hlinkClick r:id="rId5"/>
              </a:rPr>
              <a:t>https://www.gettyimages.com.br/detail/ilustra%C3%A7%C3%A3o/orange-whole-ilustra%C3%A7%C3%A3o-royalty-free/1292640609?phrase=laranja&amp;adppopup=true</a:t>
            </a:r>
            <a:r>
              <a:rPr lang="pt-BR" dirty="0">
                <a:latin typeface="+mn-lt"/>
              </a:rPr>
              <a:t>. </a:t>
            </a:r>
            <a:r>
              <a:rPr lang="pt-BR" dirty="0">
                <a:latin typeface="+mj-lt"/>
              </a:rPr>
              <a:t>Acesso em 15 maio. 2024. </a:t>
            </a:r>
          </a:p>
          <a:p>
            <a:endParaRPr lang="pt-BR" b="1" dirty="0">
              <a:latin typeface="+mn-lt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t-BR" b="1" dirty="0">
              <a:latin typeface="+mn-lt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t-BR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085265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AD2AE6D4-E878-3404-4D44-E83046A058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8961" y="715614"/>
            <a:ext cx="8295900" cy="38655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pt-BR" sz="1600" b="1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Lista de Imagens e vídeos</a:t>
            </a:r>
          </a:p>
          <a:p>
            <a:pPr>
              <a:spcAft>
                <a:spcPts val="600"/>
              </a:spcAft>
            </a:pPr>
            <a:r>
              <a:rPr lang="pt-BR" b="1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Slide 4:</a:t>
            </a:r>
          </a:p>
          <a:p>
            <a:pPr>
              <a:spcAft>
                <a:spcPts val="600"/>
              </a:spcAft>
            </a:pPr>
            <a:r>
              <a:rPr lang="pt-BR" dirty="0">
                <a:latin typeface="+mj-lt"/>
              </a:rPr>
              <a:t>Getty Images. Disponível em: </a:t>
            </a:r>
            <a:r>
              <a:rPr lang="pt-BR" dirty="0">
                <a:latin typeface="+mn-lt"/>
                <a:hlinkClick r:id="rId3"/>
              </a:rPr>
              <a:t>https://www.gettyimages.com.br/detail/ilustra%C3%A7%C3%A3o/papaya-ilustra%C3%A7%C3%A3o-royalty-free/165676934?phrase=mam%C3%A3o&amp;adppopup=true</a:t>
            </a:r>
            <a:r>
              <a:rPr lang="pt-BR" dirty="0">
                <a:latin typeface="+mn-lt"/>
              </a:rPr>
              <a:t>. </a:t>
            </a:r>
            <a:r>
              <a:rPr lang="pt-BR" dirty="0">
                <a:latin typeface="+mj-lt"/>
              </a:rPr>
              <a:t>Acesso em 15 maio. 2024. </a:t>
            </a:r>
          </a:p>
          <a:p>
            <a:endParaRPr lang="pt-BR" dirty="0">
              <a:highlight>
                <a:srgbClr val="00FFFF"/>
              </a:highlight>
              <a:latin typeface="+mn-lt"/>
            </a:endParaRPr>
          </a:p>
          <a:p>
            <a:pPr>
              <a:spcAft>
                <a:spcPts val="600"/>
              </a:spcAft>
            </a:pPr>
            <a:r>
              <a:rPr lang="pt-BR" b="1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Slide 5: </a:t>
            </a:r>
          </a:p>
          <a:p>
            <a:pPr>
              <a:spcAft>
                <a:spcPts val="600"/>
              </a:spcAft>
            </a:pPr>
            <a:r>
              <a:rPr lang="pt-BR" dirty="0">
                <a:latin typeface="+mj-lt"/>
              </a:rPr>
              <a:t>Getty Images. Disponível em: </a:t>
            </a:r>
            <a:r>
              <a:rPr lang="pt-BR" dirty="0">
                <a:latin typeface="+mn-lt"/>
                <a:hlinkClick r:id="rId4"/>
              </a:rPr>
              <a:t>https://www.gettyimages.com.br/detail/ilustra%C3%A7%C3%A3o/vector-character-illustration-of-cashier-and-ilustra%C3%A7%C3%A3o-royalty-free/1261572649?phrase=pessoa+passando+no+caixa+do+mercado&amp;adppopup=true</a:t>
            </a:r>
            <a:r>
              <a:rPr lang="pt-BR" dirty="0">
                <a:latin typeface="+mn-lt"/>
              </a:rPr>
              <a:t>. </a:t>
            </a:r>
            <a:r>
              <a:rPr lang="pt-BR" dirty="0">
                <a:latin typeface="+mj-lt"/>
              </a:rPr>
              <a:t>Acesso em 15 maio. 2024. </a:t>
            </a:r>
          </a:p>
          <a:p>
            <a:endParaRPr lang="pt-BR" b="1" dirty="0">
              <a:latin typeface="+mn-lt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t-BR" b="1" dirty="0">
              <a:latin typeface="+mn-lt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t-BR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497788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AD2AE6D4-E878-3404-4D44-E83046A058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8961" y="715614"/>
            <a:ext cx="8295900" cy="38655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pt-BR" sz="1600" b="1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Lista de Imagens e vídeos</a:t>
            </a:r>
          </a:p>
          <a:p>
            <a:pPr>
              <a:spcAft>
                <a:spcPts val="600"/>
              </a:spcAft>
            </a:pPr>
            <a:r>
              <a:rPr lang="pt-BR" b="1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Slides 9 e 10:</a:t>
            </a:r>
          </a:p>
          <a:p>
            <a:pPr marL="158750"/>
            <a:r>
              <a:rPr lang="pt-BR" dirty="0">
                <a:latin typeface="+mj-lt"/>
              </a:rPr>
              <a:t>Getty Images. Disponível em: </a:t>
            </a:r>
            <a:r>
              <a:rPr lang="pt-BR" dirty="0">
                <a:hlinkClick r:id="rId3"/>
              </a:rPr>
              <a:t>https://www.gettyimages.com.br/detail/foto/yellow-toy-car-imagem-royalty-free/1491690228?phrase=carro%2Bbrinquedo</a:t>
            </a:r>
            <a:r>
              <a:rPr lang="pt-BR" dirty="0"/>
              <a:t> </a:t>
            </a:r>
          </a:p>
          <a:p>
            <a:pPr marL="158750"/>
            <a:r>
              <a:rPr lang="pt-BR" dirty="0">
                <a:latin typeface="+mj-lt"/>
              </a:rPr>
              <a:t>Acesso em 15 maio. 2024. </a:t>
            </a:r>
          </a:p>
          <a:p>
            <a:pPr marL="158750"/>
            <a:r>
              <a:rPr lang="pt-BR" dirty="0">
                <a:hlinkClick r:id="rId4"/>
              </a:rPr>
              <a:t>https://www.gettyimages.com.br/detail/foto/plushie-doll-with-blue-shiny-eyes-isolated-on-imagem-royalty-free/1189975236?phrase=boneca&amp;adppopup=true</a:t>
            </a:r>
            <a:r>
              <a:rPr lang="pt-BR" dirty="0"/>
              <a:t> </a:t>
            </a:r>
          </a:p>
          <a:p>
            <a:pPr marL="158750"/>
            <a:r>
              <a:rPr lang="pt-BR" dirty="0">
                <a:latin typeface="+mj-lt"/>
              </a:rPr>
              <a:t>Acesso em 15 maio. 2024. </a:t>
            </a:r>
          </a:p>
          <a:p>
            <a:pPr marL="158750" indent="0">
              <a:buNone/>
            </a:pPr>
            <a:r>
              <a:rPr lang="pt-BR" dirty="0">
                <a:hlinkClick r:id="rId5"/>
              </a:rPr>
              <a:t>https://www.gettyimages.com.br/detail/foto/soccer-ball-isolated-on-the-white-background-imagem-royalty-free/610241662?phrase=bola</a:t>
            </a:r>
            <a:r>
              <a:rPr lang="pt-BR" dirty="0"/>
              <a:t> </a:t>
            </a:r>
          </a:p>
          <a:p>
            <a:pPr marL="158750" indent="0">
              <a:buNone/>
            </a:pPr>
            <a:r>
              <a:rPr lang="pt-BR" dirty="0">
                <a:hlinkClick r:id="rId6"/>
              </a:rPr>
              <a:t>https://www.gettyimages.com.br/detail/foto/robot-is-an-electric-toy-for-kids-childrens-imagem-royalty-free/1892412982?phrase=rob%C3%B4+brinquedo</a:t>
            </a:r>
            <a:r>
              <a:rPr lang="pt-BR" dirty="0"/>
              <a:t> </a:t>
            </a:r>
          </a:p>
          <a:p>
            <a:pPr>
              <a:spcAft>
                <a:spcPts val="600"/>
              </a:spcAft>
            </a:pPr>
            <a:r>
              <a:rPr lang="pt-BR" dirty="0">
                <a:latin typeface="+mj-lt"/>
              </a:rPr>
              <a:t>Acesso em 15 maio. 2024. </a:t>
            </a:r>
          </a:p>
        </p:txBody>
      </p:sp>
    </p:spTree>
    <p:extLst>
      <p:ext uri="{BB962C8B-B14F-4D97-AF65-F5344CB8AC3E}">
        <p14:creationId xmlns:p14="http://schemas.microsoft.com/office/powerpoint/2010/main" val="943162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AD2AE6D4-E878-3404-4D44-E83046A058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8961" y="715614"/>
            <a:ext cx="8295900" cy="38655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pt-BR" sz="1600" b="1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Lista de Imagens e vídeos</a:t>
            </a:r>
          </a:p>
          <a:p>
            <a:pPr>
              <a:spcAft>
                <a:spcPts val="600"/>
              </a:spcAft>
            </a:pPr>
            <a:r>
              <a:rPr lang="pt-BR" b="1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Slides 13 e 15:</a:t>
            </a:r>
          </a:p>
          <a:p>
            <a:r>
              <a:rPr lang="pt-BR" dirty="0">
                <a:latin typeface="+mj-lt"/>
              </a:rPr>
              <a:t>Getty Images. Disponível em: </a:t>
            </a:r>
            <a:r>
              <a:rPr lang="pt-BR" dirty="0">
                <a:hlinkClick r:id="rId3"/>
              </a:rPr>
              <a:t>https://www.gettyimages.com.br/detail/ilustra%C3%A7%C3%A3o/cheerful-farmer-holding-pumpkins-ilustra%C3%A7%C3%A3o-royalty-free/1212723217?phrase=homem%2Babobora</a:t>
            </a:r>
            <a:r>
              <a:rPr lang="pt-BR" dirty="0"/>
              <a:t> </a:t>
            </a:r>
          </a:p>
          <a:p>
            <a:r>
              <a:rPr lang="pt-BR" dirty="0">
                <a:latin typeface="+mj-lt"/>
              </a:rPr>
              <a:t>Acesso em 15 maio. 2024.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783019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C4C14EB2-DC94-69A2-BB6D-02CB2BAB6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2516" y="667822"/>
            <a:ext cx="8376000" cy="572700"/>
          </a:xfrm>
        </p:spPr>
        <p:txBody>
          <a:bodyPr/>
          <a:lstStyle/>
          <a:p>
            <a:r>
              <a:rPr lang="pt-BR" dirty="0"/>
              <a:t>CONVERSE COM A TURMA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idx="1"/>
          </p:nvPr>
        </p:nvSpPr>
        <p:spPr>
          <a:xfrm>
            <a:off x="4080435" y="1285888"/>
            <a:ext cx="4295550" cy="2540731"/>
          </a:xfr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indent="-342900">
              <a:spcAft>
                <a:spcPts val="600"/>
              </a:spcAft>
              <a:buChar char="●"/>
            </a:pPr>
            <a:r>
              <a:rPr lang="pt-BR" dirty="0"/>
              <a:t>Por que é importante pesquisar o preço dos produtos antes de comprá-los?</a:t>
            </a:r>
          </a:p>
          <a:p>
            <a:pPr marL="342900" indent="-342900">
              <a:spcAft>
                <a:spcPts val="600"/>
              </a:spcAft>
              <a:buChar char="●"/>
            </a:pPr>
            <a:r>
              <a:rPr lang="pt-BR" dirty="0"/>
              <a:t>Sua família tem o hábito de fazer pesquisas de preços a fim de economizar? </a:t>
            </a:r>
          </a:p>
          <a:p>
            <a:pPr marL="342900" indent="-342900">
              <a:buChar char="●"/>
            </a:pPr>
            <a:endParaRPr lang="pt-BR" dirty="0"/>
          </a:p>
          <a:p>
            <a:pPr marL="342900" indent="-342900">
              <a:buChar char="●"/>
            </a:pPr>
            <a:endParaRPr lang="pt-BR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50" y="1512903"/>
            <a:ext cx="3437812" cy="1880255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444726" y="3483890"/>
            <a:ext cx="81271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Char char="●"/>
            </a:pP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rPr>
              <a:t>Para fazer as compras no supermercado, os seus pais ou os adultos de sua casa fazem uma lista dos produtos que serão comprados? Por quê?</a:t>
            </a:r>
          </a:p>
        </p:txBody>
      </p:sp>
      <p:sp>
        <p:nvSpPr>
          <p:cNvPr id="14" name="Google Shape;119;p17">
            <a:extLst>
              <a:ext uri="{FF2B5EF4-FFF2-40B4-BE49-F238E27FC236}">
                <a16:creationId xmlns:a16="http://schemas.microsoft.com/office/drawing/2014/main" id="{7C5A98F9-EB8A-85D5-482A-41B8774C87A6}"/>
              </a:ext>
            </a:extLst>
          </p:cNvPr>
          <p:cNvSpPr txBox="1">
            <a:spLocks/>
          </p:cNvSpPr>
          <p:nvPr/>
        </p:nvSpPr>
        <p:spPr>
          <a:xfrm rot="897">
            <a:off x="7327966" y="4536806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  <p:grpSp>
        <p:nvGrpSpPr>
          <p:cNvPr id="2" name="Google Shape;121;p17">
            <a:extLst>
              <a:ext uri="{FF2B5EF4-FFF2-40B4-BE49-F238E27FC236}">
                <a16:creationId xmlns:a16="http://schemas.microsoft.com/office/drawing/2014/main" id="{21F6017B-5345-CB9F-0513-2243F571688D}"/>
              </a:ext>
            </a:extLst>
          </p:cNvPr>
          <p:cNvGrpSpPr/>
          <p:nvPr/>
        </p:nvGrpSpPr>
        <p:grpSpPr>
          <a:xfrm>
            <a:off x="5846189" y="315385"/>
            <a:ext cx="2986261" cy="496275"/>
            <a:chOff x="5895450" y="2091168"/>
            <a:chExt cx="2986261" cy="496275"/>
          </a:xfrm>
        </p:grpSpPr>
        <p:sp>
          <p:nvSpPr>
            <p:cNvPr id="5" name="Google Shape;122;p17">
              <a:extLst>
                <a:ext uri="{FF2B5EF4-FFF2-40B4-BE49-F238E27FC236}">
                  <a16:creationId xmlns:a16="http://schemas.microsoft.com/office/drawing/2014/main" id="{6D76E6B8-7CDB-7E8A-0D34-540A08158608}"/>
                </a:ext>
              </a:extLst>
            </p:cNvPr>
            <p:cNvSpPr txBox="1"/>
            <p:nvPr/>
          </p:nvSpPr>
          <p:spPr>
            <a:xfrm>
              <a:off x="6156168" y="2123878"/>
              <a:ext cx="2725543" cy="430857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pt-BR" sz="1600" b="1" dirty="0">
                  <a:solidFill>
                    <a:schemeClr val="dk1"/>
                  </a:solidFill>
                  <a:latin typeface="+mj-lt"/>
                  <a:ea typeface="Lato"/>
                  <a:cs typeface="Lato"/>
                  <a:sym typeface="Lato"/>
                </a:rPr>
                <a:t>VIREM E CONVERSEM</a:t>
              </a:r>
              <a:endParaRPr sz="1600" b="1" i="0" u="none" strike="noStrike" cap="none" dirty="0">
                <a:solidFill>
                  <a:schemeClr val="dk1"/>
                </a:solidFill>
                <a:latin typeface="+mj-lt"/>
                <a:ea typeface="Lato"/>
                <a:cs typeface="Lato"/>
                <a:sym typeface="Lato"/>
              </a:endParaRPr>
            </a:p>
          </p:txBody>
        </p:sp>
        <p:pic>
          <p:nvPicPr>
            <p:cNvPr id="6" name="Google Shape;123;p17">
              <a:extLst>
                <a:ext uri="{FF2B5EF4-FFF2-40B4-BE49-F238E27FC236}">
                  <a16:creationId xmlns:a16="http://schemas.microsoft.com/office/drawing/2014/main" id="{0146A729-09F3-005C-FB50-5850506DDA77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895450" y="2091168"/>
              <a:ext cx="521436" cy="49627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C50A1F76-D485-FE01-C5E0-97D406560E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556" y="643947"/>
            <a:ext cx="554960" cy="565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0211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C4C14EB2-DC94-69A2-BB6D-02CB2BAB6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279" y="632635"/>
            <a:ext cx="8376000" cy="572700"/>
          </a:xfrm>
        </p:spPr>
        <p:txBody>
          <a:bodyPr/>
          <a:lstStyle/>
          <a:p>
            <a:r>
              <a:rPr lang="pt-BR" dirty="0"/>
              <a:t>CONVERSE COM A TURMA</a:t>
            </a:r>
          </a:p>
        </p:txBody>
      </p:sp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>
          <a:xfrm>
            <a:off x="391208" y="1258048"/>
            <a:ext cx="4493237" cy="3297000"/>
          </a:xfrm>
        </p:spPr>
        <p:txBody>
          <a:bodyPr/>
          <a:lstStyle/>
          <a:p>
            <a:pPr marL="444500" lvl="0" indent="-342900" eaLnBrk="0" hangingPunct="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Como vocês sabem que o número escrito no folheto representa dinheiro?</a:t>
            </a:r>
          </a:p>
          <a:p>
            <a:pPr lvl="0" eaLnBrk="0" hangingPunct="0"/>
            <a:endParaRPr lang="pt-BR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44500" lvl="0" indent="-342900" eaLnBrk="0" hangingPunct="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Os preços dos produtos são todos iguais?</a:t>
            </a:r>
          </a:p>
          <a:p>
            <a:pPr lvl="0" eaLnBrk="0" hangingPunct="0"/>
            <a:endParaRPr lang="pt-BR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44500" lvl="0" indent="-342900" eaLnBrk="0" hangingPunct="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Como sabemos que um produto é mais caro que o outro?</a:t>
            </a:r>
          </a:p>
          <a:p>
            <a:endParaRPr lang="pt-BR" dirty="0"/>
          </a:p>
        </p:txBody>
      </p:sp>
      <p:sp>
        <p:nvSpPr>
          <p:cNvPr id="33" name="CaixaDeTexto 32"/>
          <p:cNvSpPr txBox="1"/>
          <p:nvPr/>
        </p:nvSpPr>
        <p:spPr>
          <a:xfrm>
            <a:off x="5348605" y="4522828"/>
            <a:ext cx="33057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Faça seu pedido!            </a:t>
            </a:r>
            <a:r>
              <a:rPr lang="pt-BR" sz="1200" b="1" dirty="0">
                <a:solidFill>
                  <a:schemeClr val="tx1"/>
                </a:solidFill>
              </a:rPr>
              <a:t>zap 9999.99.99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FFF517B-1721-F112-1804-BA569D446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305" y="646627"/>
            <a:ext cx="554960" cy="565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Agrupar 7">
            <a:extLst>
              <a:ext uri="{FF2B5EF4-FFF2-40B4-BE49-F238E27FC236}">
                <a16:creationId xmlns:a16="http://schemas.microsoft.com/office/drawing/2014/main" id="{6B32D5E1-0156-D0B8-F300-9729B1BA5EDA}"/>
              </a:ext>
            </a:extLst>
          </p:cNvPr>
          <p:cNvGrpSpPr/>
          <p:nvPr/>
        </p:nvGrpSpPr>
        <p:grpSpPr>
          <a:xfrm>
            <a:off x="5352637" y="280521"/>
            <a:ext cx="3547467" cy="4568120"/>
            <a:chOff x="5352637" y="280521"/>
            <a:chExt cx="3547467" cy="4568120"/>
          </a:xfrm>
        </p:grpSpPr>
        <p:grpSp>
          <p:nvGrpSpPr>
            <p:cNvPr id="88" name="Agrupar 87"/>
            <p:cNvGrpSpPr/>
            <p:nvPr/>
          </p:nvGrpSpPr>
          <p:grpSpPr>
            <a:xfrm>
              <a:off x="5352637" y="280521"/>
              <a:ext cx="3275256" cy="4568120"/>
              <a:chOff x="5286590" y="212933"/>
              <a:chExt cx="3275256" cy="4568120"/>
            </a:xfrm>
          </p:grpSpPr>
          <p:grpSp>
            <p:nvGrpSpPr>
              <p:cNvPr id="87" name="Agrupar 86"/>
              <p:cNvGrpSpPr/>
              <p:nvPr/>
            </p:nvGrpSpPr>
            <p:grpSpPr>
              <a:xfrm>
                <a:off x="5286590" y="212933"/>
                <a:ext cx="3275256" cy="4568120"/>
                <a:chOff x="5252856" y="226586"/>
                <a:chExt cx="3275256" cy="4568120"/>
              </a:xfrm>
            </p:grpSpPr>
            <p:grpSp>
              <p:nvGrpSpPr>
                <p:cNvPr id="40" name="Agrupar 39"/>
                <p:cNvGrpSpPr/>
                <p:nvPr/>
              </p:nvGrpSpPr>
              <p:grpSpPr>
                <a:xfrm>
                  <a:off x="5252856" y="226586"/>
                  <a:ext cx="3275256" cy="4568120"/>
                  <a:chOff x="5297244" y="252544"/>
                  <a:chExt cx="3275256" cy="4568120"/>
                </a:xfrm>
              </p:grpSpPr>
              <p:pic>
                <p:nvPicPr>
                  <p:cNvPr id="18" name="Imagem 17"/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5297244" y="252544"/>
                    <a:ext cx="3275256" cy="4568120"/>
                  </a:xfrm>
                  <a:prstGeom prst="rect">
                    <a:avLst/>
                  </a:prstGeom>
                </p:spPr>
              </p:pic>
              <p:pic>
                <p:nvPicPr>
                  <p:cNvPr id="14" name="Imagem 13"/>
                  <p:cNvPicPr>
                    <a:picLocks noChangeAspect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6593572" y="3693909"/>
                    <a:ext cx="571919" cy="398610"/>
                  </a:xfrm>
                  <a:prstGeom prst="rect">
                    <a:avLst/>
                  </a:prstGeom>
                </p:spPr>
              </p:pic>
              <p:sp>
                <p:nvSpPr>
                  <p:cNvPr id="16" name="CaixaDeTexto 15"/>
                  <p:cNvSpPr txBox="1"/>
                  <p:nvPr/>
                </p:nvSpPr>
                <p:spPr>
                  <a:xfrm flipH="1">
                    <a:off x="6496583" y="4112607"/>
                    <a:ext cx="834888" cy="276999"/>
                  </a:xfrm>
                  <a:prstGeom prst="rect">
                    <a:avLst/>
                  </a:prstGeom>
                  <a:solidFill>
                    <a:srgbClr val="FF0000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pt-BR" sz="1200" b="1" dirty="0">
                        <a:solidFill>
                          <a:schemeClr val="bg1"/>
                        </a:solidFill>
                      </a:rPr>
                      <a:t>R$ 11,80</a:t>
                    </a:r>
                  </a:p>
                </p:txBody>
              </p:sp>
              <p:pic>
                <p:nvPicPr>
                  <p:cNvPr id="19" name="Imagem 18"/>
                  <p:cNvPicPr>
                    <a:picLocks noChangeAspect="1"/>
                  </p:cNvPicPr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5690794" y="1777122"/>
                    <a:ext cx="574723" cy="275105"/>
                  </a:xfrm>
                  <a:prstGeom prst="rect">
                    <a:avLst/>
                  </a:prstGeom>
                </p:spPr>
              </p:pic>
              <p:sp>
                <p:nvSpPr>
                  <p:cNvPr id="20" name="CaixaDeTexto 19"/>
                  <p:cNvSpPr txBox="1"/>
                  <p:nvPr/>
                </p:nvSpPr>
                <p:spPr>
                  <a:xfrm flipH="1">
                    <a:off x="5547966" y="2255872"/>
                    <a:ext cx="887834" cy="276999"/>
                  </a:xfrm>
                  <a:prstGeom prst="rect">
                    <a:avLst/>
                  </a:prstGeom>
                  <a:solidFill>
                    <a:srgbClr val="FF0000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pt-BR" sz="1200" b="1" dirty="0">
                        <a:solidFill>
                          <a:schemeClr val="bg1"/>
                        </a:solidFill>
                      </a:rPr>
                      <a:t>R$ 14,50</a:t>
                    </a:r>
                  </a:p>
                </p:txBody>
              </p:sp>
              <p:pic>
                <p:nvPicPr>
                  <p:cNvPr id="21" name="Imagem 20"/>
                  <p:cNvPicPr>
                    <a:picLocks noChangeAspect="1"/>
                  </p:cNvPicPr>
                  <p:nvPr/>
                </p:nvPicPr>
                <p:blipFill>
                  <a:blip r:embed="rId7"/>
                  <a:stretch>
                    <a:fillRect/>
                  </a:stretch>
                </p:blipFill>
                <p:spPr>
                  <a:xfrm rot="996631">
                    <a:off x="5796481" y="3619822"/>
                    <a:ext cx="354234" cy="501033"/>
                  </a:xfrm>
                  <a:prstGeom prst="rect">
                    <a:avLst/>
                  </a:prstGeom>
                </p:spPr>
              </p:pic>
              <p:sp>
                <p:nvSpPr>
                  <p:cNvPr id="22" name="CaixaDeTexto 21"/>
                  <p:cNvSpPr txBox="1"/>
                  <p:nvPr/>
                </p:nvSpPr>
                <p:spPr>
                  <a:xfrm flipH="1">
                    <a:off x="5526137" y="4112606"/>
                    <a:ext cx="834888" cy="276999"/>
                  </a:xfrm>
                  <a:prstGeom prst="rect">
                    <a:avLst/>
                  </a:prstGeom>
                  <a:solidFill>
                    <a:srgbClr val="FF0000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pt-BR" sz="1200" b="1" dirty="0">
                        <a:solidFill>
                          <a:schemeClr val="bg1"/>
                        </a:solidFill>
                      </a:rPr>
                      <a:t>R$ 9,70</a:t>
                    </a:r>
                  </a:p>
                </p:txBody>
              </p:sp>
              <p:sp>
                <p:nvSpPr>
                  <p:cNvPr id="23" name="CaixaDeTexto 22"/>
                  <p:cNvSpPr txBox="1"/>
                  <p:nvPr/>
                </p:nvSpPr>
                <p:spPr>
                  <a:xfrm flipH="1">
                    <a:off x="7381418" y="4112605"/>
                    <a:ext cx="834888" cy="276999"/>
                  </a:xfrm>
                  <a:prstGeom prst="rect">
                    <a:avLst/>
                  </a:prstGeom>
                  <a:solidFill>
                    <a:srgbClr val="FF0000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pt-BR" sz="1200" b="1" dirty="0">
                        <a:solidFill>
                          <a:schemeClr val="bg1"/>
                        </a:solidFill>
                      </a:rPr>
                      <a:t>R$ 13,10</a:t>
                    </a:r>
                  </a:p>
                </p:txBody>
              </p:sp>
              <p:sp>
                <p:nvSpPr>
                  <p:cNvPr id="25" name="CaixaDeTexto 24"/>
                  <p:cNvSpPr txBox="1"/>
                  <p:nvPr/>
                </p:nvSpPr>
                <p:spPr>
                  <a:xfrm flipH="1">
                    <a:off x="5542208" y="3170690"/>
                    <a:ext cx="834888" cy="276999"/>
                  </a:xfrm>
                  <a:prstGeom prst="rect">
                    <a:avLst/>
                  </a:prstGeom>
                  <a:solidFill>
                    <a:srgbClr val="FF0000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pt-BR" sz="1200" b="1" dirty="0">
                        <a:solidFill>
                          <a:schemeClr val="bg1"/>
                        </a:solidFill>
                      </a:rPr>
                      <a:t>R$ 7,40 </a:t>
                    </a:r>
                  </a:p>
                </p:txBody>
              </p:sp>
              <p:sp>
                <p:nvSpPr>
                  <p:cNvPr id="26" name="CaixaDeTexto 25"/>
                  <p:cNvSpPr txBox="1"/>
                  <p:nvPr/>
                </p:nvSpPr>
                <p:spPr>
                  <a:xfrm flipH="1">
                    <a:off x="6484559" y="3170689"/>
                    <a:ext cx="834888" cy="276999"/>
                  </a:xfrm>
                  <a:prstGeom prst="rect">
                    <a:avLst/>
                  </a:prstGeom>
                  <a:solidFill>
                    <a:srgbClr val="FF0000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pt-BR" sz="1200" b="1" dirty="0">
                        <a:solidFill>
                          <a:schemeClr val="bg1"/>
                        </a:solidFill>
                      </a:rPr>
                      <a:t>R$ 6,80 </a:t>
                    </a:r>
                  </a:p>
                </p:txBody>
              </p:sp>
              <p:sp>
                <p:nvSpPr>
                  <p:cNvPr id="27" name="CaixaDeTexto 26"/>
                  <p:cNvSpPr txBox="1"/>
                  <p:nvPr/>
                </p:nvSpPr>
                <p:spPr>
                  <a:xfrm flipH="1">
                    <a:off x="7408586" y="3165177"/>
                    <a:ext cx="834888" cy="276999"/>
                  </a:xfrm>
                  <a:prstGeom prst="rect">
                    <a:avLst/>
                  </a:prstGeom>
                  <a:solidFill>
                    <a:srgbClr val="FF0000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pt-BR" sz="1200" b="1" dirty="0">
                        <a:solidFill>
                          <a:schemeClr val="bg1"/>
                        </a:solidFill>
                      </a:rPr>
                      <a:t>R$ 20,75</a:t>
                    </a:r>
                  </a:p>
                </p:txBody>
              </p:sp>
              <p:sp>
                <p:nvSpPr>
                  <p:cNvPr id="28" name="CaixaDeTexto 27"/>
                  <p:cNvSpPr txBox="1"/>
                  <p:nvPr/>
                </p:nvSpPr>
                <p:spPr>
                  <a:xfrm flipH="1">
                    <a:off x="6484559" y="2248920"/>
                    <a:ext cx="834888" cy="276999"/>
                  </a:xfrm>
                  <a:prstGeom prst="rect">
                    <a:avLst/>
                  </a:prstGeom>
                  <a:solidFill>
                    <a:srgbClr val="FF0000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pt-BR" sz="1200" b="1" dirty="0">
                        <a:solidFill>
                          <a:schemeClr val="bg1"/>
                        </a:solidFill>
                      </a:rPr>
                      <a:t>R$ 6,85</a:t>
                    </a:r>
                  </a:p>
                </p:txBody>
              </p:sp>
              <p:sp>
                <p:nvSpPr>
                  <p:cNvPr id="29" name="CaixaDeTexto 28"/>
                  <p:cNvSpPr txBox="1"/>
                  <p:nvPr/>
                </p:nvSpPr>
                <p:spPr>
                  <a:xfrm flipH="1">
                    <a:off x="7402365" y="2248920"/>
                    <a:ext cx="834888" cy="276999"/>
                  </a:xfrm>
                  <a:prstGeom prst="rect">
                    <a:avLst/>
                  </a:prstGeom>
                  <a:solidFill>
                    <a:srgbClr val="FF0000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pt-BR" sz="1200" b="1" dirty="0">
                        <a:solidFill>
                          <a:schemeClr val="bg1"/>
                        </a:solidFill>
                      </a:rPr>
                      <a:t>R$ 7,98</a:t>
                    </a:r>
                  </a:p>
                </p:txBody>
              </p:sp>
              <p:pic>
                <p:nvPicPr>
                  <p:cNvPr id="30" name="Imagem 29"/>
                  <p:cNvPicPr>
                    <a:picLocks noChangeAspect="1"/>
                  </p:cNvPicPr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>
                    <a:off x="5739714" y="2685862"/>
                    <a:ext cx="407734" cy="457302"/>
                  </a:xfrm>
                  <a:prstGeom prst="rect">
                    <a:avLst/>
                  </a:prstGeom>
                </p:spPr>
              </p:pic>
              <p:pic>
                <p:nvPicPr>
                  <p:cNvPr id="31" name="Imagem 30"/>
                  <p:cNvPicPr>
                    <a:picLocks noChangeAspect="1"/>
                  </p:cNvPicPr>
                  <p:nvPr/>
                </p:nvPicPr>
                <p:blipFill>
                  <a:blip r:embed="rId9"/>
                  <a:stretch>
                    <a:fillRect/>
                  </a:stretch>
                </p:blipFill>
                <p:spPr>
                  <a:xfrm rot="1936141">
                    <a:off x="7783713" y="3512418"/>
                    <a:ext cx="249389" cy="599449"/>
                  </a:xfrm>
                  <a:prstGeom prst="rect">
                    <a:avLst/>
                  </a:prstGeom>
                </p:spPr>
              </p:pic>
              <p:pic>
                <p:nvPicPr>
                  <p:cNvPr id="32" name="Imagem 31"/>
                  <p:cNvPicPr>
                    <a:picLocks noChangeAspect="1"/>
                  </p:cNvPicPr>
                  <p:nvPr/>
                </p:nvPicPr>
                <p:blipFill>
                  <a:blip r:embed="rId10"/>
                  <a:stretch>
                    <a:fillRect/>
                  </a:stretch>
                </p:blipFill>
                <p:spPr>
                  <a:xfrm rot="20378654">
                    <a:off x="6769922" y="2670738"/>
                    <a:ext cx="306288" cy="444509"/>
                  </a:xfrm>
                  <a:prstGeom prst="rect">
                    <a:avLst/>
                  </a:prstGeom>
                </p:spPr>
              </p:pic>
              <p:pic>
                <p:nvPicPr>
                  <p:cNvPr id="37" name="Imagem 36"/>
                  <p:cNvPicPr>
                    <a:picLocks noChangeAspect="1"/>
                  </p:cNvPicPr>
                  <p:nvPr/>
                </p:nvPicPr>
                <p:blipFill>
                  <a:blip r:embed="rId11"/>
                  <a:stretch>
                    <a:fillRect/>
                  </a:stretch>
                </p:blipFill>
                <p:spPr>
                  <a:xfrm>
                    <a:off x="7654642" y="2691099"/>
                    <a:ext cx="418194" cy="459553"/>
                  </a:xfrm>
                  <a:prstGeom prst="rect">
                    <a:avLst/>
                  </a:prstGeom>
                </p:spPr>
              </p:pic>
              <p:pic>
                <p:nvPicPr>
                  <p:cNvPr id="38" name="Imagem 37"/>
                  <p:cNvPicPr>
                    <a:picLocks noChangeAspect="1"/>
                  </p:cNvPicPr>
                  <p:nvPr/>
                </p:nvPicPr>
                <p:blipFill>
                  <a:blip r:embed="rId12"/>
                  <a:stretch>
                    <a:fillRect/>
                  </a:stretch>
                </p:blipFill>
                <p:spPr>
                  <a:xfrm>
                    <a:off x="6642918" y="1718903"/>
                    <a:ext cx="477553" cy="469725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17" name="CaixaDeTexto 16"/>
                <p:cNvSpPr txBox="1"/>
                <p:nvPr/>
              </p:nvSpPr>
              <p:spPr>
                <a:xfrm>
                  <a:off x="5943105" y="591626"/>
                  <a:ext cx="1542410" cy="101566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pt-BR" sz="1200" b="1" dirty="0">
                      <a:solidFill>
                        <a:schemeClr val="accent6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SUPERMERCADO </a:t>
                  </a:r>
                </a:p>
                <a:p>
                  <a:pPr algn="ctr"/>
                  <a:r>
                    <a:rPr lang="pt-BR" sz="1200" b="1" dirty="0">
                      <a:solidFill>
                        <a:schemeClr val="accent6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DA CIDADE</a:t>
                  </a:r>
                </a:p>
                <a:p>
                  <a:pPr algn="ctr"/>
                  <a:r>
                    <a:rPr lang="pt-BR" sz="1200" b="1" dirty="0">
                      <a:solidFill>
                        <a:schemeClr val="accent6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PROMOÇÃO </a:t>
                  </a:r>
                </a:p>
                <a:p>
                  <a:pPr algn="ctr"/>
                  <a:r>
                    <a:rPr lang="pt-BR" sz="1200" b="1" dirty="0">
                      <a:solidFill>
                        <a:schemeClr val="accent6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FRUTAS POR </a:t>
                  </a:r>
                </a:p>
                <a:p>
                  <a:pPr algn="ctr"/>
                  <a:r>
                    <a:rPr lang="pt-BR" sz="1200" b="1" dirty="0">
                      <a:solidFill>
                        <a:schemeClr val="accent6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QUILO</a:t>
                  </a:r>
                </a:p>
              </p:txBody>
            </p:sp>
          </p:grpSp>
          <p:sp>
            <p:nvSpPr>
              <p:cNvPr id="41" name="CaixaDeTexto 40"/>
              <p:cNvSpPr txBox="1"/>
              <p:nvPr/>
            </p:nvSpPr>
            <p:spPr>
              <a:xfrm flipH="1">
                <a:off x="5553972" y="2481084"/>
                <a:ext cx="803667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000" b="1" dirty="0"/>
                  <a:t>maçã</a:t>
                </a:r>
              </a:p>
            </p:txBody>
          </p:sp>
          <p:sp>
            <p:nvSpPr>
              <p:cNvPr id="42" name="CaixaDeTexto 41"/>
              <p:cNvSpPr txBox="1"/>
              <p:nvPr/>
            </p:nvSpPr>
            <p:spPr>
              <a:xfrm flipH="1">
                <a:off x="5620541" y="1552734"/>
                <a:ext cx="803667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000" b="1" dirty="0"/>
                  <a:t>melancia </a:t>
                </a:r>
              </a:p>
            </p:txBody>
          </p:sp>
          <p:sp>
            <p:nvSpPr>
              <p:cNvPr id="43" name="CaixaDeTexto 42"/>
              <p:cNvSpPr txBox="1"/>
              <p:nvPr/>
            </p:nvSpPr>
            <p:spPr>
              <a:xfrm flipH="1">
                <a:off x="6610358" y="2474984"/>
                <a:ext cx="803667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000" b="1" dirty="0"/>
                  <a:t>pera</a:t>
                </a:r>
              </a:p>
            </p:txBody>
          </p:sp>
          <p:sp>
            <p:nvSpPr>
              <p:cNvPr id="47" name="CaixaDeTexto 46"/>
              <p:cNvSpPr txBox="1"/>
              <p:nvPr/>
            </p:nvSpPr>
            <p:spPr>
              <a:xfrm flipH="1">
                <a:off x="5537312" y="3415030"/>
                <a:ext cx="803667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000" b="1" dirty="0"/>
                  <a:t>abacate</a:t>
                </a:r>
              </a:p>
            </p:txBody>
          </p:sp>
          <p:sp>
            <p:nvSpPr>
              <p:cNvPr id="48" name="CaixaDeTexto 47"/>
              <p:cNvSpPr txBox="1"/>
              <p:nvPr/>
            </p:nvSpPr>
            <p:spPr>
              <a:xfrm flipH="1">
                <a:off x="6522385" y="3437706"/>
                <a:ext cx="803667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000" b="1" dirty="0"/>
                  <a:t>banana</a:t>
                </a:r>
              </a:p>
            </p:txBody>
          </p:sp>
          <p:sp>
            <p:nvSpPr>
              <p:cNvPr id="49" name="CaixaDeTexto 48"/>
              <p:cNvSpPr txBox="1"/>
              <p:nvPr/>
            </p:nvSpPr>
            <p:spPr>
              <a:xfrm flipH="1">
                <a:off x="7386353" y="3411514"/>
                <a:ext cx="803667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000" b="1" dirty="0"/>
                  <a:t>abacaxi</a:t>
                </a:r>
              </a:p>
            </p:txBody>
          </p:sp>
          <p:sp>
            <p:nvSpPr>
              <p:cNvPr id="51" name="CaixaDeTexto 50"/>
              <p:cNvSpPr txBox="1"/>
              <p:nvPr/>
            </p:nvSpPr>
            <p:spPr>
              <a:xfrm flipH="1">
                <a:off x="6565155" y="1572247"/>
                <a:ext cx="803667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000" b="1" dirty="0"/>
                  <a:t>laranja</a:t>
                </a:r>
              </a:p>
            </p:txBody>
          </p:sp>
          <p:sp>
            <p:nvSpPr>
              <p:cNvPr id="52" name="CaixaDeTexto 51"/>
              <p:cNvSpPr txBox="1"/>
              <p:nvPr/>
            </p:nvSpPr>
            <p:spPr>
              <a:xfrm flipH="1">
                <a:off x="7509651" y="1559736"/>
                <a:ext cx="803667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000" b="1" dirty="0"/>
                  <a:t>mamão</a:t>
                </a:r>
              </a:p>
            </p:txBody>
          </p:sp>
          <p:sp>
            <p:nvSpPr>
              <p:cNvPr id="53" name="CaixaDeTexto 52"/>
              <p:cNvSpPr txBox="1"/>
              <p:nvPr/>
            </p:nvSpPr>
            <p:spPr>
              <a:xfrm flipH="1">
                <a:off x="7422932" y="2496993"/>
                <a:ext cx="803667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000" b="1" dirty="0"/>
                  <a:t>melão</a:t>
                </a:r>
              </a:p>
            </p:txBody>
          </p:sp>
        </p:grpSp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334F6194-EBAA-986B-9DA8-48093BC88722}"/>
                </a:ext>
              </a:extLst>
            </p:cNvPr>
            <p:cNvSpPr/>
            <p:nvPr/>
          </p:nvSpPr>
          <p:spPr>
            <a:xfrm>
              <a:off x="7386960" y="464066"/>
              <a:ext cx="1513144" cy="160630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9" name="Imagem 8">
            <a:extLst>
              <a:ext uri="{FF2B5EF4-FFF2-40B4-BE49-F238E27FC236}">
                <a16:creationId xmlns:a16="http://schemas.microsoft.com/office/drawing/2014/main" id="{CBCAE5DD-7C46-9784-A43C-2C39CACC740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719963" y="1805098"/>
            <a:ext cx="341697" cy="429001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F0CC2121-7502-4F04-E52E-8AB6070DE81E}"/>
              </a:ext>
            </a:extLst>
          </p:cNvPr>
          <p:cNvSpPr txBox="1"/>
          <p:nvPr/>
        </p:nvSpPr>
        <p:spPr>
          <a:xfrm flipH="1">
            <a:off x="7564940" y="1623483"/>
            <a:ext cx="8036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b="1" dirty="0"/>
              <a:t>mamão</a:t>
            </a:r>
          </a:p>
        </p:txBody>
      </p:sp>
      <p:pic>
        <p:nvPicPr>
          <p:cNvPr id="6" name="Imagem 5" descr="Diagrama&#10;&#10;Descrição gerada automaticamente">
            <a:extLst>
              <a:ext uri="{FF2B5EF4-FFF2-40B4-BE49-F238E27FC236}">
                <a16:creationId xmlns:a16="http://schemas.microsoft.com/office/drawing/2014/main" id="{C579AF86-90BE-7342-F606-FEF30A65D3B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426169" y="615394"/>
            <a:ext cx="1404120" cy="103327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7612198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82755916-1A26-A360-89A0-3BBB25441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4824" y="592392"/>
            <a:ext cx="7050808" cy="572700"/>
          </a:xfrm>
        </p:spPr>
        <p:txBody>
          <a:bodyPr/>
          <a:lstStyle/>
          <a:p>
            <a:r>
              <a:rPr lang="pt-BR" dirty="0"/>
              <a:t>VAMOS ÀS COMPRAS!</a:t>
            </a:r>
          </a:p>
        </p:txBody>
      </p:sp>
      <p:sp>
        <p:nvSpPr>
          <p:cNvPr id="4" name="Subtítulo 3">
            <a:extLst>
              <a:ext uri="{FF2B5EF4-FFF2-40B4-BE49-F238E27FC236}">
                <a16:creationId xmlns:a16="http://schemas.microsoft.com/office/drawing/2014/main" id="{023A5CC7-DAE0-A803-7D8A-CE52BB56CECE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 rot="-60000">
            <a:off x="131877" y="179635"/>
            <a:ext cx="1768210" cy="367500"/>
          </a:xfrm>
        </p:spPr>
        <p:txBody>
          <a:bodyPr/>
          <a:lstStyle/>
          <a:p>
            <a:r>
              <a:rPr lang="pt-BR" dirty="0"/>
              <a:t>VIVENCIANDO</a:t>
            </a:r>
          </a:p>
        </p:txBody>
      </p:sp>
      <p:pic>
        <p:nvPicPr>
          <p:cNvPr id="7" name="Google Shape;255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25422" y="306042"/>
            <a:ext cx="677636" cy="512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582" y="1866168"/>
            <a:ext cx="7240840" cy="3043999"/>
          </a:xfrm>
          <a:prstGeom prst="rect">
            <a:avLst/>
          </a:prstGeom>
        </p:spPr>
      </p:pic>
      <p:sp>
        <p:nvSpPr>
          <p:cNvPr id="10" name="Retângulo 9"/>
          <p:cNvSpPr/>
          <p:nvPr/>
        </p:nvSpPr>
        <p:spPr>
          <a:xfrm>
            <a:off x="890954" y="1128427"/>
            <a:ext cx="719796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/>
              <a:t>Nossa sala vai virar um minimercado. Participe de diferentes situações de compra e venda com a turma.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F63AB94C-A55E-06CA-E876-EF54EF6C2D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864" y="592392"/>
            <a:ext cx="554960" cy="565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0884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61D8071C-AB6D-4F37-01B1-6870D8E9F3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7054" y="802940"/>
            <a:ext cx="8258700" cy="545213"/>
          </a:xfrm>
        </p:spPr>
        <p:txBody>
          <a:bodyPr/>
          <a:lstStyle/>
          <a:p>
            <a:r>
              <a:rPr lang="pt-BR" dirty="0">
                <a:solidFill>
                  <a:srgbClr val="7030A0"/>
                </a:solidFill>
              </a:rPr>
              <a:t>1.</a:t>
            </a:r>
            <a:r>
              <a:rPr lang="pt-PT" dirty="0">
                <a:solidFill>
                  <a:srgbClr val="7030A0"/>
                </a:solidFill>
              </a:rPr>
              <a:t> </a:t>
            </a:r>
            <a:r>
              <a:rPr lang="pt-PT" dirty="0"/>
              <a:t>Observe os preços de alguns produtos no supermercado.</a:t>
            </a:r>
            <a:endParaRPr lang="pt-BR" dirty="0"/>
          </a:p>
        </p:txBody>
      </p:sp>
      <p:sp>
        <p:nvSpPr>
          <p:cNvPr id="4" name="Google Shape;119;p17">
            <a:extLst>
              <a:ext uri="{FF2B5EF4-FFF2-40B4-BE49-F238E27FC236}">
                <a16:creationId xmlns:a16="http://schemas.microsoft.com/office/drawing/2014/main" id="{7C5A98F9-EB8A-85D5-482A-41B8774C87A6}"/>
              </a:ext>
            </a:extLst>
          </p:cNvPr>
          <p:cNvSpPr txBox="1">
            <a:spLocks/>
          </p:cNvSpPr>
          <p:nvPr/>
        </p:nvSpPr>
        <p:spPr>
          <a:xfrm rot="897">
            <a:off x="7756815" y="4631075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2297" y="2284920"/>
            <a:ext cx="8067675" cy="1905000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54731646-0FFE-B7DF-E87A-B4A2EA43B0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5995" y="331975"/>
            <a:ext cx="731317" cy="507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657B0B59-204B-B2C7-6A43-ED142F771D5F}"/>
              </a:ext>
            </a:extLst>
          </p:cNvPr>
          <p:cNvSpPr/>
          <p:nvPr/>
        </p:nvSpPr>
        <p:spPr>
          <a:xfrm>
            <a:off x="575600" y="1592877"/>
            <a:ext cx="1063604" cy="557327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b="1" dirty="0">
                <a:solidFill>
                  <a:schemeClr val="tx1"/>
                </a:solidFill>
              </a:rPr>
              <a:t>R$ 4,60</a:t>
            </a:r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E16A8D6B-5E31-7792-D246-96B8C00CC556}"/>
              </a:ext>
            </a:extLst>
          </p:cNvPr>
          <p:cNvSpPr/>
          <p:nvPr/>
        </p:nvSpPr>
        <p:spPr>
          <a:xfrm>
            <a:off x="1931706" y="1592877"/>
            <a:ext cx="1063604" cy="557327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b="1" dirty="0">
                <a:solidFill>
                  <a:schemeClr val="tx1"/>
                </a:solidFill>
              </a:rPr>
              <a:t>R$ 2,10</a:t>
            </a:r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54229347-4195-2F02-135F-6B330B285000}"/>
              </a:ext>
            </a:extLst>
          </p:cNvPr>
          <p:cNvSpPr/>
          <p:nvPr/>
        </p:nvSpPr>
        <p:spPr>
          <a:xfrm>
            <a:off x="3287812" y="1592877"/>
            <a:ext cx="1063604" cy="557327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b="1" dirty="0">
                <a:solidFill>
                  <a:schemeClr val="tx1"/>
                </a:solidFill>
              </a:rPr>
              <a:t>R$ 3,50</a:t>
            </a:r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FE6A0F33-8178-0207-763C-104EEE00269B}"/>
              </a:ext>
            </a:extLst>
          </p:cNvPr>
          <p:cNvSpPr/>
          <p:nvPr/>
        </p:nvSpPr>
        <p:spPr>
          <a:xfrm>
            <a:off x="4643918" y="1592877"/>
            <a:ext cx="1063604" cy="557327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b="1" dirty="0">
                <a:solidFill>
                  <a:schemeClr val="tx1"/>
                </a:solidFill>
              </a:rPr>
              <a:t>R$ 2,30</a:t>
            </a:r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C449643E-D060-733C-AF0B-435E48C4F4EB}"/>
              </a:ext>
            </a:extLst>
          </p:cNvPr>
          <p:cNvSpPr/>
          <p:nvPr/>
        </p:nvSpPr>
        <p:spPr>
          <a:xfrm>
            <a:off x="6000024" y="1592877"/>
            <a:ext cx="1212271" cy="557327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b="1" dirty="0">
                <a:solidFill>
                  <a:schemeClr val="tx1"/>
                </a:solidFill>
              </a:rPr>
              <a:t>R$ 12,50</a:t>
            </a:r>
          </a:p>
        </p:txBody>
      </p: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9B02C21B-94DE-AEE9-F334-BDAE50BB57C5}"/>
              </a:ext>
            </a:extLst>
          </p:cNvPr>
          <p:cNvSpPr/>
          <p:nvPr/>
        </p:nvSpPr>
        <p:spPr>
          <a:xfrm>
            <a:off x="7504796" y="1592877"/>
            <a:ext cx="1063604" cy="557327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b="1" dirty="0">
                <a:solidFill>
                  <a:schemeClr val="tx1"/>
                </a:solidFill>
              </a:rPr>
              <a:t>R$ 3,00</a:t>
            </a:r>
          </a:p>
        </p:txBody>
      </p:sp>
    </p:spTree>
    <p:extLst>
      <p:ext uri="{BB962C8B-B14F-4D97-AF65-F5344CB8AC3E}">
        <p14:creationId xmlns:p14="http://schemas.microsoft.com/office/powerpoint/2010/main" val="20726359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61D8071C-AB6D-4F37-01B1-6870D8E9F3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077" y="916784"/>
            <a:ext cx="8258700" cy="443750"/>
          </a:xfrm>
        </p:spPr>
        <p:txBody>
          <a:bodyPr/>
          <a:lstStyle/>
          <a:p>
            <a:pPr marL="444500" indent="-342900">
              <a:buFont typeface="Arial" panose="020B0604020202020204" pitchFamily="34" charset="0"/>
              <a:buChar char="•"/>
            </a:pPr>
            <a:r>
              <a:rPr lang="pt-PT" dirty="0"/>
              <a:t>Agora, vamos completar a tabela a seguir.</a:t>
            </a:r>
          </a:p>
          <a:p>
            <a:endParaRPr lang="pt-BR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9941024"/>
              </p:ext>
            </p:extLst>
          </p:nvPr>
        </p:nvGraphicFramePr>
        <p:xfrm>
          <a:off x="628077" y="1648010"/>
          <a:ext cx="7730252" cy="2356831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448850">
                  <a:extLst>
                    <a:ext uri="{9D8B030D-6E8A-4147-A177-3AD203B41FA5}">
                      <a16:colId xmlns:a16="http://schemas.microsoft.com/office/drawing/2014/main" val="1432651554"/>
                    </a:ext>
                  </a:extLst>
                </a:gridCol>
                <a:gridCol w="1308625">
                  <a:extLst>
                    <a:ext uri="{9D8B030D-6E8A-4147-A177-3AD203B41FA5}">
                      <a16:colId xmlns:a16="http://schemas.microsoft.com/office/drawing/2014/main" val="594874805"/>
                    </a:ext>
                  </a:extLst>
                </a:gridCol>
                <a:gridCol w="4972777">
                  <a:extLst>
                    <a:ext uri="{9D8B030D-6E8A-4147-A177-3AD203B41FA5}">
                      <a16:colId xmlns:a16="http://schemas.microsoft.com/office/drawing/2014/main" val="164528246"/>
                    </a:ext>
                  </a:extLst>
                </a:gridCol>
              </a:tblGrid>
              <a:tr h="528031">
                <a:tc>
                  <a:txBody>
                    <a:bodyPr/>
                    <a:lstStyle/>
                    <a:p>
                      <a:pPr marL="156845" marR="151130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2000" b="1" spc="-1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Produto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B5E9"/>
                    </a:solidFill>
                  </a:tcPr>
                </a:tc>
                <a:tc>
                  <a:txBody>
                    <a:bodyPr/>
                    <a:lstStyle/>
                    <a:p>
                      <a:pPr marL="191770" marR="18605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2000" b="1" spc="-1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Preço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B5E9"/>
                    </a:solidFill>
                  </a:tcPr>
                </a:tc>
                <a:tc>
                  <a:txBody>
                    <a:bodyPr/>
                    <a:lstStyle/>
                    <a:p>
                      <a:pPr marL="1376045" marR="1370330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Valor</a:t>
                      </a:r>
                      <a:r>
                        <a:rPr lang="pt-PT" sz="2000" b="1" spc="-55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</a:t>
                      </a:r>
                      <a:r>
                        <a:rPr lang="pt-PT" sz="2000" b="1" spc="-55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2000" b="1" spc="-1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extenso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B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341336"/>
                  </a:ext>
                </a:extLst>
              </a:tr>
              <a:tr h="284480">
                <a:tc>
                  <a:txBody>
                    <a:bodyPr/>
                    <a:lstStyle/>
                    <a:p>
                      <a:pPr marL="156845" marR="151130" algn="l">
                        <a:spcBef>
                          <a:spcPts val="325"/>
                        </a:spcBef>
                        <a:spcAft>
                          <a:spcPts val="0"/>
                        </a:spcAft>
                      </a:pPr>
                      <a:r>
                        <a:rPr lang="pt-PT" sz="2000" b="0" spc="-10" dirty="0">
                          <a:solidFill>
                            <a:srgbClr val="231F2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Azeite</a:t>
                      </a:r>
                      <a:endParaRPr lang="pt-BR" sz="20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PT" sz="2000" b="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t-BR" sz="20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PT" sz="2000" b="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t-BR" sz="20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1239574"/>
                  </a:ext>
                </a:extLst>
              </a:tr>
              <a:tr h="28130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PT" sz="2000" b="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t-BR" sz="20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1770" marR="186055" algn="l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2000" b="0" dirty="0">
                          <a:solidFill>
                            <a:srgbClr val="231F2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R$ </a:t>
                      </a:r>
                      <a:r>
                        <a:rPr lang="pt-PT" sz="2000" b="0" spc="-20" dirty="0">
                          <a:solidFill>
                            <a:srgbClr val="231F2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4,60</a:t>
                      </a:r>
                      <a:endParaRPr lang="pt-BR" sz="20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PT" sz="2000" b="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t-BR" sz="20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7349221"/>
                  </a:ext>
                </a:extLst>
              </a:tr>
              <a:tr h="281305">
                <a:tc>
                  <a:txBody>
                    <a:bodyPr/>
                    <a:lstStyle/>
                    <a:p>
                      <a:pPr marL="156845" marR="150495" algn="l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2000" b="0" spc="-10">
                          <a:solidFill>
                            <a:srgbClr val="231F2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Leite</a:t>
                      </a:r>
                      <a:endParaRPr lang="pt-BR" sz="20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PT" sz="2000" b="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t-BR" sz="20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PT" sz="2000" b="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t-BR" sz="20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3421744"/>
                  </a:ext>
                </a:extLst>
              </a:tr>
              <a:tr h="28130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PT" sz="2000" b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t-BR" sz="20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PT" sz="2000" b="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t-BR" sz="20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0165" algn="l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2000" b="0" dirty="0">
                          <a:solidFill>
                            <a:srgbClr val="231F2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Dois</a:t>
                      </a:r>
                      <a:r>
                        <a:rPr lang="pt-PT" sz="2000" b="0" spc="-15" dirty="0">
                          <a:solidFill>
                            <a:srgbClr val="231F2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2000" b="0" dirty="0">
                          <a:solidFill>
                            <a:srgbClr val="231F2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reais</a:t>
                      </a:r>
                      <a:r>
                        <a:rPr lang="pt-PT" sz="2000" b="0" spc="-10" dirty="0">
                          <a:solidFill>
                            <a:srgbClr val="231F2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2000" b="0" dirty="0">
                          <a:solidFill>
                            <a:srgbClr val="231F2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pt-PT" sz="2000" b="0" spc="-15" dirty="0">
                          <a:solidFill>
                            <a:srgbClr val="231F2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2000" b="0" dirty="0">
                          <a:solidFill>
                            <a:srgbClr val="231F2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dez</a:t>
                      </a:r>
                      <a:r>
                        <a:rPr lang="pt-PT" sz="2000" b="0" spc="-10" dirty="0">
                          <a:solidFill>
                            <a:srgbClr val="231F2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centavos</a:t>
                      </a:r>
                      <a:endParaRPr lang="pt-BR" sz="20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4388780"/>
                  </a:ext>
                </a:extLst>
              </a:tr>
              <a:tr h="281305">
                <a:tc>
                  <a:txBody>
                    <a:bodyPr/>
                    <a:lstStyle/>
                    <a:p>
                      <a:pPr marL="156845" marR="151130" algn="l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2000" b="0" spc="-10">
                          <a:solidFill>
                            <a:srgbClr val="231F2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Margarina</a:t>
                      </a:r>
                      <a:endParaRPr lang="pt-BR" sz="20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PT" sz="2000" b="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t-BR" sz="20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PT" sz="2000" b="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t-BR" sz="20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2156521"/>
                  </a:ext>
                </a:extLst>
              </a:tr>
              <a:tr h="28003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PT" sz="2000" b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t-BR" sz="20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1770" marR="186055" algn="l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2000" b="0" dirty="0">
                          <a:solidFill>
                            <a:srgbClr val="231F2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R$ </a:t>
                      </a:r>
                      <a:r>
                        <a:rPr lang="pt-PT" sz="2000" b="0" spc="-20" dirty="0">
                          <a:solidFill>
                            <a:srgbClr val="231F2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3,50</a:t>
                      </a:r>
                      <a:endParaRPr lang="pt-BR" sz="20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PT" sz="2000" b="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t-BR" sz="20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1771436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2A2E8728-F825-8BD4-E10F-08A68413F5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163" y="297745"/>
            <a:ext cx="626973" cy="489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60312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61D8071C-AB6D-4F37-01B1-6870D8E9F3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077" y="916784"/>
            <a:ext cx="8258700" cy="443750"/>
          </a:xfrm>
        </p:spPr>
        <p:txBody>
          <a:bodyPr/>
          <a:lstStyle/>
          <a:p>
            <a:pPr marL="444500" indent="-342900">
              <a:buFont typeface="Arial" panose="020B0604020202020204" pitchFamily="34" charset="0"/>
              <a:buChar char="•"/>
            </a:pPr>
            <a:r>
              <a:rPr lang="pt-PT" dirty="0"/>
              <a:t>Agora, vamos completar a tabela a seguir.</a:t>
            </a:r>
          </a:p>
          <a:p>
            <a:endParaRPr lang="pt-BR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8518157"/>
              </p:ext>
            </p:extLst>
          </p:nvPr>
        </p:nvGraphicFramePr>
        <p:xfrm>
          <a:off x="628077" y="1648010"/>
          <a:ext cx="7730252" cy="2661631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448850">
                  <a:extLst>
                    <a:ext uri="{9D8B030D-6E8A-4147-A177-3AD203B41FA5}">
                      <a16:colId xmlns:a16="http://schemas.microsoft.com/office/drawing/2014/main" val="1432651554"/>
                    </a:ext>
                  </a:extLst>
                </a:gridCol>
                <a:gridCol w="1308625">
                  <a:extLst>
                    <a:ext uri="{9D8B030D-6E8A-4147-A177-3AD203B41FA5}">
                      <a16:colId xmlns:a16="http://schemas.microsoft.com/office/drawing/2014/main" val="594874805"/>
                    </a:ext>
                  </a:extLst>
                </a:gridCol>
                <a:gridCol w="4972777">
                  <a:extLst>
                    <a:ext uri="{9D8B030D-6E8A-4147-A177-3AD203B41FA5}">
                      <a16:colId xmlns:a16="http://schemas.microsoft.com/office/drawing/2014/main" val="164528246"/>
                    </a:ext>
                  </a:extLst>
                </a:gridCol>
              </a:tblGrid>
              <a:tr h="528031">
                <a:tc>
                  <a:txBody>
                    <a:bodyPr/>
                    <a:lstStyle/>
                    <a:p>
                      <a:pPr marL="156845" marR="151130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2000" b="1" spc="-1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Produto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B5E9"/>
                    </a:solidFill>
                  </a:tcPr>
                </a:tc>
                <a:tc>
                  <a:txBody>
                    <a:bodyPr/>
                    <a:lstStyle/>
                    <a:p>
                      <a:pPr marL="191770" marR="18605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2000" b="1" spc="-1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Preço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B5E9"/>
                    </a:solidFill>
                  </a:tcPr>
                </a:tc>
                <a:tc>
                  <a:txBody>
                    <a:bodyPr/>
                    <a:lstStyle/>
                    <a:p>
                      <a:pPr marL="1376045" marR="1370330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Valor</a:t>
                      </a:r>
                      <a:r>
                        <a:rPr lang="pt-PT" sz="2000" b="1" spc="-55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</a:t>
                      </a:r>
                      <a:r>
                        <a:rPr lang="pt-PT" sz="2000" b="1" spc="-55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2000" b="1" spc="-1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extenso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B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341336"/>
                  </a:ext>
                </a:extLst>
              </a:tr>
              <a:tr h="284480">
                <a:tc>
                  <a:txBody>
                    <a:bodyPr/>
                    <a:lstStyle/>
                    <a:p>
                      <a:pPr marL="72000" marR="151130" algn="l">
                        <a:spcBef>
                          <a:spcPts val="325"/>
                        </a:spcBef>
                        <a:spcAft>
                          <a:spcPts val="0"/>
                        </a:spcAft>
                      </a:pPr>
                      <a:r>
                        <a:rPr lang="pt-PT" sz="2000" b="0" spc="-10" dirty="0">
                          <a:solidFill>
                            <a:srgbClr val="231F2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Azeite</a:t>
                      </a:r>
                      <a:endParaRPr lang="pt-BR" sz="20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2000" b="1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R$</a:t>
                      </a:r>
                      <a:r>
                        <a:rPr lang="pt-PT" sz="2000" b="1" baseline="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12,50</a:t>
                      </a:r>
                      <a:endParaRPr lang="pt-B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PT" sz="2000" b="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pt-PT" sz="2000" b="1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Doze</a:t>
                      </a:r>
                      <a:r>
                        <a:rPr lang="pt-PT" sz="2000" b="1" baseline="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reais e cinquenta centavos</a:t>
                      </a:r>
                      <a:endParaRPr lang="pt-B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1239574"/>
                  </a:ext>
                </a:extLst>
              </a:tr>
              <a:tr h="281305">
                <a:tc>
                  <a:txBody>
                    <a:bodyPr/>
                    <a:lstStyle/>
                    <a:p>
                      <a:pPr marL="72000" algn="l">
                        <a:spcAft>
                          <a:spcPts val="0"/>
                        </a:spcAft>
                      </a:pPr>
                      <a:r>
                        <a:rPr lang="pt-PT" sz="2000" b="1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Feijão</a:t>
                      </a:r>
                      <a:endParaRPr lang="pt-B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1770" marR="18605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2000" b="0" dirty="0">
                          <a:solidFill>
                            <a:srgbClr val="231F2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R$ </a:t>
                      </a:r>
                      <a:r>
                        <a:rPr lang="pt-PT" sz="2000" b="0" spc="-20" dirty="0">
                          <a:solidFill>
                            <a:srgbClr val="231F2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4,60</a:t>
                      </a:r>
                      <a:endParaRPr lang="pt-BR" sz="20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PT" sz="2000" b="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pt-PT" sz="2000" b="1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Quatro reais e sessenta centavos</a:t>
                      </a:r>
                      <a:endParaRPr lang="pt-B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7349221"/>
                  </a:ext>
                </a:extLst>
              </a:tr>
              <a:tr h="281305">
                <a:tc>
                  <a:txBody>
                    <a:bodyPr/>
                    <a:lstStyle/>
                    <a:p>
                      <a:pPr marL="72000" marR="150495" algn="l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2000" b="0" spc="-10" dirty="0">
                          <a:solidFill>
                            <a:srgbClr val="231F2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Leite</a:t>
                      </a:r>
                      <a:endParaRPr lang="pt-BR" sz="20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2000" b="1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R$ 3,00</a:t>
                      </a:r>
                      <a:endParaRPr lang="pt-B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PT" sz="2000" b="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pt-PT" sz="2000" b="1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Três reais</a:t>
                      </a:r>
                      <a:endParaRPr lang="pt-B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3421744"/>
                  </a:ext>
                </a:extLst>
              </a:tr>
              <a:tr h="281305">
                <a:tc>
                  <a:txBody>
                    <a:bodyPr/>
                    <a:lstStyle/>
                    <a:p>
                      <a:pPr marL="72000" algn="l">
                        <a:spcAft>
                          <a:spcPts val="0"/>
                        </a:spcAft>
                      </a:pPr>
                      <a:r>
                        <a:rPr lang="pt-PT" sz="2000" b="1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Macarrão</a:t>
                      </a:r>
                      <a:endParaRPr lang="pt-B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2000" b="1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R$ 2,10</a:t>
                      </a:r>
                      <a:endParaRPr lang="pt-B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0165" algn="l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2000" b="0" dirty="0">
                          <a:solidFill>
                            <a:srgbClr val="231F2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Dois</a:t>
                      </a:r>
                      <a:r>
                        <a:rPr lang="pt-PT" sz="2000" b="0" spc="-15" dirty="0">
                          <a:solidFill>
                            <a:srgbClr val="231F2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2000" b="0" dirty="0">
                          <a:solidFill>
                            <a:srgbClr val="231F2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reais</a:t>
                      </a:r>
                      <a:r>
                        <a:rPr lang="pt-PT" sz="2000" b="0" spc="-10" dirty="0">
                          <a:solidFill>
                            <a:srgbClr val="231F2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2000" b="0" dirty="0">
                          <a:solidFill>
                            <a:srgbClr val="231F2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pt-PT" sz="2000" b="0" spc="-15" dirty="0">
                          <a:solidFill>
                            <a:srgbClr val="231F2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2000" b="0" dirty="0">
                          <a:solidFill>
                            <a:srgbClr val="231F2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dez</a:t>
                      </a:r>
                      <a:r>
                        <a:rPr lang="pt-PT" sz="2000" b="0" spc="-10" dirty="0">
                          <a:solidFill>
                            <a:srgbClr val="231F2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centavos</a:t>
                      </a:r>
                      <a:endParaRPr lang="pt-BR" sz="20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4388780"/>
                  </a:ext>
                </a:extLst>
              </a:tr>
              <a:tr h="281305">
                <a:tc>
                  <a:txBody>
                    <a:bodyPr/>
                    <a:lstStyle/>
                    <a:p>
                      <a:pPr marL="72000" marR="151130" algn="l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2000" b="0" spc="-10" dirty="0">
                          <a:solidFill>
                            <a:srgbClr val="231F2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Margarina</a:t>
                      </a:r>
                      <a:endParaRPr lang="pt-BR" sz="20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2000" b="1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R$ 2,30</a:t>
                      </a:r>
                      <a:endParaRPr lang="pt-B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PT" sz="2000" b="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pt-PT" sz="2000" b="1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Dois reais e trinta centavos</a:t>
                      </a:r>
                      <a:endParaRPr lang="pt-B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2156521"/>
                  </a:ext>
                </a:extLst>
              </a:tr>
              <a:tr h="280035">
                <a:tc>
                  <a:txBody>
                    <a:bodyPr/>
                    <a:lstStyle/>
                    <a:p>
                      <a:pPr marL="72000" algn="l">
                        <a:spcAft>
                          <a:spcPts val="0"/>
                        </a:spcAft>
                      </a:pPr>
                      <a:r>
                        <a:rPr lang="pt-PT" sz="2000" b="1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Farinha de trigo</a:t>
                      </a:r>
                      <a:endParaRPr lang="pt-B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1770" marR="18605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2000" b="0" dirty="0">
                          <a:solidFill>
                            <a:srgbClr val="231F2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R$ </a:t>
                      </a:r>
                      <a:r>
                        <a:rPr lang="pt-PT" sz="2000" b="0" spc="-20" dirty="0">
                          <a:solidFill>
                            <a:srgbClr val="231F2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3,50</a:t>
                      </a:r>
                      <a:endParaRPr lang="pt-BR" sz="20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PT" sz="2000" b="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pt-PT" sz="2000" b="1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Três reais e cinquenta centavos</a:t>
                      </a:r>
                      <a:endParaRPr lang="pt-B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1771436"/>
                  </a:ext>
                </a:extLst>
              </a:tr>
            </a:tbl>
          </a:graphicData>
        </a:graphic>
      </p:graphicFrame>
      <p:sp>
        <p:nvSpPr>
          <p:cNvPr id="4" name="Título 2">
            <a:extLst>
              <a:ext uri="{FF2B5EF4-FFF2-40B4-BE49-F238E27FC236}">
                <a16:creationId xmlns:a16="http://schemas.microsoft.com/office/drawing/2014/main" id="{1561CD92-3A2F-DE88-FD43-ED947DFE8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8976" y="257033"/>
            <a:ext cx="1981545" cy="572700"/>
          </a:xfrm>
        </p:spPr>
        <p:txBody>
          <a:bodyPr/>
          <a:lstStyle/>
          <a:p>
            <a:r>
              <a:rPr lang="pt-BR" dirty="0"/>
              <a:t>Correção</a:t>
            </a:r>
          </a:p>
        </p:txBody>
      </p:sp>
      <p:pic>
        <p:nvPicPr>
          <p:cNvPr id="5" name="Google Shape;252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58329" y="303897"/>
            <a:ext cx="424543" cy="4789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7348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61D8071C-AB6D-4F37-01B1-6870D8E9F3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390" y="647786"/>
            <a:ext cx="7655169" cy="719945"/>
          </a:xfrm>
        </p:spPr>
        <p:txBody>
          <a:bodyPr/>
          <a:lstStyle/>
          <a:p>
            <a:pPr lvl="0"/>
            <a:r>
              <a:rPr lang="pt-BR" dirty="0">
                <a:solidFill>
                  <a:srgbClr val="7030A0"/>
                </a:solidFill>
              </a:rPr>
              <a:t>2.</a:t>
            </a:r>
            <a:r>
              <a:rPr lang="pt-PT" dirty="0">
                <a:solidFill>
                  <a:srgbClr val="7030A0"/>
                </a:solidFill>
              </a:rPr>
              <a:t> </a:t>
            </a:r>
            <a:r>
              <a:rPr lang="pt-PT" dirty="0"/>
              <a:t>Escreva como deve ser feita a leitura dos preços dos produtos a seguir.</a:t>
            </a:r>
            <a:endParaRPr lang="pt-BR" dirty="0"/>
          </a:p>
          <a:p>
            <a:endParaRPr lang="pt-BR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504093" y="3574883"/>
            <a:ext cx="660789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pt-BR" sz="2000" dirty="0"/>
              <a:t>Carrinho:___________________________________</a:t>
            </a:r>
          </a:p>
          <a:p>
            <a:pPr marL="342900" indent="-342900"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pt-BR" sz="2000" dirty="0"/>
              <a:t>Boneca:____________________________________</a:t>
            </a:r>
          </a:p>
          <a:p>
            <a:pPr marL="342900" indent="-342900"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pt-BR" sz="2000" dirty="0"/>
              <a:t>Bola:______________________________________</a:t>
            </a:r>
          </a:p>
          <a:p>
            <a:pPr marL="342900" indent="-342900"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pt-BR" sz="2000" dirty="0"/>
              <a:t>Robô:____________________________________</a:t>
            </a:r>
          </a:p>
        </p:txBody>
      </p: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E5305933-CA06-C9D8-B5AD-3E3957401658}"/>
              </a:ext>
            </a:extLst>
          </p:cNvPr>
          <p:cNvGrpSpPr/>
          <p:nvPr/>
        </p:nvGrpSpPr>
        <p:grpSpPr>
          <a:xfrm>
            <a:off x="1089474" y="1991685"/>
            <a:ext cx="6812764" cy="1656485"/>
            <a:chOff x="1414003" y="2050802"/>
            <a:chExt cx="6812764" cy="1656485"/>
          </a:xfrm>
        </p:grpSpPr>
        <p:pic>
          <p:nvPicPr>
            <p:cNvPr id="5" name="Imagem 4" descr="Desenho de um caminhão&#10;&#10;Descrição gerada automaticamente com confiança baixa">
              <a:extLst>
                <a:ext uri="{FF2B5EF4-FFF2-40B4-BE49-F238E27FC236}">
                  <a16:creationId xmlns:a16="http://schemas.microsoft.com/office/drawing/2014/main" id="{9F1880FE-3235-6643-F26B-29FB5D1ACA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143" t="10409" r="8998" b="10396"/>
            <a:stretch/>
          </p:blipFill>
          <p:spPr>
            <a:xfrm>
              <a:off x="1414003" y="2336851"/>
              <a:ext cx="1856051" cy="1220502"/>
            </a:xfrm>
            <a:prstGeom prst="rect">
              <a:avLst/>
            </a:prstGeom>
          </p:spPr>
        </p:pic>
        <p:pic>
          <p:nvPicPr>
            <p:cNvPr id="12" name="Imagem 11" descr="Bebê de roupa rosa&#10;&#10;Descrição gerada automaticamente com confiança média">
              <a:extLst>
                <a:ext uri="{FF2B5EF4-FFF2-40B4-BE49-F238E27FC236}">
                  <a16:creationId xmlns:a16="http://schemas.microsoft.com/office/drawing/2014/main" id="{6B0842B1-294E-8E91-88C0-12027AC6D5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3339" t="5916" r="12445" b="7762"/>
            <a:stretch/>
          </p:blipFill>
          <p:spPr>
            <a:xfrm>
              <a:off x="3605427" y="2050802"/>
              <a:ext cx="1136263" cy="1656485"/>
            </a:xfrm>
            <a:prstGeom prst="rect">
              <a:avLst/>
            </a:prstGeom>
          </p:spPr>
        </p:pic>
        <p:pic>
          <p:nvPicPr>
            <p:cNvPr id="18" name="Imagem 17" descr="Bola de futebol&#10;&#10;Descrição gerada automaticamente com confiança média">
              <a:extLst>
                <a:ext uri="{FF2B5EF4-FFF2-40B4-BE49-F238E27FC236}">
                  <a16:creationId xmlns:a16="http://schemas.microsoft.com/office/drawing/2014/main" id="{AC1960AF-3E04-69A3-B181-68F423BEEA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3446" t="11601" r="13244" b="11312"/>
            <a:stretch/>
          </p:blipFill>
          <p:spPr>
            <a:xfrm>
              <a:off x="5254832" y="2346889"/>
              <a:ext cx="1196557" cy="1258209"/>
            </a:xfrm>
            <a:prstGeom prst="rect">
              <a:avLst/>
            </a:prstGeom>
          </p:spPr>
        </p:pic>
        <p:pic>
          <p:nvPicPr>
            <p:cNvPr id="20" name="Imagem 19" descr="Brinquedo em formato de coração&#10;&#10;Descrição gerada automaticamente com confiança baixa">
              <a:extLst>
                <a:ext uri="{FF2B5EF4-FFF2-40B4-BE49-F238E27FC236}">
                  <a16:creationId xmlns:a16="http://schemas.microsoft.com/office/drawing/2014/main" id="{D88E5A55-BE00-A4F9-BF57-36ABA3C1E6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9823" b="89980" l="9735" r="91740">
                          <a14:foregroundMark x1="91740" y1="53635" x2="90560" y2="49509"/>
                          <a14:foregroundMark x1="29204" y1="88605" x2="38348" y2="89194"/>
                        </a14:backgroundRemoval>
                      </a14:imgEffect>
                    </a14:imgLayer>
                  </a14:imgProps>
                </a:ext>
              </a:extLst>
            </a:blip>
            <a:srcRect t="13457" b="9001"/>
            <a:stretch/>
          </p:blipFill>
          <p:spPr>
            <a:xfrm>
              <a:off x="6933114" y="2170038"/>
              <a:ext cx="1293653" cy="1506145"/>
            </a:xfrm>
            <a:prstGeom prst="rect">
              <a:avLst/>
            </a:prstGeom>
          </p:spPr>
        </p:pic>
      </p:grpSp>
      <p:pic>
        <p:nvPicPr>
          <p:cNvPr id="5122" name="Picture 2">
            <a:extLst>
              <a:ext uri="{FF2B5EF4-FFF2-40B4-BE49-F238E27FC236}">
                <a16:creationId xmlns:a16="http://schemas.microsoft.com/office/drawing/2014/main" id="{A62BF9B6-29EA-3059-C44B-0040B50730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163" y="297745"/>
            <a:ext cx="626973" cy="489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luxograma: Terminação 2">
            <a:extLst>
              <a:ext uri="{FF2B5EF4-FFF2-40B4-BE49-F238E27FC236}">
                <a16:creationId xmlns:a16="http://schemas.microsoft.com/office/drawing/2014/main" id="{C7E335AE-F0E3-0B8A-E97C-B64E51BB196C}"/>
              </a:ext>
            </a:extLst>
          </p:cNvPr>
          <p:cNvSpPr/>
          <p:nvPr/>
        </p:nvSpPr>
        <p:spPr>
          <a:xfrm>
            <a:off x="3227306" y="1528774"/>
            <a:ext cx="1243445" cy="402260"/>
          </a:xfrm>
          <a:prstGeom prst="flowChartTerminator">
            <a:avLst/>
          </a:prstGeom>
          <a:solidFill>
            <a:schemeClr val="bg1"/>
          </a:solidFill>
          <a:ln w="28575">
            <a:solidFill>
              <a:srgbClr val="7030A0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dirty="0">
                <a:solidFill>
                  <a:schemeClr val="tx1"/>
                </a:solidFill>
              </a:rPr>
              <a:t>R$ 82,50</a:t>
            </a:r>
          </a:p>
        </p:txBody>
      </p:sp>
      <p:sp>
        <p:nvSpPr>
          <p:cNvPr id="4" name="Fluxograma: Terminação 3">
            <a:extLst>
              <a:ext uri="{FF2B5EF4-FFF2-40B4-BE49-F238E27FC236}">
                <a16:creationId xmlns:a16="http://schemas.microsoft.com/office/drawing/2014/main" id="{C12E640D-81FF-7755-8334-03E661486761}"/>
              </a:ext>
            </a:extLst>
          </p:cNvPr>
          <p:cNvSpPr/>
          <p:nvPr/>
        </p:nvSpPr>
        <p:spPr>
          <a:xfrm>
            <a:off x="1514170" y="1545484"/>
            <a:ext cx="1243445" cy="402260"/>
          </a:xfrm>
          <a:prstGeom prst="flowChartTerminator">
            <a:avLst/>
          </a:prstGeom>
          <a:solidFill>
            <a:schemeClr val="bg1"/>
          </a:solidFill>
          <a:ln w="28575">
            <a:solidFill>
              <a:srgbClr val="7030A0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dirty="0">
                <a:solidFill>
                  <a:schemeClr val="tx1"/>
                </a:solidFill>
              </a:rPr>
              <a:t>R$ 76,00</a:t>
            </a:r>
          </a:p>
        </p:txBody>
      </p:sp>
      <p:sp>
        <p:nvSpPr>
          <p:cNvPr id="7" name="Fluxograma: Terminação 6">
            <a:extLst>
              <a:ext uri="{FF2B5EF4-FFF2-40B4-BE49-F238E27FC236}">
                <a16:creationId xmlns:a16="http://schemas.microsoft.com/office/drawing/2014/main" id="{9C723E70-7A70-1D68-257B-C8A5C5F8B543}"/>
              </a:ext>
            </a:extLst>
          </p:cNvPr>
          <p:cNvSpPr/>
          <p:nvPr/>
        </p:nvSpPr>
        <p:spPr>
          <a:xfrm>
            <a:off x="6608585" y="1539262"/>
            <a:ext cx="1243445" cy="402260"/>
          </a:xfrm>
          <a:prstGeom prst="flowChartTerminator">
            <a:avLst/>
          </a:prstGeom>
          <a:solidFill>
            <a:schemeClr val="bg1"/>
          </a:solidFill>
          <a:ln w="28575">
            <a:solidFill>
              <a:srgbClr val="7030A0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dirty="0">
                <a:solidFill>
                  <a:schemeClr val="tx1"/>
                </a:solidFill>
              </a:rPr>
              <a:t>R$ 98,70</a:t>
            </a:r>
          </a:p>
        </p:txBody>
      </p:sp>
      <p:sp>
        <p:nvSpPr>
          <p:cNvPr id="8" name="Fluxograma: Terminação 7">
            <a:extLst>
              <a:ext uri="{FF2B5EF4-FFF2-40B4-BE49-F238E27FC236}">
                <a16:creationId xmlns:a16="http://schemas.microsoft.com/office/drawing/2014/main" id="{54D542C7-E00A-1E17-E0A9-7C42734088A9}"/>
              </a:ext>
            </a:extLst>
          </p:cNvPr>
          <p:cNvSpPr/>
          <p:nvPr/>
        </p:nvSpPr>
        <p:spPr>
          <a:xfrm>
            <a:off x="4940442" y="1545484"/>
            <a:ext cx="1243445" cy="402260"/>
          </a:xfrm>
          <a:prstGeom prst="flowChartTerminator">
            <a:avLst/>
          </a:prstGeom>
          <a:solidFill>
            <a:schemeClr val="bg1"/>
          </a:solidFill>
          <a:ln w="28575">
            <a:solidFill>
              <a:srgbClr val="7030A0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dirty="0">
                <a:solidFill>
                  <a:schemeClr val="tx1"/>
                </a:solidFill>
              </a:rPr>
              <a:t>R$ 68,30</a:t>
            </a:r>
          </a:p>
        </p:txBody>
      </p:sp>
    </p:spTree>
    <p:extLst>
      <p:ext uri="{BB962C8B-B14F-4D97-AF65-F5344CB8AC3E}">
        <p14:creationId xmlns:p14="http://schemas.microsoft.com/office/powerpoint/2010/main" val="1745322271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fbeb102-8e9f-472b-adc1-a7108b369a00" xsi:nil="true"/>
    <lcf76f155ced4ddcb4097134ff3c332f xmlns="7700c5b6-cec6-4932-ab65-4424302d85df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21DD28DD41C34BB26B27A198B61028" ma:contentTypeVersion="15" ma:contentTypeDescription="Crie um novo documento." ma:contentTypeScope="" ma:versionID="8be0c53f8159811f2ebfb5b8c4e5c077">
  <xsd:schema xmlns:xsd="http://www.w3.org/2001/XMLSchema" xmlns:xs="http://www.w3.org/2001/XMLSchema" xmlns:p="http://schemas.microsoft.com/office/2006/metadata/properties" xmlns:ns2="7700c5b6-cec6-4932-ab65-4424302d85df" xmlns:ns3="6fbeb102-8e9f-472b-adc1-a7108b369a00" targetNamespace="http://schemas.microsoft.com/office/2006/metadata/properties" ma:root="true" ma:fieldsID="5a24e8a8d305135857aa5cc5cf0c6ecb" ns2:_="" ns3:_="">
    <xsd:import namespace="7700c5b6-cec6-4932-ab65-4424302d85df"/>
    <xsd:import namespace="6fbeb102-8e9f-472b-adc1-a7108b369a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00c5b6-cec6-4932-ab65-4424302d8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a85b3961-dbc6-48b8-bc39-d380478928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eb102-8e9f-472b-adc1-a7108b369a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6da8504-40be-47e3-b753-f2039a36043c}" ma:internalName="TaxCatchAll" ma:showField="CatchAllData" ma:web="6fbeb102-8e9f-472b-adc1-a7108b369a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FE85D10-B6A2-4B2F-830A-6252098F4D50}">
  <ds:schemaRefs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purl.org/dc/elements/1.1/"/>
    <ds:schemaRef ds:uri="ea1b7b51-7113-41d5-b42d-e3d894b4bbb2"/>
    <ds:schemaRef ds:uri="http://www.w3.org/XML/1998/namespace"/>
    <ds:schemaRef ds:uri="http://schemas.microsoft.com/office/infopath/2007/PartnerControls"/>
    <ds:schemaRef ds:uri="8df6c129-bb82-47a1-992e-9cb160171cc9"/>
  </ds:schemaRefs>
</ds:datastoreItem>
</file>

<file path=customXml/itemProps2.xml><?xml version="1.0" encoding="utf-8"?>
<ds:datastoreItem xmlns:ds="http://schemas.openxmlformats.org/officeDocument/2006/customXml" ds:itemID="{F22CAEB0-E7D7-457D-8CAE-29DC1DA94CE3}"/>
</file>

<file path=customXml/itemProps3.xml><?xml version="1.0" encoding="utf-8"?>
<ds:datastoreItem xmlns:ds="http://schemas.openxmlformats.org/officeDocument/2006/customXml" ds:itemID="{10C204D7-8738-4FCC-AFC3-0C8EF0D8256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1123</TotalTime>
  <Words>2334</Words>
  <Application>Microsoft Office PowerPoint</Application>
  <PresentationFormat>Apresentação na tela (16:9)</PresentationFormat>
  <Paragraphs>253</Paragraphs>
  <Slides>25</Slides>
  <Notes>24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31" baseType="lpstr">
      <vt:lpstr>Lato</vt:lpstr>
      <vt:lpstr>Grandstander SemiBold</vt:lpstr>
      <vt:lpstr>Grandstander</vt:lpstr>
      <vt:lpstr>Grandstander Medium</vt:lpstr>
      <vt:lpstr>Arial</vt:lpstr>
      <vt:lpstr>Simple Light</vt:lpstr>
      <vt:lpstr>Apresentação do PowerPoint</vt:lpstr>
      <vt:lpstr>Apresentação do PowerPoint</vt:lpstr>
      <vt:lpstr>CONVERSE COM A TURMA</vt:lpstr>
      <vt:lpstr>CONVERSE COM A TURMA</vt:lpstr>
      <vt:lpstr>VAMOS ÀS COMPRAS!</vt:lpstr>
      <vt:lpstr>Apresentação do PowerPoint</vt:lpstr>
      <vt:lpstr>Apresentação do PowerPoint</vt:lpstr>
      <vt:lpstr>Correção</vt:lpstr>
      <vt:lpstr>Apresentação do PowerPoint</vt:lpstr>
      <vt:lpstr>Correção</vt:lpstr>
      <vt:lpstr>Apresentação do PowerPoint</vt:lpstr>
      <vt:lpstr>Correção</vt:lpstr>
      <vt:lpstr>Apresentação do PowerPoint</vt:lpstr>
      <vt:lpstr>Apresentação do PowerPoint</vt:lpstr>
      <vt:lpstr>Apresentação do PowerPoint</vt:lpstr>
      <vt:lpstr>Correção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>Viviane Da Costa Batista Pereira</dc:creator>
  <cp:keywords/>
  <dc:description/>
  <cp:lastModifiedBy>Joyce Andrade Souza De Aguiar</cp:lastModifiedBy>
  <cp:revision>87</cp:revision>
  <dcterms:modified xsi:type="dcterms:W3CDTF">2024-11-21T12:12:39Z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</Properties>
</file>