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83" r:id="rId9"/>
    <p:sldId id="260" r:id="rId10"/>
    <p:sldId id="261" r:id="rId11"/>
    <p:sldId id="281" r:id="rId12"/>
    <p:sldId id="269" r:id="rId13"/>
    <p:sldId id="271" r:id="rId14"/>
    <p:sldId id="268" r:id="rId15"/>
    <p:sldId id="278" r:id="rId16"/>
    <p:sldId id="284" r:id="rId17"/>
    <p:sldId id="289" r:id="rId18"/>
    <p:sldId id="272" r:id="rId19"/>
    <p:sldId id="286" r:id="rId20"/>
    <p:sldId id="287" r:id="rId21"/>
    <p:sldId id="263" r:id="rId22"/>
    <p:sldId id="265" r:id="rId23"/>
    <p:sldId id="266" r:id="rId24"/>
    <p:sldId id="267" r:id="rId25"/>
  </p:sldIdLst>
  <p:sldSz cx="9144000" cy="5143500" type="screen16x9"/>
  <p:notesSz cx="6858000" cy="9144000"/>
  <p:embeddedFontLst>
    <p:embeddedFont>
      <p:font typeface="Grandstander" panose="020B0604020202020204" charset="0"/>
      <p:regular r:id="rId27"/>
      <p:bold r:id="rId28"/>
      <p:italic r:id="rId29"/>
      <p:boldItalic r:id="rId30"/>
    </p:embeddedFont>
    <p:embeddedFont>
      <p:font typeface="Grandstander Medium" panose="020B0604020202020204" charset="0"/>
      <p:regular r:id="rId31"/>
      <p:bold r:id="rId32"/>
      <p:italic r:id="rId33"/>
      <p:boldItalic r:id="rId34"/>
    </p:embeddedFont>
    <p:embeddedFont>
      <p:font typeface="Grandstander SemiBold" panose="020B0604020202020204" charset="0"/>
      <p:regular r:id="rId35"/>
      <p:bold r:id="rId36"/>
      <p:italic r:id="rId37"/>
      <p:boldItalic r:id="rId38"/>
    </p:embeddedFont>
    <p:embeddedFont>
      <p:font typeface="Lato" panose="020F0502020204030203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hDG9iiwmdjWjXVCR6R/hhmYfE6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E40B6D-C33A-4359-B737-A6B3C970B7BA}" v="38" dt="2024-10-10T19:33:33.383"/>
  </p1510:revLst>
</p1510:revInfo>
</file>

<file path=ppt/tableStyles.xml><?xml version="1.0" encoding="utf-8"?>
<a:tblStyleLst xmlns:a="http://schemas.openxmlformats.org/drawingml/2006/main" def="{AB9CB82F-773E-4328-BC28-069BF226E9C5}">
  <a:tblStyle styleId="{AB9CB82F-773E-4328-BC28-069BF226E9C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3"/>
    <p:restoredTop sz="68293" autoAdjust="0"/>
  </p:normalViewPr>
  <p:slideViewPr>
    <p:cSldViewPr snapToGrid="0">
      <p:cViewPr varScale="1">
        <p:scale>
          <a:sx n="103" d="100"/>
          <a:sy n="103" d="100"/>
        </p:scale>
        <p:origin x="2076" y="9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94E40B6D-C33A-4359-B737-A6B3C970B7BA}"/>
    <pc:docChg chg="undo custSel addSld delSld modSld">
      <pc:chgData name="Joyce Andrade Souza De Aguiar" userId="6e2b048a-bead-44fd-9e92-f86f28b9ace1" providerId="ADAL" clId="{94E40B6D-C33A-4359-B737-A6B3C970B7BA}" dt="2024-11-21T13:06:14.571" v="315" actId="6549"/>
      <pc:docMkLst>
        <pc:docMk/>
      </pc:docMkLst>
      <pc:sldChg chg="modSp mod modNotesTx">
        <pc:chgData name="Joyce Andrade Souza De Aguiar" userId="6e2b048a-bead-44fd-9e92-f86f28b9ace1" providerId="ADAL" clId="{94E40B6D-C33A-4359-B737-A6B3C970B7BA}" dt="2024-10-25T19:08:40.807" v="271" actId="6549"/>
        <pc:sldMkLst>
          <pc:docMk/>
          <pc:sldMk cId="0" sldId="256"/>
        </pc:sldMkLst>
        <pc:spChg chg="mod">
          <ac:chgData name="Joyce Andrade Souza De Aguiar" userId="6e2b048a-bead-44fd-9e92-f86f28b9ace1" providerId="ADAL" clId="{94E40B6D-C33A-4359-B737-A6B3C970B7BA}" dt="2024-10-10T18:44:44.887" v="7" actId="20577"/>
          <ac:spMkLst>
            <pc:docMk/>
            <pc:sldMk cId="0" sldId="256"/>
            <ac:spMk id="102" creationId="{00000000-0000-0000-0000-000000000000}"/>
          </ac:spMkLst>
        </pc:spChg>
      </pc:sldChg>
      <pc:sldChg chg="modNotesTx">
        <pc:chgData name="Joyce Andrade Souza De Aguiar" userId="6e2b048a-bead-44fd-9e92-f86f28b9ace1" providerId="ADAL" clId="{94E40B6D-C33A-4359-B737-A6B3C970B7BA}" dt="2024-10-10T18:44:55.112" v="9" actId="6549"/>
        <pc:sldMkLst>
          <pc:docMk/>
          <pc:sldMk cId="0" sldId="257"/>
        </pc:sldMkLst>
      </pc:sldChg>
      <pc:sldChg chg="addSp delSp modSp mod modNotesTx">
        <pc:chgData name="Joyce Andrade Souza De Aguiar" userId="6e2b048a-bead-44fd-9e92-f86f28b9ace1" providerId="ADAL" clId="{94E40B6D-C33A-4359-B737-A6B3C970B7BA}" dt="2024-10-10T19:10:08.259" v="80" actId="20577"/>
        <pc:sldMkLst>
          <pc:docMk/>
          <pc:sldMk cId="0" sldId="258"/>
        </pc:sldMkLst>
        <pc:spChg chg="mod">
          <ac:chgData name="Joyce Andrade Souza De Aguiar" userId="6e2b048a-bead-44fd-9e92-f86f28b9ace1" providerId="ADAL" clId="{94E40B6D-C33A-4359-B737-A6B3C970B7BA}" dt="2024-10-10T19:09:10.421" v="61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09:25.883" v="64" actId="1076"/>
          <ac:spMkLst>
            <pc:docMk/>
            <pc:sldMk cId="0" sldId="258"/>
            <ac:spMk id="3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09:13.304" v="62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09:15.277" v="63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2" creationId="{8DCCE3BF-EBF1-F1BC-39B3-9E63B63E5896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3" creationId="{166AC06F-E6A6-8FD7-2965-186827BCD03A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4" creationId="{4870881B-D708-09A7-1E32-E692E0DB2D0A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5" creationId="{B4080C89-6B44-429C-EF9A-8DB0AA3FB4F4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6" creationId="{2CB4FAE2-795B-F764-CBEC-8987152BAE96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7" creationId="{B00853BB-B114-498C-BBD2-1C4665A3C608}"/>
          </ac:spMkLst>
        </pc:spChg>
        <pc:spChg chg="mod">
          <ac:chgData name="Joyce Andrade Souza De Aguiar" userId="6e2b048a-bead-44fd-9e92-f86f28b9ace1" providerId="ADAL" clId="{94E40B6D-C33A-4359-B737-A6B3C970B7BA}" dt="2024-10-10T18:57:20.486" v="16"/>
          <ac:spMkLst>
            <pc:docMk/>
            <pc:sldMk cId="0" sldId="258"/>
            <ac:spMk id="18" creationId="{78CCD2E5-A6C8-6260-84C6-A2C97475EA3F}"/>
          </ac:spMkLst>
        </pc:spChg>
        <pc:spChg chg="mod topLvl">
          <ac:chgData name="Joyce Andrade Souza De Aguiar" userId="6e2b048a-bead-44fd-9e92-f86f28b9ace1" providerId="ADAL" clId="{94E40B6D-C33A-4359-B737-A6B3C970B7BA}" dt="2024-10-10T19:07:06.540" v="50" actId="164"/>
          <ac:spMkLst>
            <pc:docMk/>
            <pc:sldMk cId="0" sldId="258"/>
            <ac:spMk id="21" creationId="{27717D47-39E3-EE9C-6A98-7BFDEE6CEDCD}"/>
          </ac:spMkLst>
        </pc:spChg>
        <pc:spChg chg="mod topLvl">
          <ac:chgData name="Joyce Andrade Souza De Aguiar" userId="6e2b048a-bead-44fd-9e92-f86f28b9ace1" providerId="ADAL" clId="{94E40B6D-C33A-4359-B737-A6B3C970B7BA}" dt="2024-10-10T19:07:06.540" v="50" actId="164"/>
          <ac:spMkLst>
            <pc:docMk/>
            <pc:sldMk cId="0" sldId="258"/>
            <ac:spMk id="22" creationId="{3BD0A0CF-6630-C80E-0764-ED347BD0189E}"/>
          </ac:spMkLst>
        </pc:spChg>
        <pc:spChg chg="mod topLvl">
          <ac:chgData name="Joyce Andrade Souza De Aguiar" userId="6e2b048a-bead-44fd-9e92-f86f28b9ace1" providerId="ADAL" clId="{94E40B6D-C33A-4359-B737-A6B3C970B7BA}" dt="2024-10-10T19:07:06.540" v="50" actId="164"/>
          <ac:spMkLst>
            <pc:docMk/>
            <pc:sldMk cId="0" sldId="258"/>
            <ac:spMk id="23" creationId="{FA1A31E4-B80F-1D54-4A4B-E8F0E49CF4BB}"/>
          </ac:spMkLst>
        </pc:spChg>
        <pc:spChg chg="mod ord topLvl">
          <ac:chgData name="Joyce Andrade Souza De Aguiar" userId="6e2b048a-bead-44fd-9e92-f86f28b9ace1" providerId="ADAL" clId="{94E40B6D-C33A-4359-B737-A6B3C970B7BA}" dt="2024-10-10T19:07:06.540" v="50" actId="164"/>
          <ac:spMkLst>
            <pc:docMk/>
            <pc:sldMk cId="0" sldId="258"/>
            <ac:spMk id="24" creationId="{C3064737-6C9D-BE2E-CE28-D11666633042}"/>
          </ac:spMkLst>
        </pc:spChg>
        <pc:spChg chg="mod topLvl">
          <ac:chgData name="Joyce Andrade Souza De Aguiar" userId="6e2b048a-bead-44fd-9e92-f86f28b9ace1" providerId="ADAL" clId="{94E40B6D-C33A-4359-B737-A6B3C970B7BA}" dt="2024-10-10T19:07:17.695" v="53" actId="164"/>
          <ac:spMkLst>
            <pc:docMk/>
            <pc:sldMk cId="0" sldId="258"/>
            <ac:spMk id="25" creationId="{7AC5966B-217C-77E0-BCBE-8EAC6F3ED0A8}"/>
          </ac:spMkLst>
        </pc:spChg>
        <pc:spChg chg="mod topLvl">
          <ac:chgData name="Joyce Andrade Souza De Aguiar" userId="6e2b048a-bead-44fd-9e92-f86f28b9ace1" providerId="ADAL" clId="{94E40B6D-C33A-4359-B737-A6B3C970B7BA}" dt="2024-10-10T19:07:17.695" v="53" actId="164"/>
          <ac:spMkLst>
            <pc:docMk/>
            <pc:sldMk cId="0" sldId="258"/>
            <ac:spMk id="26" creationId="{05312777-1D19-B51C-0291-2601A4CB846C}"/>
          </ac:spMkLst>
        </pc:spChg>
        <pc:spChg chg="mod topLvl">
          <ac:chgData name="Joyce Andrade Souza De Aguiar" userId="6e2b048a-bead-44fd-9e92-f86f28b9ace1" providerId="ADAL" clId="{94E40B6D-C33A-4359-B737-A6B3C970B7BA}" dt="2024-10-10T19:07:17.695" v="53" actId="164"/>
          <ac:spMkLst>
            <pc:docMk/>
            <pc:sldMk cId="0" sldId="258"/>
            <ac:spMk id="27" creationId="{729A5ADD-D80B-2E4D-5FCD-EAA8992AE715}"/>
          </ac:spMkLst>
        </pc:spChg>
        <pc:spChg chg="add mod">
          <ac:chgData name="Joyce Andrade Souza De Aguiar" userId="6e2b048a-bead-44fd-9e92-f86f28b9ace1" providerId="ADAL" clId="{94E40B6D-C33A-4359-B737-A6B3C970B7BA}" dt="2024-10-10T19:07:17.695" v="53" actId="164"/>
          <ac:spMkLst>
            <pc:docMk/>
            <pc:sldMk cId="0" sldId="258"/>
            <ac:spMk id="28" creationId="{11DBCBB9-FCF4-03D7-B76E-15C620B1ABA0}"/>
          </ac:spMkLst>
        </pc:spChg>
        <pc:spChg chg="add mod">
          <ac:chgData name="Joyce Andrade Souza De Aguiar" userId="6e2b048a-bead-44fd-9e92-f86f28b9ace1" providerId="ADAL" clId="{94E40B6D-C33A-4359-B737-A6B3C970B7BA}" dt="2024-10-10T19:07:06.540" v="50" actId="164"/>
          <ac:spMkLst>
            <pc:docMk/>
            <pc:sldMk cId="0" sldId="258"/>
            <ac:spMk id="29" creationId="{89DCF66A-2A01-E42E-974A-110C7FC95C6B}"/>
          </ac:spMkLst>
        </pc:spChg>
        <pc:spChg chg="add mod">
          <ac:chgData name="Joyce Andrade Souza De Aguiar" userId="6e2b048a-bead-44fd-9e92-f86f28b9ace1" providerId="ADAL" clId="{94E40B6D-C33A-4359-B737-A6B3C970B7BA}" dt="2024-10-10T19:09:03.295" v="60" actId="164"/>
          <ac:spMkLst>
            <pc:docMk/>
            <pc:sldMk cId="0" sldId="258"/>
            <ac:spMk id="33" creationId="{B15E9494-B5EA-CC0C-8ED0-CBC214BC7305}"/>
          </ac:spMkLst>
        </pc:spChg>
        <pc:spChg chg="add mod">
          <ac:chgData name="Joyce Andrade Souza De Aguiar" userId="6e2b048a-bead-44fd-9e92-f86f28b9ace1" providerId="ADAL" clId="{94E40B6D-C33A-4359-B737-A6B3C970B7BA}" dt="2024-10-10T19:09:03.295" v="60" actId="164"/>
          <ac:spMkLst>
            <pc:docMk/>
            <pc:sldMk cId="0" sldId="258"/>
            <ac:spMk id="34" creationId="{7E61E000-9590-3D77-B2F5-4FE5B958CD21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56" creationId="{840EF22B-29DC-DD08-FF14-7502ECBA631C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57" creationId="{0819015F-54BF-F32D-0190-7F0D434A8AF7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58" creationId="{4B88A0E8-D69A-D003-53D5-2685B99BCE7E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59" creationId="{14748012-798C-DEBE-C281-5098EA63B4E6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60" creationId="{6034E316-6F14-CD1F-0408-7BE1A1044B7B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61" creationId="{F964E9F8-58A7-D2F8-4F95-C238EED0B675}"/>
          </ac:spMkLst>
        </pc:spChg>
        <pc:spChg chg="mod">
          <ac:chgData name="Joyce Andrade Souza De Aguiar" userId="6e2b048a-bead-44fd-9e92-f86f28b9ace1" providerId="ADAL" clId="{94E40B6D-C33A-4359-B737-A6B3C970B7BA}" dt="2024-10-10T18:56:26.983" v="12"/>
          <ac:spMkLst>
            <pc:docMk/>
            <pc:sldMk cId="0" sldId="258"/>
            <ac:spMk id="62" creationId="{4711D290-6044-634A-44FA-BFE873C5A1A4}"/>
          </ac:spMkLst>
        </pc:spChg>
        <pc:grpChg chg="add mod">
          <ac:chgData name="Joyce Andrade Souza De Aguiar" userId="6e2b048a-bead-44fd-9e92-f86f28b9ace1" providerId="ADAL" clId="{94E40B6D-C33A-4359-B737-A6B3C970B7BA}" dt="2024-10-10T18:57:20.486" v="16"/>
          <ac:grpSpMkLst>
            <pc:docMk/>
            <pc:sldMk cId="0" sldId="258"/>
            <ac:grpSpMk id="4" creationId="{E113BBC8-E86B-5E79-A3D5-5D4C3E9569ED}"/>
          </ac:grpSpMkLst>
        </pc:grpChg>
        <pc:grpChg chg="mod">
          <ac:chgData name="Joyce Andrade Souza De Aguiar" userId="6e2b048a-bead-44fd-9e92-f86f28b9ace1" providerId="ADAL" clId="{94E40B6D-C33A-4359-B737-A6B3C970B7BA}" dt="2024-10-10T18:57:20.486" v="16"/>
          <ac:grpSpMkLst>
            <pc:docMk/>
            <pc:sldMk cId="0" sldId="258"/>
            <ac:grpSpMk id="8" creationId="{4432482D-D594-7FD4-E2D9-CF91A39B7DEE}"/>
          </ac:grpSpMkLst>
        </pc:grpChg>
        <pc:grpChg chg="mod">
          <ac:chgData name="Joyce Andrade Souza De Aguiar" userId="6e2b048a-bead-44fd-9e92-f86f28b9ace1" providerId="ADAL" clId="{94E40B6D-C33A-4359-B737-A6B3C970B7BA}" dt="2024-10-10T18:45:12.832" v="10" actId="1076"/>
          <ac:grpSpMkLst>
            <pc:docMk/>
            <pc:sldMk cId="0" sldId="258"/>
            <ac:grpSpMk id="9" creationId="{00000000-0000-0000-0000-000000000000}"/>
          </ac:grpSpMkLst>
        </pc:grpChg>
        <pc:grpChg chg="add del mod">
          <ac:chgData name="Joyce Andrade Souza De Aguiar" userId="6e2b048a-bead-44fd-9e92-f86f28b9ace1" providerId="ADAL" clId="{94E40B6D-C33A-4359-B737-A6B3C970B7BA}" dt="2024-10-10T18:58:04.365" v="25" actId="165"/>
          <ac:grpSpMkLst>
            <pc:docMk/>
            <pc:sldMk cId="0" sldId="258"/>
            <ac:grpSpMk id="19" creationId="{10FF50CA-61AD-706F-A27E-94D0E6E8F941}"/>
          </ac:grpSpMkLst>
        </pc:grpChg>
        <pc:grpChg chg="del mod topLvl">
          <ac:chgData name="Joyce Andrade Souza De Aguiar" userId="6e2b048a-bead-44fd-9e92-f86f28b9ace1" providerId="ADAL" clId="{94E40B6D-C33A-4359-B737-A6B3C970B7BA}" dt="2024-10-10T18:58:19.835" v="26" actId="165"/>
          <ac:grpSpMkLst>
            <pc:docMk/>
            <pc:sldMk cId="0" sldId="258"/>
            <ac:grpSpMk id="20" creationId="{63FDEE3E-C6B2-243C-3046-CCB66F101E9E}"/>
          </ac:grpSpMkLst>
        </pc:grpChg>
        <pc:grpChg chg="add mod">
          <ac:chgData name="Joyce Andrade Souza De Aguiar" userId="6e2b048a-bead-44fd-9e92-f86f28b9ace1" providerId="ADAL" clId="{94E40B6D-C33A-4359-B737-A6B3C970B7BA}" dt="2024-10-10T19:05:52.746" v="39" actId="164"/>
          <ac:grpSpMkLst>
            <pc:docMk/>
            <pc:sldMk cId="0" sldId="258"/>
            <ac:grpSpMk id="30" creationId="{F2D0ADF8-BA94-7BC7-CD61-2692F8DBE4A6}"/>
          </ac:grpSpMkLst>
        </pc:grpChg>
        <pc:grpChg chg="add mod ord">
          <ac:chgData name="Joyce Andrade Souza De Aguiar" userId="6e2b048a-bead-44fd-9e92-f86f28b9ace1" providerId="ADAL" clId="{94E40B6D-C33A-4359-B737-A6B3C970B7BA}" dt="2024-10-10T19:07:17.695" v="53" actId="164"/>
          <ac:grpSpMkLst>
            <pc:docMk/>
            <pc:sldMk cId="0" sldId="258"/>
            <ac:grpSpMk id="31" creationId="{DDD9EE53-0942-55DB-6EC5-15BC27DB7946}"/>
          </ac:grpSpMkLst>
        </pc:grpChg>
        <pc:grpChg chg="add mod">
          <ac:chgData name="Joyce Andrade Souza De Aguiar" userId="6e2b048a-bead-44fd-9e92-f86f28b9ace1" providerId="ADAL" clId="{94E40B6D-C33A-4359-B737-A6B3C970B7BA}" dt="2024-10-10T19:09:03.295" v="60" actId="164"/>
          <ac:grpSpMkLst>
            <pc:docMk/>
            <pc:sldMk cId="0" sldId="258"/>
            <ac:grpSpMk id="32" creationId="{CB4BA296-125E-06F4-DE76-CA45BDF0D9E3}"/>
          </ac:grpSpMkLst>
        </pc:grpChg>
        <pc:grpChg chg="add mod">
          <ac:chgData name="Joyce Andrade Souza De Aguiar" userId="6e2b048a-bead-44fd-9e92-f86f28b9ace1" providerId="ADAL" clId="{94E40B6D-C33A-4359-B737-A6B3C970B7BA}" dt="2024-10-10T19:09:03.295" v="60" actId="164"/>
          <ac:grpSpMkLst>
            <pc:docMk/>
            <pc:sldMk cId="0" sldId="258"/>
            <ac:grpSpMk id="35" creationId="{B8A3FE5C-6581-76B3-24AA-CAFA0DDC6ABF}"/>
          </ac:grpSpMkLst>
        </pc:grpChg>
        <pc:grpChg chg="add del mod">
          <ac:chgData name="Joyce Andrade Souza De Aguiar" userId="6e2b048a-bead-44fd-9e92-f86f28b9ace1" providerId="ADAL" clId="{94E40B6D-C33A-4359-B737-A6B3C970B7BA}" dt="2024-10-10T18:56:34.479" v="13" actId="478"/>
          <ac:grpSpMkLst>
            <pc:docMk/>
            <pc:sldMk cId="0" sldId="258"/>
            <ac:grpSpMk id="54" creationId="{37BB41B6-940E-0AC9-BE5C-ED1F3810E3B5}"/>
          </ac:grpSpMkLst>
        </pc:grpChg>
        <pc:grpChg chg="mod">
          <ac:chgData name="Joyce Andrade Souza De Aguiar" userId="6e2b048a-bead-44fd-9e92-f86f28b9ace1" providerId="ADAL" clId="{94E40B6D-C33A-4359-B737-A6B3C970B7BA}" dt="2024-10-10T18:56:26.983" v="12"/>
          <ac:grpSpMkLst>
            <pc:docMk/>
            <pc:sldMk cId="0" sldId="258"/>
            <ac:grpSpMk id="55" creationId="{703D6E19-A122-CAC5-2FD5-D494929E7DFC}"/>
          </ac:grpSpMkLst>
        </pc:grpChg>
        <pc:picChg chg="del">
          <ac:chgData name="Joyce Andrade Souza De Aguiar" userId="6e2b048a-bead-44fd-9e92-f86f28b9ace1" providerId="ADAL" clId="{94E40B6D-C33A-4359-B737-A6B3C970B7BA}" dt="2024-10-10T18:56:25.679" v="11" actId="478"/>
          <ac:picMkLst>
            <pc:docMk/>
            <pc:sldMk cId="0" sldId="258"/>
            <ac:picMk id="5" creationId="{00000000-0000-0000-0000-000000000000}"/>
          </ac:picMkLst>
        </pc:picChg>
      </pc:sldChg>
      <pc:sldChg chg="modNotesTx">
        <pc:chgData name="Joyce Andrade Souza De Aguiar" userId="6e2b048a-bead-44fd-9e92-f86f28b9ace1" providerId="ADAL" clId="{94E40B6D-C33A-4359-B737-A6B3C970B7BA}" dt="2024-11-21T12:59:38.898" v="314" actId="6549"/>
        <pc:sldMkLst>
          <pc:docMk/>
          <pc:sldMk cId="0" sldId="259"/>
        </pc:sldMkLst>
      </pc:sldChg>
      <pc:sldChg chg="modSp mod">
        <pc:chgData name="Joyce Andrade Souza De Aguiar" userId="6e2b048a-bead-44fd-9e92-f86f28b9ace1" providerId="ADAL" clId="{94E40B6D-C33A-4359-B737-A6B3C970B7BA}" dt="2024-10-10T19:13:25.087" v="130" actId="1076"/>
        <pc:sldMkLst>
          <pc:docMk/>
          <pc:sldMk cId="0" sldId="260"/>
        </pc:sldMkLst>
        <pc:spChg chg="mod">
          <ac:chgData name="Joyce Andrade Souza De Aguiar" userId="6e2b048a-bead-44fd-9e92-f86f28b9ace1" providerId="ADAL" clId="{94E40B6D-C33A-4359-B737-A6B3C970B7BA}" dt="2024-10-10T19:13:16.528" v="127" actId="208"/>
          <ac:spMkLst>
            <pc:docMk/>
            <pc:sldMk cId="0" sldId="260"/>
            <ac:spMk id="8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13:16.528" v="127" actId="208"/>
          <ac:spMkLst>
            <pc:docMk/>
            <pc:sldMk cId="0" sldId="260"/>
            <ac:spMk id="21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13:16.528" v="127" actId="208"/>
          <ac:spMkLst>
            <pc:docMk/>
            <pc:sldMk cId="0" sldId="260"/>
            <ac:spMk id="23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13:25.087" v="130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13:16.528" v="127" actId="208"/>
          <ac:spMkLst>
            <pc:docMk/>
            <pc:sldMk cId="0" sldId="260"/>
            <ac:spMk id="25" creationId="{00000000-0000-0000-0000-000000000000}"/>
          </ac:spMkLst>
        </pc:spChg>
        <pc:picChg chg="mod">
          <ac:chgData name="Joyce Andrade Souza De Aguiar" userId="6e2b048a-bead-44fd-9e92-f86f28b9ace1" providerId="ADAL" clId="{94E40B6D-C33A-4359-B737-A6B3C970B7BA}" dt="2024-10-10T19:13:23.710" v="129" actId="208"/>
          <ac:picMkLst>
            <pc:docMk/>
            <pc:sldMk cId="0" sldId="260"/>
            <ac:picMk id="3" creationId="{00000000-0000-0000-0000-000000000000}"/>
          </ac:picMkLst>
        </pc:picChg>
        <pc:cxnChg chg="mod">
          <ac:chgData name="Joyce Andrade Souza De Aguiar" userId="6e2b048a-bead-44fd-9e92-f86f28b9ace1" providerId="ADAL" clId="{94E40B6D-C33A-4359-B737-A6B3C970B7BA}" dt="2024-10-10T19:13:16.528" v="127" actId="208"/>
          <ac:cxnSpMkLst>
            <pc:docMk/>
            <pc:sldMk cId="0" sldId="260"/>
            <ac:cxnSpMk id="10" creationId="{00000000-0000-0000-0000-000000000000}"/>
          </ac:cxnSpMkLst>
        </pc:cxnChg>
        <pc:cxnChg chg="mod">
          <ac:chgData name="Joyce Andrade Souza De Aguiar" userId="6e2b048a-bead-44fd-9e92-f86f28b9ace1" providerId="ADAL" clId="{94E40B6D-C33A-4359-B737-A6B3C970B7BA}" dt="2024-10-10T19:13:16.528" v="127" actId="208"/>
          <ac:cxnSpMkLst>
            <pc:docMk/>
            <pc:sldMk cId="0" sldId="260"/>
            <ac:cxnSpMk id="12" creationId="{00000000-0000-0000-0000-000000000000}"/>
          </ac:cxnSpMkLst>
        </pc:cxnChg>
        <pc:cxnChg chg="mod">
          <ac:chgData name="Joyce Andrade Souza De Aguiar" userId="6e2b048a-bead-44fd-9e92-f86f28b9ace1" providerId="ADAL" clId="{94E40B6D-C33A-4359-B737-A6B3C970B7BA}" dt="2024-10-10T19:13:16.528" v="127" actId="208"/>
          <ac:cxnSpMkLst>
            <pc:docMk/>
            <pc:sldMk cId="0" sldId="260"/>
            <ac:cxnSpMk id="14" creationId="{00000000-0000-0000-0000-000000000000}"/>
          </ac:cxnSpMkLst>
        </pc:cxnChg>
        <pc:cxnChg chg="mod">
          <ac:chgData name="Joyce Andrade Souza De Aguiar" userId="6e2b048a-bead-44fd-9e92-f86f28b9ace1" providerId="ADAL" clId="{94E40B6D-C33A-4359-B737-A6B3C970B7BA}" dt="2024-10-10T19:13:16.528" v="127" actId="208"/>
          <ac:cxnSpMkLst>
            <pc:docMk/>
            <pc:sldMk cId="0" sldId="260"/>
            <ac:cxnSpMk id="27" creationId="{00000000-0000-0000-0000-000000000000}"/>
          </ac:cxnSpMkLst>
        </pc:cxnChg>
      </pc:sldChg>
      <pc:sldChg chg="modSp">
        <pc:chgData name="Joyce Andrade Souza De Aguiar" userId="6e2b048a-bead-44fd-9e92-f86f28b9ace1" providerId="ADAL" clId="{94E40B6D-C33A-4359-B737-A6B3C970B7BA}" dt="2024-10-10T19:15:07.791" v="133" actId="572"/>
        <pc:sldMkLst>
          <pc:docMk/>
          <pc:sldMk cId="0" sldId="261"/>
        </pc:sldMkLst>
        <pc:graphicFrameChg chg="mod">
          <ac:chgData name="Joyce Andrade Souza De Aguiar" userId="6e2b048a-bead-44fd-9e92-f86f28b9ace1" providerId="ADAL" clId="{94E40B6D-C33A-4359-B737-A6B3C970B7BA}" dt="2024-10-10T19:15:07.791" v="133" actId="572"/>
          <ac:graphicFrameMkLst>
            <pc:docMk/>
            <pc:sldMk cId="0" sldId="261"/>
            <ac:graphicFrameMk id="2" creationId="{00000000-0000-0000-0000-000000000000}"/>
          </ac:graphicFrameMkLst>
        </pc:graphicFrameChg>
      </pc:sldChg>
      <pc:sldChg chg="modSp mod">
        <pc:chgData name="Joyce Andrade Souza De Aguiar" userId="6e2b048a-bead-44fd-9e92-f86f28b9ace1" providerId="ADAL" clId="{94E40B6D-C33A-4359-B737-A6B3C970B7BA}" dt="2024-10-10T19:39:26.846" v="257" actId="20577"/>
        <pc:sldMkLst>
          <pc:docMk/>
          <pc:sldMk cId="1364614051" sldId="268"/>
        </pc:sldMkLst>
        <pc:spChg chg="mod">
          <ac:chgData name="Joyce Andrade Souza De Aguiar" userId="6e2b048a-bead-44fd-9e92-f86f28b9ace1" providerId="ADAL" clId="{94E40B6D-C33A-4359-B737-A6B3C970B7BA}" dt="2024-10-10T19:39:26.846" v="257" actId="20577"/>
          <ac:spMkLst>
            <pc:docMk/>
            <pc:sldMk cId="1364614051" sldId="268"/>
            <ac:spMk id="135" creationId="{00000000-0000-0000-0000-000000000000}"/>
          </ac:spMkLst>
        </pc:spChg>
      </pc:sldChg>
      <pc:sldChg chg="modSp mod">
        <pc:chgData name="Joyce Andrade Souza De Aguiar" userId="6e2b048a-bead-44fd-9e92-f86f28b9ace1" providerId="ADAL" clId="{94E40B6D-C33A-4359-B737-A6B3C970B7BA}" dt="2024-10-10T19:34:48.244" v="250" actId="1076"/>
        <pc:sldMkLst>
          <pc:docMk/>
          <pc:sldMk cId="1607325548" sldId="272"/>
        </pc:sldMkLst>
        <pc:spChg chg="mod">
          <ac:chgData name="Joyce Andrade Souza De Aguiar" userId="6e2b048a-bead-44fd-9e92-f86f28b9ace1" providerId="ADAL" clId="{94E40B6D-C33A-4359-B737-A6B3C970B7BA}" dt="2024-10-10T19:34:16.538" v="245" actId="1076"/>
          <ac:spMkLst>
            <pc:docMk/>
            <pc:sldMk cId="1607325548" sldId="272"/>
            <ac:spMk id="6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3:33.383" v="233"/>
          <ac:spMkLst>
            <pc:docMk/>
            <pc:sldMk cId="1607325548" sldId="272"/>
            <ac:spMk id="7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07.003" v="244" actId="20577"/>
          <ac:spMkLst>
            <pc:docMk/>
            <pc:sldMk cId="1607325548" sldId="272"/>
            <ac:spMk id="8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19.416" v="246" actId="1076"/>
          <ac:spMkLst>
            <pc:docMk/>
            <pc:sldMk cId="1607325548" sldId="272"/>
            <ac:spMk id="12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35.746" v="247" actId="1076"/>
          <ac:spMkLst>
            <pc:docMk/>
            <pc:sldMk cId="1607325548" sldId="272"/>
            <ac:spMk id="13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39.206" v="248" actId="1076"/>
          <ac:spMkLst>
            <pc:docMk/>
            <pc:sldMk cId="1607325548" sldId="272"/>
            <ac:spMk id="14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42.790" v="249" actId="1076"/>
          <ac:spMkLst>
            <pc:docMk/>
            <pc:sldMk cId="1607325548" sldId="272"/>
            <ac:spMk id="15" creationId="{00000000-0000-0000-0000-000000000000}"/>
          </ac:spMkLst>
        </pc:spChg>
        <pc:spChg chg="mod">
          <ac:chgData name="Joyce Andrade Souza De Aguiar" userId="6e2b048a-bead-44fd-9e92-f86f28b9ace1" providerId="ADAL" clId="{94E40B6D-C33A-4359-B737-A6B3C970B7BA}" dt="2024-10-10T19:34:48.244" v="250" actId="1076"/>
          <ac:spMkLst>
            <pc:docMk/>
            <pc:sldMk cId="1607325548" sldId="272"/>
            <ac:spMk id="16" creationId="{00000000-0000-0000-0000-000000000000}"/>
          </ac:spMkLst>
        </pc:spChg>
        <pc:grpChg chg="mod">
          <ac:chgData name="Joyce Andrade Souza De Aguiar" userId="6e2b048a-bead-44fd-9e92-f86f28b9ace1" providerId="ADAL" clId="{94E40B6D-C33A-4359-B737-A6B3C970B7BA}" dt="2024-10-10T19:33:33.383" v="233"/>
          <ac:grpSpMkLst>
            <pc:docMk/>
            <pc:sldMk cId="1607325548" sldId="272"/>
            <ac:grpSpMk id="22" creationId="{00000000-0000-0000-0000-000000000000}"/>
          </ac:grpSpMkLst>
        </pc:grpChg>
        <pc:grpChg chg="mod">
          <ac:chgData name="Joyce Andrade Souza De Aguiar" userId="6e2b048a-bead-44fd-9e92-f86f28b9ace1" providerId="ADAL" clId="{94E40B6D-C33A-4359-B737-A6B3C970B7BA}" dt="2024-10-10T19:33:33.383" v="233"/>
          <ac:grpSpMkLst>
            <pc:docMk/>
            <pc:sldMk cId="1607325548" sldId="272"/>
            <ac:grpSpMk id="23" creationId="{00000000-0000-0000-0000-000000000000}"/>
          </ac:grpSpMkLst>
        </pc:grpChg>
        <pc:grpChg chg="mod">
          <ac:chgData name="Joyce Andrade Souza De Aguiar" userId="6e2b048a-bead-44fd-9e92-f86f28b9ace1" providerId="ADAL" clId="{94E40B6D-C33A-4359-B737-A6B3C970B7BA}" dt="2024-10-10T19:33:33.383" v="233"/>
          <ac:grpSpMkLst>
            <pc:docMk/>
            <pc:sldMk cId="1607325548" sldId="272"/>
            <ac:grpSpMk id="24" creationId="{00000000-0000-0000-0000-000000000000}"/>
          </ac:grpSpMkLst>
        </pc:grpChg>
        <pc:picChg chg="mod">
          <ac:chgData name="Joyce Andrade Souza De Aguiar" userId="6e2b048a-bead-44fd-9e92-f86f28b9ace1" providerId="ADAL" clId="{94E40B6D-C33A-4359-B737-A6B3C970B7BA}" dt="2024-10-10T19:33:33.383" v="233"/>
          <ac:picMkLst>
            <pc:docMk/>
            <pc:sldMk cId="1607325548" sldId="272"/>
            <ac:picMk id="5" creationId="{00000000-0000-0000-0000-000000000000}"/>
          </ac:picMkLst>
        </pc:picChg>
      </pc:sldChg>
      <pc:sldChg chg="addSp delSp modSp del mod">
        <pc:chgData name="Joyce Andrade Souza De Aguiar" userId="6e2b048a-bead-44fd-9e92-f86f28b9ace1" providerId="ADAL" clId="{94E40B6D-C33A-4359-B737-A6B3C970B7BA}" dt="2024-10-10T19:33:07.417" v="232" actId="47"/>
        <pc:sldMkLst>
          <pc:docMk/>
          <pc:sldMk cId="2205398861" sldId="273"/>
        </pc:sldMkLst>
        <pc:spChg chg="add mod">
          <ac:chgData name="Joyce Andrade Souza De Aguiar" userId="6e2b048a-bead-44fd-9e92-f86f28b9ace1" providerId="ADAL" clId="{94E40B6D-C33A-4359-B737-A6B3C970B7BA}" dt="2024-10-10T19:24:10.375" v="190" actId="21"/>
          <ac:spMkLst>
            <pc:docMk/>
            <pc:sldMk cId="2205398861" sldId="273"/>
            <ac:spMk id="3" creationId="{6D1A9539-D2E2-D8D2-03D4-487520138900}"/>
          </ac:spMkLst>
        </pc:spChg>
        <pc:spChg chg="add mod">
          <ac:chgData name="Joyce Andrade Souza De Aguiar" userId="6e2b048a-bead-44fd-9e92-f86f28b9ace1" providerId="ADAL" clId="{94E40B6D-C33A-4359-B737-A6B3C970B7BA}" dt="2024-10-10T19:24:12.126" v="192" actId="21"/>
          <ac:spMkLst>
            <pc:docMk/>
            <pc:sldMk cId="2205398861" sldId="273"/>
            <ac:spMk id="4" creationId="{C80D9404-E2E8-1578-A467-05DD782AF48F}"/>
          </ac:spMkLst>
        </pc:spChg>
        <pc:spChg chg="add del mod">
          <ac:chgData name="Joyce Andrade Souza De Aguiar" userId="6e2b048a-bead-44fd-9e92-f86f28b9ace1" providerId="ADAL" clId="{94E40B6D-C33A-4359-B737-A6B3C970B7BA}" dt="2024-10-10T19:24:12.126" v="192" actId="21"/>
          <ac:spMkLst>
            <pc:docMk/>
            <pc:sldMk cId="2205398861" sldId="273"/>
            <ac:spMk id="7" creationId="{00000000-0000-0000-0000-000000000000}"/>
          </ac:spMkLst>
        </pc:spChg>
        <pc:picChg chg="add del">
          <ac:chgData name="Joyce Andrade Souza De Aguiar" userId="6e2b048a-bead-44fd-9e92-f86f28b9ace1" providerId="ADAL" clId="{94E40B6D-C33A-4359-B737-A6B3C970B7BA}" dt="2024-10-10T19:24:12.126" v="192" actId="21"/>
          <ac:picMkLst>
            <pc:docMk/>
            <pc:sldMk cId="2205398861" sldId="273"/>
            <ac:picMk id="2" creationId="{C4904882-D54C-8507-A9D4-5EEB35AF87A3}"/>
          </ac:picMkLst>
        </pc:picChg>
      </pc:sldChg>
      <pc:sldChg chg="modSp">
        <pc:chgData name="Joyce Andrade Souza De Aguiar" userId="6e2b048a-bead-44fd-9e92-f86f28b9ace1" providerId="ADAL" clId="{94E40B6D-C33A-4359-B737-A6B3C970B7BA}" dt="2024-10-10T19:15:33.236" v="135"/>
        <pc:sldMkLst>
          <pc:docMk/>
          <pc:sldMk cId="1519628346" sldId="281"/>
        </pc:sldMkLst>
        <pc:graphicFrameChg chg="mod">
          <ac:chgData name="Joyce Andrade Souza De Aguiar" userId="6e2b048a-bead-44fd-9e92-f86f28b9ace1" providerId="ADAL" clId="{94E40B6D-C33A-4359-B737-A6B3C970B7BA}" dt="2024-10-10T19:15:33.236" v="135"/>
          <ac:graphicFrameMkLst>
            <pc:docMk/>
            <pc:sldMk cId="1519628346" sldId="281"/>
            <ac:graphicFrameMk id="2" creationId="{00000000-0000-0000-0000-000000000000}"/>
          </ac:graphicFrameMkLst>
        </pc:graphicFrameChg>
      </pc:sldChg>
      <pc:sldChg chg="modNotesTx">
        <pc:chgData name="Joyce Andrade Souza De Aguiar" userId="6e2b048a-bead-44fd-9e92-f86f28b9ace1" providerId="ADAL" clId="{94E40B6D-C33A-4359-B737-A6B3C970B7BA}" dt="2024-11-21T13:06:14.571" v="315" actId="6549"/>
        <pc:sldMkLst>
          <pc:docMk/>
          <pc:sldMk cId="1422350559" sldId="283"/>
        </pc:sldMkLst>
      </pc:sldChg>
      <pc:sldChg chg="addSp delSp modSp mod">
        <pc:chgData name="Joyce Andrade Souza De Aguiar" userId="6e2b048a-bead-44fd-9e92-f86f28b9ace1" providerId="ADAL" clId="{94E40B6D-C33A-4359-B737-A6B3C970B7BA}" dt="2024-10-10T19:23:50.510" v="186" actId="1076"/>
        <pc:sldMkLst>
          <pc:docMk/>
          <pc:sldMk cId="2450584316" sldId="284"/>
        </pc:sldMkLst>
        <pc:graphicFrameChg chg="mod modGraphic">
          <ac:chgData name="Joyce Andrade Souza De Aguiar" userId="6e2b048a-bead-44fd-9e92-f86f28b9ace1" providerId="ADAL" clId="{94E40B6D-C33A-4359-B737-A6B3C970B7BA}" dt="2024-10-10T19:23:50.510" v="186" actId="1076"/>
          <ac:graphicFrameMkLst>
            <pc:docMk/>
            <pc:sldMk cId="2450584316" sldId="284"/>
            <ac:graphicFrameMk id="5" creationId="{00000000-0000-0000-0000-000000000000}"/>
          </ac:graphicFrameMkLst>
        </pc:graphicFrameChg>
        <pc:picChg chg="add mod ord">
          <ac:chgData name="Joyce Andrade Souza De Aguiar" userId="6e2b048a-bead-44fd-9e92-f86f28b9ace1" providerId="ADAL" clId="{94E40B6D-C33A-4359-B737-A6B3C970B7BA}" dt="2024-10-10T19:20:32.311" v="144" actId="167"/>
          <ac:picMkLst>
            <pc:docMk/>
            <pc:sldMk cId="2450584316" sldId="284"/>
            <ac:picMk id="3" creationId="{1D800C8C-1875-F5B1-734B-1D52167D35A1}"/>
          </ac:picMkLst>
        </pc:picChg>
        <pc:picChg chg="del">
          <ac:chgData name="Joyce Andrade Souza De Aguiar" userId="6e2b048a-bead-44fd-9e92-f86f28b9ace1" providerId="ADAL" clId="{94E40B6D-C33A-4359-B737-A6B3C970B7BA}" dt="2024-10-10T19:19:26.330" v="136" actId="478"/>
          <ac:picMkLst>
            <pc:docMk/>
            <pc:sldMk cId="2450584316" sldId="284"/>
            <ac:picMk id="7" creationId="{00000000-0000-0000-0000-000000000000}"/>
          </ac:picMkLst>
        </pc:picChg>
      </pc:sldChg>
      <pc:sldChg chg="del">
        <pc:chgData name="Joyce Andrade Souza De Aguiar" userId="6e2b048a-bead-44fd-9e92-f86f28b9ace1" providerId="ADAL" clId="{94E40B6D-C33A-4359-B737-A6B3C970B7BA}" dt="2024-10-10T19:23:54.987" v="187" actId="47"/>
        <pc:sldMkLst>
          <pc:docMk/>
          <pc:sldMk cId="660222864" sldId="285"/>
        </pc:sldMkLst>
      </pc:sldChg>
      <pc:sldChg chg="modSp mod">
        <pc:chgData name="Joyce Andrade Souza De Aguiar" userId="6e2b048a-bead-44fd-9e92-f86f28b9ace1" providerId="ADAL" clId="{94E40B6D-C33A-4359-B737-A6B3C970B7BA}" dt="2024-10-10T19:56:51.365" v="270" actId="20577"/>
        <pc:sldMkLst>
          <pc:docMk/>
          <pc:sldMk cId="2167188832" sldId="287"/>
        </pc:sldMkLst>
        <pc:spChg chg="mod">
          <ac:chgData name="Joyce Andrade Souza De Aguiar" userId="6e2b048a-bead-44fd-9e92-f86f28b9ace1" providerId="ADAL" clId="{94E40B6D-C33A-4359-B737-A6B3C970B7BA}" dt="2024-10-10T19:56:51.365" v="270" actId="20577"/>
          <ac:spMkLst>
            <pc:docMk/>
            <pc:sldMk cId="2167188832" sldId="287"/>
            <ac:spMk id="142" creationId="{00000000-0000-0000-0000-000000000000}"/>
          </ac:spMkLst>
        </pc:spChg>
      </pc:sldChg>
      <pc:sldChg chg="del">
        <pc:chgData name="Joyce Andrade Souza De Aguiar" userId="6e2b048a-bead-44fd-9e92-f86f28b9ace1" providerId="ADAL" clId="{94E40B6D-C33A-4359-B737-A6B3C970B7BA}" dt="2024-10-10T19:34:59.754" v="251" actId="47"/>
        <pc:sldMkLst>
          <pc:docMk/>
          <pc:sldMk cId="1086073964" sldId="288"/>
        </pc:sldMkLst>
      </pc:sldChg>
      <pc:sldChg chg="add del">
        <pc:chgData name="Joyce Andrade Souza De Aguiar" userId="6e2b048a-bead-44fd-9e92-f86f28b9ace1" providerId="ADAL" clId="{94E40B6D-C33A-4359-B737-A6B3C970B7BA}" dt="2024-10-10T18:56:50.597" v="15"/>
        <pc:sldMkLst>
          <pc:docMk/>
          <pc:sldMk cId="802095140" sldId="289"/>
        </pc:sldMkLst>
      </pc:sldChg>
      <pc:sldChg chg="addSp delSp modSp add mod">
        <pc:chgData name="Joyce Andrade Souza De Aguiar" userId="6e2b048a-bead-44fd-9e92-f86f28b9ace1" providerId="ADAL" clId="{94E40B6D-C33A-4359-B737-A6B3C970B7BA}" dt="2024-10-10T19:32:23.858" v="231" actId="14734"/>
        <pc:sldMkLst>
          <pc:docMk/>
          <pc:sldMk cId="2245227073" sldId="289"/>
        </pc:sldMkLst>
        <pc:spChg chg="add mod">
          <ac:chgData name="Joyce Andrade Souza De Aguiar" userId="6e2b048a-bead-44fd-9e92-f86f28b9ace1" providerId="ADAL" clId="{94E40B6D-C33A-4359-B737-A6B3C970B7BA}" dt="2024-10-10T19:24:20.965" v="195" actId="1076"/>
          <ac:spMkLst>
            <pc:docMk/>
            <pc:sldMk cId="2245227073" sldId="289"/>
            <ac:spMk id="7" creationId="{00000000-0000-0000-0000-000000000000}"/>
          </ac:spMkLst>
        </pc:spChg>
        <pc:graphicFrameChg chg="mod modGraphic">
          <ac:chgData name="Joyce Andrade Souza De Aguiar" userId="6e2b048a-bead-44fd-9e92-f86f28b9ace1" providerId="ADAL" clId="{94E40B6D-C33A-4359-B737-A6B3C970B7BA}" dt="2024-10-10T19:32:23.858" v="231" actId="14734"/>
          <ac:graphicFrameMkLst>
            <pc:docMk/>
            <pc:sldMk cId="2245227073" sldId="289"/>
            <ac:graphicFrameMk id="5" creationId="{00000000-0000-0000-0000-000000000000}"/>
          </ac:graphicFrameMkLst>
        </pc:graphicFrameChg>
        <pc:picChg chg="add mod">
          <ac:chgData name="Joyce Andrade Souza De Aguiar" userId="6e2b048a-bead-44fd-9e92-f86f28b9ace1" providerId="ADAL" clId="{94E40B6D-C33A-4359-B737-A6B3C970B7BA}" dt="2024-10-10T19:24:16.431" v="194"/>
          <ac:picMkLst>
            <pc:docMk/>
            <pc:sldMk cId="2245227073" sldId="289"/>
            <ac:picMk id="2" creationId="{C4904882-D54C-8507-A9D4-5EEB35AF87A3}"/>
          </ac:picMkLst>
        </pc:picChg>
        <pc:picChg chg="del">
          <ac:chgData name="Joyce Andrade Souza De Aguiar" userId="6e2b048a-bead-44fd-9e92-f86f28b9ace1" providerId="ADAL" clId="{94E40B6D-C33A-4359-B737-A6B3C970B7BA}" dt="2024-10-10T19:24:15.888" v="193" actId="478"/>
          <ac:picMkLst>
            <pc:docMk/>
            <pc:sldMk cId="2245227073" sldId="289"/>
            <ac:picMk id="12290" creationId="{B05437EC-DE3B-CE47-35AE-BD7DD3E64CE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0296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6373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2891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7244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526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045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9074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0419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(EF03MA02) Identificar características do sistema de numeração decimal, utilizando a composição e a decomposição de números  naturais de até quatro ordens.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(EF03MA27) Ler, interpretar e comparar dados apresentados em tabelas de dupla entrada, gráficos de barras ou de colunas, envolvendo resultados de pesquisas significativas, utilizando termos como maior e menor frequência, apropriando-se desse tipo de linguagem para compreender aspectos significativos da realidade sociocultural.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Caro professor, inicie explorando a leitura, a composição e a decomposição de números naturais, assim como o quadro de ordens (unidade de milhar, centena, dezena e unidade) representado no ábaco de pinos acima.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Faça perguntas como:</a:t>
            </a:r>
          </a:p>
          <a:p>
            <a:pPr lvl="0" eaLnBrk="0" hangingPunct="0"/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 qual pino estão as argolas?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(Unidade de milhar.)</a:t>
            </a:r>
          </a:p>
          <a:p>
            <a:pPr lvl="0" eaLnBrk="0" hangingPunct="0"/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Qual número está representado na imagem?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(2 000.)</a:t>
            </a:r>
          </a:p>
          <a:p>
            <a:pPr lvl="0" eaLnBrk="0" hangingPunct="0"/>
            <a:r>
              <a:rPr lang="pt-BR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Quantas argolas faltam para representar o número 5 000?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(3 argolas.)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eaLnBrk="0" hangingPunc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Aproveite a oportunidade para conversar sobre o QVL, utilizando o quadro e relacionando-o com os números acima. Motive-os a desenharem em seus cadernos o ábaco de pinos e argolas, para representarem outros números ou, se preferir, construa um ábaco juntamente aos estudantes para manipular as argolas e fazer trocas de base.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Caro professor: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Para a construção do ábaco, providencie um pequeno pedaço de isopor ou uma caixa de pasta de dente (para ser a base), 4 palitos de churrasco (para ser hastes ou pinos), tampas de garrafas pet ou recortes de cartolina na forma de discos (para serem as argolas), sendo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necessários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no mínimo 10. Em seguida, faça um jogo, com o intuito de formar o maior número possível, sorteando cartas numeradas.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Organize a turma em grupos de 3 ou 4 estudantes e distribua um pedaço do isopor (ou caixa de creme dental), para ser a base, e os palitos de churrasco representando as hastes ou os pinos do ábaco.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Acompanhe a construção e solicite que sinalizem na base as ordens (unidade de milhar, centena, dezena e unidade) de acordo com a posição dos palitos. Em seguida, entregue as tampas de garrafa pet (ou pequenos discos de cartolina) ou se preferir, solicite apenas o desenho do ábaco no caderno.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Peça para os</a:t>
            </a:r>
            <a:r>
              <a:rPr lang="pt-BR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estudantes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confeccionarem 2 conjuntos de cartas numeradas de 0 a 9, para um jogo. Logo após a confecção do ábaco, cada grupo deverá embaralhar o conjunto de cartas e formar um monte com os números voltados para baixo.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Cada estudante deverá retirar 4 cartas e formar o maior número possível para ganhar 1 ponto; será possível ganhar 3 pontos ao representar o mesmo número corretamente no ábaco.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 jogo terminará quando acabarem as cartas do monte. O vencedor será quem tiver mais pontos. Acompanhe os grupos e faça intervenções necessárias.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Caro professor: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Para a construção do ábaco, providencie um pequeno pedaço de isopor ou uma caixa de pasta de dente (para ser a base), 4 palitos de churrasco (para ser hastes ou pinos), tampas de garrafas pet ou recortes de cartolina na forma de discos (para serem as argolas), sendo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necessários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no mínimo 10. Em seguida, faça um jogo, com o intuito de formar o maior número possível, sorteando cartas numeradas.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Organize a turma em grupos de 3 ou 4 estudantes e distribua um pedaço do isopor (ou caixa de creme dental), para ser a base, e os palitos de churrasco representando as hastes ou os pinos do ábaco.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Acompanhe a construção e solicite que sinalizem na base as ordens (unidade de milhar, centena, dezena e unidade) de acordo com a posição dos palitos. Em seguida, entregue as tampas de garrafa pet (ou pequenos discos de cartolina) ou se preferir, solicite apenas o desenho do ábaco no caderno.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Peça para os</a:t>
            </a:r>
            <a:r>
              <a:rPr lang="pt-BR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estudantes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confeccionarem 2 conjuntos de cartas numeradas de 0 a 9, para um jogo. Logo após a confecção do ábaco, cada grupo deverá embaralhar o conjunto de cartas e formar um monte com os números voltados para baixo.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Cada estudante deverá retirar 4 cartas e formar o maior número possível para ganhar 1 ponto; será possível ganhar 3 pontos ao representar o mesmo número corretamente no ábaco. </a:t>
            </a:r>
          </a:p>
          <a:p>
            <a:pPr marL="457200" indent="-298450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 jogo terminará quando acabarem as cartas do monte. O vencedor será quem tiver mais pontos. Acompanhe os grupos e faça intervenções necessárias.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312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37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5386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63601AD1-529E-D6D2-2D4D-A6FB30706A4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59CE08B-465A-419D-1555-2AB809185AE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B097404-0C17-B090-036B-ECE4FE1AB42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EEC73CD-DB5C-5333-C180-31B1B0B6E2C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08DCC43-32D5-D3B3-116A-2656C4CEEFD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70A4EC8-B810-4817-C486-2E5ECEAC225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1EC36D3-394F-F206-4F03-9940FF2BF15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5B15616-15FD-0991-C66F-5DFCCB2CF1E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7C69144-1DD2-2B79-7734-C5FF6F93504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ACDB2E7-0A55-99F0-5EB3-5A044CB4AFA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Renato_Arag%C3%A3o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ducation-concept-illustration-students-ilustra%C3%A7%C3%A3o-royalty-free/1469085081?phrase=%C3%A1baco&amp;adppopup=tru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ttyimages.com.br/detail/ilustra%C3%A7%C3%A3o/playful-toy-for-math-education-abacus-ilustra%C3%A7%C3%A3o-royalty-free/1399491899?phrase=%C3%A1baco+&amp;adppopup=tru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S</a:t>
            </a: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istema de numeração decimal II</a:t>
            </a: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9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318664" y="1214573"/>
            <a:ext cx="83760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pt-PT" dirty="0"/>
              <a:t>Descubra o número.</a:t>
            </a:r>
            <a:endParaRPr lang="pt-BR" sz="1600" dirty="0"/>
          </a:p>
          <a:p>
            <a:pPr marL="685800" lvl="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1 unidade de milhar, 5 centenas, 4 dezenas e 8 unidades. </a:t>
            </a:r>
            <a:r>
              <a:rPr lang="pt-PT" b="1" dirty="0"/>
              <a:t>1 548.</a:t>
            </a:r>
            <a:endParaRPr lang="pt-BR" sz="1600" dirty="0"/>
          </a:p>
          <a:p>
            <a:pPr marL="685800" lvl="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9 unidades de milhar, 9 centenas, 9 dezenas e 9 unidades. </a:t>
            </a:r>
            <a:r>
              <a:rPr lang="pt-PT" b="1" dirty="0"/>
              <a:t>9 999.</a:t>
            </a:r>
            <a:endParaRPr lang="pt-BR" sz="1600" dirty="0"/>
          </a:p>
          <a:p>
            <a:pPr marL="685800" lvl="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7 unidades de milhar, 9 centenas, 4 unidades. </a:t>
            </a:r>
            <a:r>
              <a:rPr lang="pt-PT" b="1" dirty="0"/>
              <a:t>7 904.</a:t>
            </a:r>
            <a:endParaRPr lang="pt-BR" sz="1600" dirty="0"/>
          </a:p>
          <a:p>
            <a:pPr marL="685800" lvl="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2 unidades de milhar, 2 centenas, 2 dezenas. </a:t>
            </a:r>
            <a:r>
              <a:rPr lang="pt-PT" b="1" dirty="0"/>
              <a:t>2 220.</a:t>
            </a:r>
            <a:endParaRPr lang="pt-BR" sz="1600" dirty="0"/>
          </a:p>
          <a:p>
            <a:pPr marL="685800" lvl="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1 unidade de milhar, 9 dezenas, 9 unidades. </a:t>
            </a:r>
            <a:r>
              <a:rPr lang="pt-PT" b="1" dirty="0"/>
              <a:t>1 099.</a:t>
            </a:r>
          </a:p>
          <a:p>
            <a:pPr lvl="0">
              <a:spcAft>
                <a:spcPts val="600"/>
              </a:spcAft>
            </a:pPr>
            <a:endParaRPr lang="pt-BR" sz="1600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4" name="Google Shape;136;p1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5A6512C-DE75-08AC-37B4-AFF36A3B5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879" y="314502"/>
            <a:ext cx="526271" cy="58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19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42650" y="1122765"/>
            <a:ext cx="8258700" cy="38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PT" b="1" dirty="0"/>
              <a:t>Renato Aragão, o eterno “trapalhão Didi Mocó”</a:t>
            </a:r>
            <a:endParaRPr lang="pt-BR" dirty="0"/>
          </a:p>
          <a:p>
            <a:r>
              <a:rPr lang="pt-PT" dirty="0"/>
              <a:t>Antônio Renato Aragão, nascido em Sobral aos treze dias de janeiro</a:t>
            </a:r>
          </a:p>
          <a:p>
            <a:r>
              <a:rPr lang="pt-PT" dirty="0"/>
              <a:t>do ano de </a:t>
            </a:r>
            <a:r>
              <a:rPr lang="pt-PT" b="1" dirty="0"/>
              <a:t>1935</a:t>
            </a:r>
            <a:r>
              <a:rPr lang="pt-PT" dirty="0"/>
              <a:t>, é famoso por ter liderado a série televisiva “Os</a:t>
            </a:r>
          </a:p>
          <a:p>
            <a:r>
              <a:rPr lang="pt-PT" dirty="0"/>
              <a:t>trapalhões”, nas décadas de </a:t>
            </a:r>
            <a:r>
              <a:rPr lang="pt-PT" b="1" dirty="0"/>
              <a:t>1970 </a:t>
            </a:r>
            <a:r>
              <a:rPr lang="pt-PT" dirty="0"/>
              <a:t>e </a:t>
            </a:r>
            <a:r>
              <a:rPr lang="pt-PT" b="1" dirty="0"/>
              <a:t>1980</a:t>
            </a:r>
            <a:r>
              <a:rPr lang="pt-PT" dirty="0"/>
              <a:t>. É também conhecido</a:t>
            </a:r>
          </a:p>
          <a:p>
            <a:r>
              <a:rPr lang="pt-PT" dirty="0"/>
              <a:t>como Didi Mocó, seu principal personagem. Em </a:t>
            </a:r>
            <a:r>
              <a:rPr lang="pt-PT" b="1" dirty="0"/>
              <a:t>1998</a:t>
            </a:r>
            <a:r>
              <a:rPr lang="pt-PT" dirty="0"/>
              <a:t>, estreou um</a:t>
            </a:r>
          </a:p>
          <a:p>
            <a:r>
              <a:rPr lang="pt-PT" dirty="0"/>
              <a:t>programa inédito, “A turma do Didi”. No ano </a:t>
            </a:r>
            <a:r>
              <a:rPr lang="pt-PT" b="1" dirty="0"/>
              <a:t>2000</a:t>
            </a:r>
            <a:r>
              <a:rPr lang="pt-PT" dirty="0"/>
              <a:t>, festejou seus</a:t>
            </a:r>
          </a:p>
          <a:p>
            <a:r>
              <a:rPr lang="pt-PT" dirty="0"/>
              <a:t>quarenta anos de carreira. Em </a:t>
            </a:r>
            <a:r>
              <a:rPr lang="pt-PT" b="1" dirty="0"/>
              <a:t>2011</a:t>
            </a:r>
            <a:r>
              <a:rPr lang="pt-PT" dirty="0"/>
              <a:t>, foi homenageado pela escola</a:t>
            </a:r>
          </a:p>
          <a:p>
            <a:r>
              <a:rPr lang="pt-PT" dirty="0"/>
              <a:t>de samba paulista X-9 Paulistana. O</a:t>
            </a:r>
            <a:r>
              <a:rPr lang="pt-BR" dirty="0"/>
              <a:t> </a:t>
            </a:r>
            <a:r>
              <a:rPr lang="pt-PT" dirty="0"/>
              <a:t>enredo foi: “De eterna criança a</a:t>
            </a:r>
          </a:p>
          <a:p>
            <a:r>
              <a:rPr lang="pt-PT" dirty="0"/>
              <a:t>embaixador da esperança... Renato Aragão, Didi Trapalhão”.</a:t>
            </a:r>
            <a:endParaRPr dirty="0"/>
          </a:p>
        </p:txBody>
      </p:sp>
      <p:sp>
        <p:nvSpPr>
          <p:cNvPr id="2" name="Retângulo 1"/>
          <p:cNvSpPr/>
          <p:nvPr/>
        </p:nvSpPr>
        <p:spPr>
          <a:xfrm>
            <a:off x="221325" y="4287806"/>
            <a:ext cx="87013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455" algn="r">
              <a:spcBef>
                <a:spcPts val="195"/>
              </a:spcBef>
            </a:pP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Fonte</a:t>
            </a:r>
            <a:r>
              <a:rPr lang="pt-PT" sz="800" spc="-5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z="800" spc="-4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pesquisa:</a:t>
            </a:r>
            <a:r>
              <a:rPr lang="pt-PT" sz="800" spc="-4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hlinkClick r:id="rId3"/>
              </a:rPr>
              <a:t>https://pt.wikipedia.org/wiki/Renato_Arag%C3%A3o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.</a:t>
            </a:r>
            <a:r>
              <a:rPr lang="pt-PT" sz="800" spc="-4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Acesso</a:t>
            </a:r>
            <a:r>
              <a:rPr lang="pt-PT" sz="800" spc="-5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em:</a:t>
            </a:r>
            <a:r>
              <a:rPr lang="pt-PT" sz="800" spc="-4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20.</a:t>
            </a:r>
            <a:r>
              <a:rPr lang="pt-PT" sz="800" spc="-45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nov.</a:t>
            </a:r>
            <a:r>
              <a:rPr lang="pt-PT" sz="800" spc="-5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de</a:t>
            </a:r>
            <a:r>
              <a:rPr lang="pt-PT" sz="800" spc="-4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800" spc="-1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</a:rPr>
              <a:t>2020.</a:t>
            </a:r>
            <a:endParaRPr lang="pt-BR" sz="10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F4BF5188-A15E-8F1F-8B11-37D55058C1D4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3F070F54-BDAE-6D0F-9C25-CBEEBDE6F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952" y="323402"/>
            <a:ext cx="677593" cy="54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14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body" idx="1"/>
          </p:nvPr>
        </p:nvSpPr>
        <p:spPr>
          <a:xfrm>
            <a:off x="456450" y="673625"/>
            <a:ext cx="8258700" cy="38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>
              <a:buFont typeface="+mj-lt"/>
              <a:buAutoNum type="arabicPeriod" startAt="3"/>
            </a:pPr>
            <a:r>
              <a:rPr lang="pt-PT" dirty="0"/>
              <a:t>Agora, escreva os números destacados no texto no quadro de valor de lugar. Como você faria para decompor esses números a partir da soma dos valores posicionais dos algarismos?</a:t>
            </a:r>
            <a:endParaRPr dirty="0"/>
          </a:p>
        </p:txBody>
      </p: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90816730-C064-0BCD-BC9F-6081C2BD5005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0456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Silhueta de pessoa no corpo de outra pessoa&#10;&#10;Descrição gerada automaticamente com confiança baixa">
            <a:extLst>
              <a:ext uri="{FF2B5EF4-FFF2-40B4-BE49-F238E27FC236}">
                <a16:creationId xmlns:a16="http://schemas.microsoft.com/office/drawing/2014/main" id="{1D800C8C-1875-F5B1-734B-1D52167D3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933" y="1012822"/>
            <a:ext cx="3127022" cy="1601460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591401"/>
              </p:ext>
            </p:extLst>
          </p:nvPr>
        </p:nvGraphicFramePr>
        <p:xfrm>
          <a:off x="1301855" y="846132"/>
          <a:ext cx="6005945" cy="3836851"/>
        </p:xfrm>
        <a:graphic>
          <a:graphicData uri="http://schemas.openxmlformats.org/drawingml/2006/table">
            <a:tbl>
              <a:tblPr/>
              <a:tblGrid>
                <a:gridCol w="304870">
                  <a:extLst>
                    <a:ext uri="{9D8B030D-6E8A-4147-A177-3AD203B41FA5}">
                      <a16:colId xmlns:a16="http://schemas.microsoft.com/office/drawing/2014/main" val="2512591979"/>
                    </a:ext>
                  </a:extLst>
                </a:gridCol>
                <a:gridCol w="304871">
                  <a:extLst>
                    <a:ext uri="{9D8B030D-6E8A-4147-A177-3AD203B41FA5}">
                      <a16:colId xmlns:a16="http://schemas.microsoft.com/office/drawing/2014/main" val="2905505230"/>
                    </a:ext>
                  </a:extLst>
                </a:gridCol>
                <a:gridCol w="294708">
                  <a:extLst>
                    <a:ext uri="{9D8B030D-6E8A-4147-A177-3AD203B41FA5}">
                      <a16:colId xmlns:a16="http://schemas.microsoft.com/office/drawing/2014/main" val="3891096430"/>
                    </a:ext>
                  </a:extLst>
                </a:gridCol>
                <a:gridCol w="274385">
                  <a:extLst>
                    <a:ext uri="{9D8B030D-6E8A-4147-A177-3AD203B41FA5}">
                      <a16:colId xmlns:a16="http://schemas.microsoft.com/office/drawing/2014/main" val="3747086995"/>
                    </a:ext>
                  </a:extLst>
                </a:gridCol>
                <a:gridCol w="915511">
                  <a:extLst>
                    <a:ext uri="{9D8B030D-6E8A-4147-A177-3AD203B41FA5}">
                      <a16:colId xmlns:a16="http://schemas.microsoft.com/office/drawing/2014/main" val="2534304821"/>
                    </a:ext>
                  </a:extLst>
                </a:gridCol>
                <a:gridCol w="207187">
                  <a:extLst>
                    <a:ext uri="{9D8B030D-6E8A-4147-A177-3AD203B41FA5}">
                      <a16:colId xmlns:a16="http://schemas.microsoft.com/office/drawing/2014/main" val="2464841280"/>
                    </a:ext>
                  </a:extLst>
                </a:gridCol>
                <a:gridCol w="770713">
                  <a:extLst>
                    <a:ext uri="{9D8B030D-6E8A-4147-A177-3AD203B41FA5}">
                      <a16:colId xmlns:a16="http://schemas.microsoft.com/office/drawing/2014/main" val="189759558"/>
                    </a:ext>
                  </a:extLst>
                </a:gridCol>
                <a:gridCol w="207187">
                  <a:extLst>
                    <a:ext uri="{9D8B030D-6E8A-4147-A177-3AD203B41FA5}">
                      <a16:colId xmlns:a16="http://schemas.microsoft.com/office/drawing/2014/main" val="131865404"/>
                    </a:ext>
                  </a:extLst>
                </a:gridCol>
                <a:gridCol w="770713">
                  <a:extLst>
                    <a:ext uri="{9D8B030D-6E8A-4147-A177-3AD203B41FA5}">
                      <a16:colId xmlns:a16="http://schemas.microsoft.com/office/drawing/2014/main" val="214358067"/>
                    </a:ext>
                  </a:extLst>
                </a:gridCol>
                <a:gridCol w="207187">
                  <a:extLst>
                    <a:ext uri="{9D8B030D-6E8A-4147-A177-3AD203B41FA5}">
                      <a16:colId xmlns:a16="http://schemas.microsoft.com/office/drawing/2014/main" val="3008328251"/>
                    </a:ext>
                  </a:extLst>
                </a:gridCol>
                <a:gridCol w="770713">
                  <a:extLst>
                    <a:ext uri="{9D8B030D-6E8A-4147-A177-3AD203B41FA5}">
                      <a16:colId xmlns:a16="http://schemas.microsoft.com/office/drawing/2014/main" val="1019188169"/>
                    </a:ext>
                  </a:extLst>
                </a:gridCol>
                <a:gridCol w="207187">
                  <a:extLst>
                    <a:ext uri="{9D8B030D-6E8A-4147-A177-3AD203B41FA5}">
                      <a16:colId xmlns:a16="http://schemas.microsoft.com/office/drawing/2014/main" val="2239113703"/>
                    </a:ext>
                  </a:extLst>
                </a:gridCol>
                <a:gridCol w="770713">
                  <a:extLst>
                    <a:ext uri="{9D8B030D-6E8A-4147-A177-3AD203B41FA5}">
                      <a16:colId xmlns:a16="http://schemas.microsoft.com/office/drawing/2014/main" val="591418245"/>
                    </a:ext>
                  </a:extLst>
                </a:gridCol>
              </a:tblGrid>
              <a:tr h="1771219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Unidade</a:t>
                      </a:r>
                      <a:r>
                        <a:rPr lang="pt-BR" sz="1600" b="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Milhar</a:t>
                      </a:r>
                      <a:endParaRPr lang="pt-BR" sz="16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7747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Centena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12065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Dezena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Unidade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R="16573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67970" marR="25590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65430" marR="25590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50520" algn="l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6535" algn="l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885236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787053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113698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636486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367387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321051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471527"/>
                  </a:ext>
                </a:extLst>
              </a:tr>
            </a:tbl>
          </a:graphicData>
        </a:graphic>
      </p:graphicFrame>
      <p:pic>
        <p:nvPicPr>
          <p:cNvPr id="12290" name="Picture 2">
            <a:extLst>
              <a:ext uri="{FF2B5EF4-FFF2-40B4-BE49-F238E27FC236}">
                <a16:creationId xmlns:a16="http://schemas.microsoft.com/office/drawing/2014/main" id="{B05437EC-DE3B-CE47-35AE-BD7DD3E64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265" y="316624"/>
            <a:ext cx="656217" cy="5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84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Silhueta de pessoa no corpo de outra pessoa&#10;&#10;Descrição gerada automaticamente com confiança baixa">
            <a:extLst>
              <a:ext uri="{FF2B5EF4-FFF2-40B4-BE49-F238E27FC236}">
                <a16:creationId xmlns:a16="http://schemas.microsoft.com/office/drawing/2014/main" id="{1D800C8C-1875-F5B1-734B-1D52167D3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933" y="1012822"/>
            <a:ext cx="3127022" cy="1601460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963383"/>
              </p:ext>
            </p:extLst>
          </p:nvPr>
        </p:nvGraphicFramePr>
        <p:xfrm>
          <a:off x="1301855" y="846132"/>
          <a:ext cx="6005945" cy="3836851"/>
        </p:xfrm>
        <a:graphic>
          <a:graphicData uri="http://schemas.openxmlformats.org/drawingml/2006/table">
            <a:tbl>
              <a:tblPr/>
              <a:tblGrid>
                <a:gridCol w="304870">
                  <a:extLst>
                    <a:ext uri="{9D8B030D-6E8A-4147-A177-3AD203B41FA5}">
                      <a16:colId xmlns:a16="http://schemas.microsoft.com/office/drawing/2014/main" val="2512591979"/>
                    </a:ext>
                  </a:extLst>
                </a:gridCol>
                <a:gridCol w="304871">
                  <a:extLst>
                    <a:ext uri="{9D8B030D-6E8A-4147-A177-3AD203B41FA5}">
                      <a16:colId xmlns:a16="http://schemas.microsoft.com/office/drawing/2014/main" val="2905505230"/>
                    </a:ext>
                  </a:extLst>
                </a:gridCol>
                <a:gridCol w="294708">
                  <a:extLst>
                    <a:ext uri="{9D8B030D-6E8A-4147-A177-3AD203B41FA5}">
                      <a16:colId xmlns:a16="http://schemas.microsoft.com/office/drawing/2014/main" val="3891096430"/>
                    </a:ext>
                  </a:extLst>
                </a:gridCol>
                <a:gridCol w="274385">
                  <a:extLst>
                    <a:ext uri="{9D8B030D-6E8A-4147-A177-3AD203B41FA5}">
                      <a16:colId xmlns:a16="http://schemas.microsoft.com/office/drawing/2014/main" val="3747086995"/>
                    </a:ext>
                  </a:extLst>
                </a:gridCol>
                <a:gridCol w="915511">
                  <a:extLst>
                    <a:ext uri="{9D8B030D-6E8A-4147-A177-3AD203B41FA5}">
                      <a16:colId xmlns:a16="http://schemas.microsoft.com/office/drawing/2014/main" val="2534304821"/>
                    </a:ext>
                  </a:extLst>
                </a:gridCol>
                <a:gridCol w="340422">
                  <a:extLst>
                    <a:ext uri="{9D8B030D-6E8A-4147-A177-3AD203B41FA5}">
                      <a16:colId xmlns:a16="http://schemas.microsoft.com/office/drawing/2014/main" val="2464841280"/>
                    </a:ext>
                  </a:extLst>
                </a:gridCol>
                <a:gridCol w="637478">
                  <a:extLst>
                    <a:ext uri="{9D8B030D-6E8A-4147-A177-3AD203B41FA5}">
                      <a16:colId xmlns:a16="http://schemas.microsoft.com/office/drawing/2014/main" val="189759558"/>
                    </a:ext>
                  </a:extLst>
                </a:gridCol>
                <a:gridCol w="310789">
                  <a:extLst>
                    <a:ext uri="{9D8B030D-6E8A-4147-A177-3AD203B41FA5}">
                      <a16:colId xmlns:a16="http://schemas.microsoft.com/office/drawing/2014/main" val="131865404"/>
                    </a:ext>
                  </a:extLst>
                </a:gridCol>
                <a:gridCol w="667111">
                  <a:extLst>
                    <a:ext uri="{9D8B030D-6E8A-4147-A177-3AD203B41FA5}">
                      <a16:colId xmlns:a16="http://schemas.microsoft.com/office/drawing/2014/main" val="214358067"/>
                    </a:ext>
                  </a:extLst>
                </a:gridCol>
                <a:gridCol w="371467">
                  <a:extLst>
                    <a:ext uri="{9D8B030D-6E8A-4147-A177-3AD203B41FA5}">
                      <a16:colId xmlns:a16="http://schemas.microsoft.com/office/drawing/2014/main" val="3008328251"/>
                    </a:ext>
                  </a:extLst>
                </a:gridCol>
                <a:gridCol w="606433">
                  <a:extLst>
                    <a:ext uri="{9D8B030D-6E8A-4147-A177-3AD203B41FA5}">
                      <a16:colId xmlns:a16="http://schemas.microsoft.com/office/drawing/2014/main" val="1019188169"/>
                    </a:ext>
                  </a:extLst>
                </a:gridCol>
                <a:gridCol w="207187">
                  <a:extLst>
                    <a:ext uri="{9D8B030D-6E8A-4147-A177-3AD203B41FA5}">
                      <a16:colId xmlns:a16="http://schemas.microsoft.com/office/drawing/2014/main" val="2239113703"/>
                    </a:ext>
                  </a:extLst>
                </a:gridCol>
                <a:gridCol w="770713">
                  <a:extLst>
                    <a:ext uri="{9D8B030D-6E8A-4147-A177-3AD203B41FA5}">
                      <a16:colId xmlns:a16="http://schemas.microsoft.com/office/drawing/2014/main" val="591418245"/>
                    </a:ext>
                  </a:extLst>
                </a:gridCol>
              </a:tblGrid>
              <a:tr h="1771219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Unidade</a:t>
                      </a:r>
                      <a:r>
                        <a:rPr lang="pt-BR" sz="1600" b="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Milhar</a:t>
                      </a:r>
                      <a:endParaRPr lang="pt-BR" sz="16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7747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Centena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R="12065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Dezena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Unidade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R="16573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52705" algn="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67970" marR="25590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65430" marR="25590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50520" algn="l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6535" algn="l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885236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900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30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1 935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787053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900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70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1 970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113698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900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80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1 980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636486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900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90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1 998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367387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2</a:t>
                      </a:r>
                      <a:r>
                        <a:rPr lang="pt-BR" sz="1800" b="1" baseline="0" dirty="0">
                          <a:latin typeface="+mj-lt"/>
                        </a:rPr>
                        <a:t> 000</a:t>
                      </a:r>
                      <a:endParaRPr lang="pt-BR" sz="1800" b="1" dirty="0">
                        <a:latin typeface="+mj-lt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2 000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321051"/>
                  </a:ext>
                </a:extLst>
              </a:tr>
              <a:tr h="344272">
                <a:tc>
                  <a:txBody>
                    <a:bodyPr/>
                    <a:lstStyle/>
                    <a:p>
                      <a:pPr marL="12700" algn="ctr" ea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2 000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705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pt-BR" sz="18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 eaLnBrk="0" hangingPunct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8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latin typeface="+mj-lt"/>
                        </a:rPr>
                        <a:t>2 011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471527"/>
                  </a:ext>
                </a:extLst>
              </a:tr>
            </a:tbl>
          </a:graphicData>
        </a:graphic>
      </p:graphicFrame>
      <p:sp>
        <p:nvSpPr>
          <p:cNvPr id="7" name="Google Shape;136;p10"/>
          <p:cNvSpPr txBox="1">
            <a:spLocks noGrp="1"/>
          </p:cNvSpPr>
          <p:nvPr>
            <p:ph type="title"/>
          </p:nvPr>
        </p:nvSpPr>
        <p:spPr>
          <a:xfrm>
            <a:off x="2013253" y="261387"/>
            <a:ext cx="201688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4904882-D54C-8507-A9D4-5EEB35AF8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178" y="387530"/>
            <a:ext cx="526271" cy="58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22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body" idx="1"/>
          </p:nvPr>
        </p:nvSpPr>
        <p:spPr>
          <a:xfrm>
            <a:off x="253093" y="673625"/>
            <a:ext cx="8462057" cy="38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-457200">
              <a:buFont typeface="+mj-lt"/>
              <a:buAutoNum type="arabicPeriod" startAt="4"/>
            </a:pPr>
            <a:r>
              <a:rPr lang="pt-PT" dirty="0"/>
              <a:t>O gráfico a seguir mostra as vendas de uma loja de celulares no primeiro semestre do ano passado.</a:t>
            </a:r>
            <a:r>
              <a:rPr lang="pt-BR" dirty="0"/>
              <a:t> </a:t>
            </a:r>
            <a:r>
              <a:rPr lang="pt-PT" dirty="0"/>
              <a:t>Observe-o. </a:t>
            </a:r>
            <a:endParaRPr lang="pt-BR" dirty="0"/>
          </a:p>
        </p:txBody>
      </p:sp>
      <p:grpSp>
        <p:nvGrpSpPr>
          <p:cNvPr id="24" name="Agrupar 23"/>
          <p:cNvGrpSpPr/>
          <p:nvPr/>
        </p:nvGrpSpPr>
        <p:grpSpPr>
          <a:xfrm>
            <a:off x="2111207" y="1630578"/>
            <a:ext cx="4745828" cy="2839297"/>
            <a:chOff x="457105" y="1873635"/>
            <a:chExt cx="4745828" cy="2839297"/>
          </a:xfrm>
        </p:grpSpPr>
        <p:grpSp>
          <p:nvGrpSpPr>
            <p:cNvPr id="23" name="Agrupar 22"/>
            <p:cNvGrpSpPr/>
            <p:nvPr/>
          </p:nvGrpSpPr>
          <p:grpSpPr>
            <a:xfrm>
              <a:off x="457105" y="1873635"/>
              <a:ext cx="4745828" cy="2839297"/>
              <a:chOff x="356109" y="1877959"/>
              <a:chExt cx="4745828" cy="2839297"/>
            </a:xfrm>
          </p:grpSpPr>
          <p:grpSp>
            <p:nvGrpSpPr>
              <p:cNvPr id="22" name="Agrupar 21"/>
              <p:cNvGrpSpPr/>
              <p:nvPr/>
            </p:nvGrpSpPr>
            <p:grpSpPr>
              <a:xfrm>
                <a:off x="356109" y="1877959"/>
                <a:ext cx="4745828" cy="2839297"/>
                <a:chOff x="356109" y="1877959"/>
                <a:chExt cx="4745828" cy="2839297"/>
              </a:xfrm>
            </p:grpSpPr>
            <p:pic>
              <p:nvPicPr>
                <p:cNvPr id="5" name="Imagem 4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56109" y="1877959"/>
                  <a:ext cx="4745828" cy="2839297"/>
                </a:xfrm>
                <a:prstGeom prst="rect">
                  <a:avLst/>
                </a:prstGeom>
              </p:spPr>
            </p:pic>
            <p:sp>
              <p:nvSpPr>
                <p:cNvPr id="8" name="CaixaDeTexto 7"/>
                <p:cNvSpPr txBox="1"/>
                <p:nvPr/>
              </p:nvSpPr>
              <p:spPr>
                <a:xfrm>
                  <a:off x="393080" y="4335539"/>
                  <a:ext cx="459933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dirty="0"/>
                    <a:t>  Janeiro  Fevereiro   Março      Abril       Maio       Junho</a:t>
                  </a:r>
                </a:p>
              </p:txBody>
            </p:sp>
          </p:grpSp>
          <p:sp>
            <p:nvSpPr>
              <p:cNvPr id="16" name="CaixaDeTexto 15"/>
              <p:cNvSpPr txBox="1"/>
              <p:nvPr/>
            </p:nvSpPr>
            <p:spPr>
              <a:xfrm>
                <a:off x="4316958" y="3524773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2 341</a:t>
                </a: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3572855" y="3159107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4 532</a:t>
                </a: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2816902" y="2403273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8 760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2113242" y="2714006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7 234</a:t>
                </a: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1333179" y="2927476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6 120</a:t>
                </a:r>
              </a:p>
            </p:txBody>
          </p:sp>
          <p:sp>
            <p:nvSpPr>
              <p:cNvPr id="6" name="CaixaDeTexto 5"/>
              <p:cNvSpPr txBox="1"/>
              <p:nvPr/>
            </p:nvSpPr>
            <p:spPr>
              <a:xfrm>
                <a:off x="575853" y="2927476"/>
                <a:ext cx="5677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/>
                  <a:t>5 800</a:t>
                </a:r>
              </a:p>
            </p:txBody>
          </p:sp>
        </p:grpSp>
        <p:sp>
          <p:nvSpPr>
            <p:cNvPr id="7" name="CaixaDeTexto 6"/>
            <p:cNvSpPr txBox="1"/>
            <p:nvPr/>
          </p:nvSpPr>
          <p:spPr>
            <a:xfrm>
              <a:off x="1242085" y="2028636"/>
              <a:ext cx="31758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Vendas primeiro semestre</a:t>
              </a:r>
            </a:p>
          </p:txBody>
        </p:sp>
      </p:grp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4C705ADF-5A79-7FA0-C325-1EAD29FF424E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48FFC5-37BC-CAC6-AC9D-0A6130249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042" y="337488"/>
            <a:ext cx="547108" cy="3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32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body" idx="1"/>
          </p:nvPr>
        </p:nvSpPr>
        <p:spPr>
          <a:xfrm>
            <a:off x="442650" y="1136204"/>
            <a:ext cx="8258700" cy="253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PT" dirty="0"/>
              <a:t>Escreva por extenso a quantidade de celulares vendidos:</a:t>
            </a:r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BR" dirty="0"/>
              <a:t>no primeiro mês do ano.</a:t>
            </a:r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endParaRPr lang="pt-BR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BR" dirty="0"/>
              <a:t>no mês com o maior número de vendas.</a:t>
            </a:r>
          </a:p>
          <a:p>
            <a:pPr>
              <a:spcAft>
                <a:spcPts val="600"/>
              </a:spcAft>
            </a:pPr>
            <a:endParaRPr lang="pt-BR" dirty="0"/>
          </a:p>
        </p:txBody>
      </p:sp>
      <p:cxnSp>
        <p:nvCxnSpPr>
          <p:cNvPr id="3" name="Conector reto 25">
            <a:extLst>
              <a:ext uri="{FF2B5EF4-FFF2-40B4-BE49-F238E27FC236}">
                <a16:creationId xmlns:a16="http://schemas.microsoft.com/office/drawing/2014/main" id="{3C01E09F-AD81-0E9C-0217-A6812EB05315}"/>
              </a:ext>
            </a:extLst>
          </p:cNvPr>
          <p:cNvCxnSpPr>
            <a:cxnSpLocks/>
          </p:cNvCxnSpPr>
          <p:nvPr/>
        </p:nvCxnSpPr>
        <p:spPr>
          <a:xfrm>
            <a:off x="1210092" y="2218754"/>
            <a:ext cx="6393387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25">
            <a:extLst>
              <a:ext uri="{FF2B5EF4-FFF2-40B4-BE49-F238E27FC236}">
                <a16:creationId xmlns:a16="http://schemas.microsoft.com/office/drawing/2014/main" id="{EC3EAFF5-806C-07C0-575E-CFA9079B2C3D}"/>
              </a:ext>
            </a:extLst>
          </p:cNvPr>
          <p:cNvCxnSpPr>
            <a:cxnSpLocks/>
          </p:cNvCxnSpPr>
          <p:nvPr/>
        </p:nvCxnSpPr>
        <p:spPr>
          <a:xfrm>
            <a:off x="1210092" y="2994361"/>
            <a:ext cx="6393387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id="{0FA1A7F3-4AAF-406D-1975-2E7B8DA8F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491" y="404040"/>
            <a:ext cx="738859" cy="57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64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0800">
              <a:spcAft>
                <a:spcPts val="600"/>
              </a:spcAft>
            </a:pPr>
            <a:r>
              <a:rPr lang="pt-PT" dirty="0"/>
              <a:t>Escreva por extenso a quantidade de celulares vendidos:</a:t>
            </a:r>
          </a:p>
          <a:p>
            <a:pPr marL="437400" indent="-457200">
              <a:spcAft>
                <a:spcPts val="600"/>
              </a:spcAft>
              <a:buFont typeface="+mj-lt"/>
              <a:buAutoNum type="alphaUcPeriod"/>
            </a:pPr>
            <a:r>
              <a:rPr lang="pt-BR" dirty="0"/>
              <a:t>no primeiro mês do ano.</a:t>
            </a:r>
          </a:p>
          <a:p>
            <a:pPr marL="0" indent="0">
              <a:spcAft>
                <a:spcPts val="600"/>
              </a:spcAft>
            </a:pPr>
            <a:r>
              <a:rPr lang="pt-BR" b="1" dirty="0"/>
              <a:t>Cinco mil e oitocentos</a:t>
            </a:r>
            <a:r>
              <a:rPr lang="pt-BR" dirty="0"/>
              <a:t>.</a:t>
            </a:r>
          </a:p>
          <a:p>
            <a:pPr marL="0" indent="0">
              <a:spcAft>
                <a:spcPts val="600"/>
              </a:spcAft>
            </a:pPr>
            <a:endParaRPr lang="pt-BR" dirty="0"/>
          </a:p>
          <a:p>
            <a:pPr marL="437400" indent="-457200">
              <a:spcAft>
                <a:spcPts val="600"/>
              </a:spcAft>
              <a:buFont typeface="+mj-lt"/>
              <a:buAutoNum type="alphaUcPeriod" startAt="2"/>
            </a:pPr>
            <a:r>
              <a:rPr lang="pt-BR" dirty="0"/>
              <a:t>no mês com o maior número de </a:t>
            </a:r>
            <a:r>
              <a:rPr lang="pt-BR"/>
              <a:t>vendas.</a:t>
            </a:r>
            <a:endParaRPr lang="pt-BR" dirty="0"/>
          </a:p>
          <a:p>
            <a:pPr marL="0" indent="0">
              <a:spcAft>
                <a:spcPts val="600"/>
              </a:spcAft>
            </a:pPr>
            <a:r>
              <a:rPr lang="pt-BR" b="1" dirty="0"/>
              <a:t>Oito mil setecentos e sessenta.</a:t>
            </a:r>
          </a:p>
          <a:p>
            <a:endParaRPr lang="pt-BR" dirty="0"/>
          </a:p>
        </p:txBody>
      </p:sp>
      <p:sp>
        <p:nvSpPr>
          <p:cNvPr id="21" name="Google Shape;136;p1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15FC69B-53BC-9B2B-B023-E10D45141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178" y="387530"/>
            <a:ext cx="526271" cy="58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188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9c03e3d857_0_223"/>
          <p:cNvSpPr txBox="1">
            <a:spLocks noGrp="1"/>
          </p:cNvSpPr>
          <p:nvPr>
            <p:ph type="body" idx="1"/>
          </p:nvPr>
        </p:nvSpPr>
        <p:spPr>
          <a:xfrm>
            <a:off x="3435913" y="1933669"/>
            <a:ext cx="5185500" cy="127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pt-BR" dirty="0"/>
              <a:t>Fizemos a decomposição de números com até quatro algarismos;</a:t>
            </a:r>
          </a:p>
          <a:p>
            <a:pPr eaLnBrk="0" hangingPunct="0">
              <a:spcAft>
                <a:spcPts val="600"/>
              </a:spcAft>
            </a:pPr>
            <a:r>
              <a:rPr lang="pt-BR" dirty="0"/>
              <a:t>Lemos e analisamos um gráfico de colunas.</a:t>
            </a:r>
          </a:p>
          <a:p>
            <a:pPr marL="469900" indent="-342900">
              <a:spcAft>
                <a:spcPts val="600"/>
              </a:spcAft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/>
        </p:nvSpPr>
        <p:spPr>
          <a:xfrm>
            <a:off x="423862" y="885319"/>
            <a:ext cx="8296275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1600" dirty="0"/>
              <a:t>LEMOV, D. </a:t>
            </a:r>
            <a:r>
              <a:rPr lang="pt-BR" sz="1600" i="1" dirty="0"/>
              <a:t>Aula nota 10 3.0</a:t>
            </a:r>
            <a:r>
              <a:rPr lang="pt-BR" sz="1600" dirty="0"/>
              <a:t>: 63 técnicas para melhorar a gestão da sala de aula. Porto Alegre: Penso, 2023.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  <a:latin typeface="+mn-lt"/>
              </a:rPr>
              <a:t>OLIVEIRA, J. E.; DUARTE, J. R. (org.). </a:t>
            </a:r>
            <a:r>
              <a:rPr lang="pt-BR" sz="1600" i="1" dirty="0">
                <a:solidFill>
                  <a:schemeClr val="tx1"/>
                </a:solidFill>
                <a:latin typeface="+mn-lt"/>
              </a:rPr>
              <a:t>Caderno 1</a:t>
            </a:r>
            <a:r>
              <a:rPr lang="pt-BR" sz="1600" dirty="0">
                <a:latin typeface="+mn-lt"/>
              </a:rPr>
              <a:t> –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1600" dirty="0"/>
              <a:t>Matemática</a:t>
            </a:r>
            <a:r>
              <a:rPr lang="pt-BR" sz="1600" dirty="0">
                <a:latin typeface="+mn-lt"/>
              </a:rPr>
              <a:t>, 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4</a:t>
            </a:r>
            <a:r>
              <a:rPr lang="pt-BR" sz="1600" u="sng" baseline="30000" dirty="0">
                <a:solidFill>
                  <a:schemeClr val="tx1"/>
                </a:solidFill>
                <a:latin typeface="+mn-lt"/>
              </a:rPr>
              <a:t>o</a:t>
            </a:r>
            <a:r>
              <a:rPr lang="pt-BR" sz="1600" dirty="0">
                <a:latin typeface="+mn-lt"/>
              </a:rPr>
              <a:t> ano – Caderno de Atividades. Sobral: </a:t>
            </a:r>
            <a:r>
              <a:rPr lang="pt-BR" sz="1600" dirty="0" err="1">
                <a:latin typeface="+mn-lt"/>
              </a:rPr>
              <a:t>Lyceum</a:t>
            </a:r>
            <a:r>
              <a:rPr lang="pt-BR" sz="1600" dirty="0">
                <a:latin typeface="+mn-lt"/>
              </a:rPr>
              <a:t> – Consultoria Educacional Ltda., 2021. </a:t>
            </a: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2019.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0" hangingPunct="0">
              <a:spcAft>
                <a:spcPts val="600"/>
              </a:spcAft>
            </a:pPr>
            <a:r>
              <a:rPr lang="pt-BR" dirty="0"/>
              <a:t>Fazer a decomposição de números com até quatro algarismos;</a:t>
            </a:r>
          </a:p>
          <a:p>
            <a:pPr eaLnBrk="0" hangingPunct="0">
              <a:spcAft>
                <a:spcPts val="600"/>
              </a:spcAft>
            </a:pPr>
            <a:r>
              <a:rPr lang="pt-BR" dirty="0"/>
              <a:t>Ler e analisar um gráfico de colunas.</a:t>
            </a:r>
          </a:p>
          <a:p>
            <a:pPr eaLnBrk="0" hangingPunct="0">
              <a:spcAft>
                <a:spcPts val="600"/>
              </a:spcAft>
            </a:pPr>
            <a:endParaRPr lang="pt-BR" dirty="0"/>
          </a:p>
        </p:txBody>
      </p:sp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indent="-342900">
              <a:spcAft>
                <a:spcPts val="600"/>
              </a:spcAft>
            </a:pPr>
            <a:r>
              <a:rPr lang="pt-BR" dirty="0"/>
              <a:t>Composição e decomposição de números naturais; </a:t>
            </a:r>
          </a:p>
          <a:p>
            <a:pPr marL="469900" indent="-342900">
              <a:spcAft>
                <a:spcPts val="600"/>
              </a:spcAft>
            </a:pPr>
            <a:r>
              <a:rPr lang="pt-BR" dirty="0"/>
              <a:t>Leitura e interpretação de gráficos e tabelas.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127000" indent="0">
              <a:spcAft>
                <a:spcPts val="600"/>
              </a:spcAft>
            </a:pP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Slide 1 </a:t>
            </a:r>
            <a:r>
              <a:rPr lang="pt-BR" sz="1600" b="1" dirty="0">
                <a:latin typeface="+mn-lt"/>
              </a:rPr>
              <a:t>–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Imagem de capa: SEDUC </a:t>
            </a:r>
          </a:p>
          <a:p>
            <a:pPr marL="127000" indent="0">
              <a:spcAft>
                <a:spcPts val="600"/>
              </a:spcAft>
            </a:pP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Slide 4 </a:t>
            </a:r>
            <a:r>
              <a:rPr lang="pt-BR" sz="1600" b="1" dirty="0">
                <a:latin typeface="+mn-lt"/>
              </a:rPr>
              <a:t>–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Getty Images. Disponível em: </a:t>
            </a:r>
            <a:r>
              <a:rPr lang="pt-BR" dirty="0">
                <a:hlinkClick r:id="rId3"/>
              </a:rPr>
              <a:t>https://www.gettyimages.com.br/detail/ilustra%C3%A7%C3%A3o/education-concept-illustration-students-ilustra%C3%A7%C3%A3o-royalty-free/1469085081?phrase=%C3%A1baco&amp;adppopup=</a:t>
            </a:r>
            <a:r>
              <a:rPr lang="pt-BR" dirty="0" err="1">
                <a:hlinkClick r:id="rId3"/>
              </a:rPr>
              <a:t>true</a:t>
            </a:r>
            <a:r>
              <a:rPr lang="pt-BR" dirty="0"/>
              <a:t>.</a:t>
            </a:r>
          </a:p>
          <a:p>
            <a:pPr marL="127000" indent="0">
              <a:spcAft>
                <a:spcPts val="600"/>
              </a:spcAft>
            </a:pPr>
            <a:r>
              <a:rPr lang="pt-BR" b="1" dirty="0"/>
              <a:t>Slide 5 </a:t>
            </a:r>
            <a:r>
              <a:rPr lang="pt-BR" sz="1600" b="1" dirty="0">
                <a:latin typeface="+mn-lt"/>
              </a:rPr>
              <a:t>–</a:t>
            </a:r>
            <a:r>
              <a:rPr lang="pt-BR" b="1" dirty="0"/>
              <a:t>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Getty Images. Disponível em: </a:t>
            </a:r>
            <a:r>
              <a:rPr lang="pt-BR" dirty="0">
                <a:hlinkClick r:id="rId4"/>
              </a:rPr>
              <a:t>https://www.gettyimages.com.br/detail/ilustra%C3%A7%C3%A3o/playful-toy-for-math-education-abacus-ilustra%C3%A7%C3%A3o-royalty-free/1399491899?phrase=%C3%A1baco+&amp;adppopup=</a:t>
            </a:r>
            <a:r>
              <a:rPr lang="pt-BR" dirty="0" err="1">
                <a:hlinkClick r:id="rId4"/>
              </a:rPr>
              <a:t>true</a:t>
            </a:r>
            <a:r>
              <a:rPr lang="pt-BR" dirty="0"/>
              <a:t>.</a:t>
            </a:r>
          </a:p>
          <a:p>
            <a:pPr marL="127000" indent="0">
              <a:spcAft>
                <a:spcPts val="600"/>
              </a:spcAft>
            </a:pPr>
            <a:endParaRPr lang="pt-BR" dirty="0"/>
          </a:p>
          <a:p>
            <a:pPr marL="127000" lvl="0" indent="0">
              <a:spcAft>
                <a:spcPts val="600"/>
              </a:spcAft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 txBox="1">
            <a:spLocks noGrp="1"/>
          </p:cNvSpPr>
          <p:nvPr>
            <p:ph type="title"/>
          </p:nvPr>
        </p:nvSpPr>
        <p:spPr>
          <a:xfrm>
            <a:off x="1263273" y="627868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Converse com a turma</a:t>
            </a:r>
          </a:p>
        </p:txBody>
      </p:sp>
      <p:sp>
        <p:nvSpPr>
          <p:cNvPr id="2" name="Retângulo 1"/>
          <p:cNvSpPr/>
          <p:nvPr/>
        </p:nvSpPr>
        <p:spPr>
          <a:xfrm>
            <a:off x="4466367" y="1403254"/>
            <a:ext cx="40845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000" dirty="0">
                <a:latin typeface="+mn-lt"/>
              </a:rPr>
              <a:t>Em qual pino estão as argolas?</a:t>
            </a:r>
          </a:p>
          <a:p>
            <a:pPr marL="342900" lvl="0" indent="-342900" eaLnBrk="0" hangingPunct="0"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endParaRPr lang="pt-BR" sz="2000" dirty="0">
              <a:latin typeface="+mn-lt"/>
            </a:endParaRPr>
          </a:p>
          <a:p>
            <a:pPr marL="342900" lvl="0" indent="-342900" eaLnBrk="0" hangingPunct="0"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endParaRPr lang="pt-BR" sz="2000" dirty="0">
              <a:latin typeface="+mn-lt"/>
            </a:endParaRPr>
          </a:p>
          <a:p>
            <a:pPr marL="342900" lvl="0" indent="-342900" eaLnBrk="0" hangingPunct="0"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000" dirty="0">
                <a:latin typeface="+mn-lt"/>
              </a:rPr>
              <a:t>Qual número está representado na imagem? </a:t>
            </a:r>
          </a:p>
          <a:p>
            <a:pPr lvl="0" eaLnBrk="0" hangingPunct="0">
              <a:buClr>
                <a:srgbClr val="7030A0"/>
              </a:buClr>
              <a:buSzPct val="150000"/>
            </a:pPr>
            <a:endParaRPr lang="pt-BR" sz="2000" dirty="0">
              <a:latin typeface="+mn-lt"/>
            </a:endParaRPr>
          </a:p>
          <a:p>
            <a:pPr lvl="0" eaLnBrk="0" hangingPunct="0">
              <a:buClr>
                <a:srgbClr val="7030A0"/>
              </a:buClr>
              <a:buSzPct val="150000"/>
            </a:pPr>
            <a:endParaRPr lang="pt-BR" sz="2000" dirty="0">
              <a:latin typeface="+mn-lt"/>
            </a:endParaRPr>
          </a:p>
          <a:p>
            <a:pPr marL="342900" lvl="0" indent="-342900" eaLnBrk="0" hangingPunct="0"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000" dirty="0">
                <a:latin typeface="+mn-lt"/>
              </a:rPr>
              <a:t>Quantas argolas faltam para representar o número 5 000?</a:t>
            </a:r>
          </a:p>
          <a:p>
            <a:pPr lvl="0" eaLnBrk="0" hangingPunct="0">
              <a:buClr>
                <a:srgbClr val="7030A0"/>
              </a:buClr>
              <a:buSzPct val="150000"/>
            </a:pPr>
            <a:r>
              <a:rPr lang="pt-BR" sz="2000" dirty="0">
                <a:latin typeface="+mn-lt"/>
              </a:rPr>
              <a:t>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768625" y="1806654"/>
            <a:ext cx="2476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hangingPunct="0"/>
            <a:r>
              <a:rPr lang="pt-BR" sz="2000" b="1" dirty="0"/>
              <a:t>Unidade de milhar.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867887" y="3010273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hangingPunct="0"/>
            <a:r>
              <a:rPr lang="pt-BR" sz="2000" b="1" dirty="0"/>
              <a:t>2 000.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871513" y="4243334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hangingPunct="0"/>
            <a:r>
              <a:rPr lang="pt-BR" sz="2000" b="1" dirty="0"/>
              <a:t>3 argolas.</a:t>
            </a:r>
          </a:p>
        </p:txBody>
      </p:sp>
      <p:grpSp>
        <p:nvGrpSpPr>
          <p:cNvPr id="9" name="Google Shape;220;p5"/>
          <p:cNvGrpSpPr/>
          <p:nvPr/>
        </p:nvGrpSpPr>
        <p:grpSpPr>
          <a:xfrm>
            <a:off x="5571547" y="252829"/>
            <a:ext cx="3206693" cy="505066"/>
            <a:chOff x="3113241" y="4219829"/>
            <a:chExt cx="3206693" cy="505066"/>
          </a:xfrm>
        </p:grpSpPr>
        <p:sp>
          <p:nvSpPr>
            <p:cNvPr id="10" name="Google Shape;221;p5"/>
            <p:cNvSpPr txBox="1"/>
            <p:nvPr/>
          </p:nvSpPr>
          <p:spPr>
            <a:xfrm>
              <a:off x="3548799" y="4294038"/>
              <a:ext cx="2771135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22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13241" y="4219829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58CB24-E43D-BC82-2F7D-906CCFC9B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00" y="627868"/>
            <a:ext cx="567073" cy="57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B8A3FE5C-6581-76B3-24AA-CAFA0DDC6ABF}"/>
              </a:ext>
            </a:extLst>
          </p:cNvPr>
          <p:cNvGrpSpPr/>
          <p:nvPr/>
        </p:nvGrpSpPr>
        <p:grpSpPr>
          <a:xfrm>
            <a:off x="696200" y="1909437"/>
            <a:ext cx="3119194" cy="2360383"/>
            <a:chOff x="696200" y="1909437"/>
            <a:chExt cx="3119194" cy="2360383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CB4BA296-125E-06F4-DE76-CA45BDF0D9E3}"/>
                </a:ext>
              </a:extLst>
            </p:cNvPr>
            <p:cNvGrpSpPr/>
            <p:nvPr/>
          </p:nvGrpSpPr>
          <p:grpSpPr>
            <a:xfrm>
              <a:off x="696200" y="1909437"/>
              <a:ext cx="3119194" cy="2360383"/>
              <a:chOff x="696200" y="1909437"/>
              <a:chExt cx="3119194" cy="2360383"/>
            </a:xfrm>
          </p:grpSpPr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7AC5966B-217C-77E0-BCBE-8EAC6F3ED0A8}"/>
                  </a:ext>
                </a:extLst>
              </p:cNvPr>
              <p:cNvSpPr/>
              <p:nvPr/>
            </p:nvSpPr>
            <p:spPr>
              <a:xfrm rot="5400000">
                <a:off x="948986" y="2800821"/>
                <a:ext cx="1956691" cy="193271"/>
              </a:xfrm>
              <a:prstGeom prst="roundRect">
                <a:avLst/>
              </a:prstGeom>
              <a:solidFill>
                <a:srgbClr val="ED7D31">
                  <a:lumMod val="5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05312777-1D19-B51C-0291-2601A4CB846C}"/>
                  </a:ext>
                </a:extLst>
              </p:cNvPr>
              <p:cNvSpPr/>
              <p:nvPr/>
            </p:nvSpPr>
            <p:spPr>
              <a:xfrm rot="5400000">
                <a:off x="1736205" y="2810492"/>
                <a:ext cx="1956692" cy="193271"/>
              </a:xfrm>
              <a:prstGeom prst="roundRect">
                <a:avLst/>
              </a:prstGeom>
              <a:solidFill>
                <a:srgbClr val="ED7D31">
                  <a:lumMod val="5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tângulo: Cantos Arredondados 26">
                <a:extLst>
                  <a:ext uri="{FF2B5EF4-FFF2-40B4-BE49-F238E27FC236}">
                    <a16:creationId xmlns:a16="http://schemas.microsoft.com/office/drawing/2014/main" id="{729A5ADD-D80B-2E4D-5FCD-EAA8992AE715}"/>
                  </a:ext>
                </a:extLst>
              </p:cNvPr>
              <p:cNvSpPr/>
              <p:nvPr/>
            </p:nvSpPr>
            <p:spPr>
              <a:xfrm rot="5400000">
                <a:off x="2471535" y="2791149"/>
                <a:ext cx="1956693" cy="193270"/>
              </a:xfrm>
              <a:prstGeom prst="roundRect">
                <a:avLst/>
              </a:prstGeom>
              <a:solidFill>
                <a:srgbClr val="ED7D31">
                  <a:lumMod val="5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tângulo: Cantos Arredondados 27">
                <a:extLst>
                  <a:ext uri="{FF2B5EF4-FFF2-40B4-BE49-F238E27FC236}">
                    <a16:creationId xmlns:a16="http://schemas.microsoft.com/office/drawing/2014/main" id="{11DBCBB9-FCF4-03D7-B76E-15C620B1ABA0}"/>
                  </a:ext>
                </a:extLst>
              </p:cNvPr>
              <p:cNvSpPr/>
              <p:nvPr/>
            </p:nvSpPr>
            <p:spPr>
              <a:xfrm rot="5400000">
                <a:off x="142480" y="2810491"/>
                <a:ext cx="1956691" cy="193271"/>
              </a:xfrm>
              <a:prstGeom prst="roundRect">
                <a:avLst/>
              </a:prstGeom>
              <a:solidFill>
                <a:srgbClr val="ED7D31">
                  <a:lumMod val="5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DDD9EE53-0942-55DB-6EC5-15BC27DB7946}"/>
                  </a:ext>
                </a:extLst>
              </p:cNvPr>
              <p:cNvGrpSpPr/>
              <p:nvPr/>
            </p:nvGrpSpPr>
            <p:grpSpPr>
              <a:xfrm>
                <a:off x="696200" y="3850368"/>
                <a:ext cx="3119194" cy="419452"/>
                <a:chOff x="685162" y="3875802"/>
                <a:chExt cx="3119194" cy="419452"/>
              </a:xfrm>
            </p:grpSpPr>
            <p:sp>
              <p:nvSpPr>
                <p:cNvPr id="24" name="Retângulo: Cantos Arredondados 23">
                  <a:extLst>
                    <a:ext uri="{FF2B5EF4-FFF2-40B4-BE49-F238E27FC236}">
                      <a16:creationId xmlns:a16="http://schemas.microsoft.com/office/drawing/2014/main" id="{C3064737-6C9D-BE2E-CE28-D11666633042}"/>
                    </a:ext>
                  </a:extLst>
                </p:cNvPr>
                <p:cNvSpPr/>
                <p:nvPr/>
              </p:nvSpPr>
              <p:spPr>
                <a:xfrm>
                  <a:off x="685162" y="3875803"/>
                  <a:ext cx="3119194" cy="419451"/>
                </a:xfrm>
                <a:prstGeom prst="roundRect">
                  <a:avLst/>
                </a:prstGeom>
                <a:solidFill>
                  <a:srgbClr val="ED7D31">
                    <a:lumMod val="5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CaixaDeTexto 20">
                  <a:extLst>
                    <a:ext uri="{FF2B5EF4-FFF2-40B4-BE49-F238E27FC236}">
                      <a16:creationId xmlns:a16="http://schemas.microsoft.com/office/drawing/2014/main" id="{27717D47-39E3-EE9C-6A98-7BFDEE6CEDCD}"/>
                    </a:ext>
                  </a:extLst>
                </p:cNvPr>
                <p:cNvSpPr txBox="1"/>
                <p:nvPr/>
              </p:nvSpPr>
              <p:spPr>
                <a:xfrm>
                  <a:off x="1727843" y="3895144"/>
                  <a:ext cx="367717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C</a:t>
                  </a:r>
                </a:p>
              </p:txBody>
            </p:sp>
            <p:sp>
              <p:nvSpPr>
                <p:cNvPr id="22" name="CaixaDeTexto 21">
                  <a:extLst>
                    <a:ext uri="{FF2B5EF4-FFF2-40B4-BE49-F238E27FC236}">
                      <a16:creationId xmlns:a16="http://schemas.microsoft.com/office/drawing/2014/main" id="{3BD0A0CF-6630-C80E-0764-ED347BD0189E}"/>
                    </a:ext>
                  </a:extLst>
                </p:cNvPr>
                <p:cNvSpPr txBox="1"/>
                <p:nvPr/>
              </p:nvSpPr>
              <p:spPr>
                <a:xfrm>
                  <a:off x="2532958" y="3875802"/>
                  <a:ext cx="367717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</a:t>
                  </a:r>
                </a:p>
              </p:txBody>
            </p:sp>
            <p:sp>
              <p:nvSpPr>
                <p:cNvPr id="23" name="CaixaDeTexto 22">
                  <a:extLst>
                    <a:ext uri="{FF2B5EF4-FFF2-40B4-BE49-F238E27FC236}">
                      <a16:creationId xmlns:a16="http://schemas.microsoft.com/office/drawing/2014/main" id="{FA1A31E4-B80F-1D54-4A4B-E8F0E49CF4BB}"/>
                    </a:ext>
                  </a:extLst>
                </p:cNvPr>
                <p:cNvSpPr txBox="1"/>
                <p:nvPr/>
              </p:nvSpPr>
              <p:spPr>
                <a:xfrm>
                  <a:off x="3224807" y="3885471"/>
                  <a:ext cx="367717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U</a:t>
                  </a:r>
                </a:p>
              </p:txBody>
            </p:sp>
            <p:sp>
              <p:nvSpPr>
                <p:cNvPr id="29" name="CaixaDeTexto 28">
                  <a:extLst>
                    <a:ext uri="{FF2B5EF4-FFF2-40B4-BE49-F238E27FC236}">
                      <a16:creationId xmlns:a16="http://schemas.microsoft.com/office/drawing/2014/main" id="{89DCF66A-2A01-E42E-974A-110C7FC95C6B}"/>
                    </a:ext>
                  </a:extLst>
                </p:cNvPr>
                <p:cNvSpPr txBox="1"/>
                <p:nvPr/>
              </p:nvSpPr>
              <p:spPr>
                <a:xfrm>
                  <a:off x="844070" y="3890308"/>
                  <a:ext cx="672905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UM</a:t>
                  </a:r>
                </a:p>
              </p:txBody>
            </p:sp>
          </p:grpSp>
        </p:grp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15E9494-B5EA-CC0C-8ED0-CBC214BC7305}"/>
                </a:ext>
              </a:extLst>
            </p:cNvPr>
            <p:cNvSpPr/>
            <p:nvPr/>
          </p:nvSpPr>
          <p:spPr>
            <a:xfrm>
              <a:off x="756470" y="3627659"/>
              <a:ext cx="748816" cy="164013"/>
            </a:xfrm>
            <a:prstGeom prst="ellipse">
              <a:avLst/>
            </a:prstGeom>
            <a:solidFill>
              <a:srgbClr val="FF00FF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7E61E000-9590-3D77-B2F5-4FE5B958CD21}"/>
                </a:ext>
              </a:extLst>
            </p:cNvPr>
            <p:cNvSpPr/>
            <p:nvPr/>
          </p:nvSpPr>
          <p:spPr>
            <a:xfrm>
              <a:off x="750633" y="3399541"/>
              <a:ext cx="748816" cy="164013"/>
            </a:xfrm>
            <a:prstGeom prst="ellipse">
              <a:avLst/>
            </a:prstGeom>
            <a:solidFill>
              <a:srgbClr val="FF00FF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1212588" y="763077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Vamos construir um ábaco!</a:t>
            </a:r>
          </a:p>
        </p:txBody>
      </p:sp>
      <p:sp>
        <p:nvSpPr>
          <p:cNvPr id="124" name="Google Shape;124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1777" y="2080705"/>
            <a:ext cx="6940446" cy="1795021"/>
          </a:xfrm>
          <a:prstGeom prst="rect">
            <a:avLst/>
          </a:prstGeom>
          <a:ln w="19050" cap="sq">
            <a:solidFill>
              <a:srgbClr val="0070C0"/>
            </a:solidFill>
            <a:prstDash val="solid"/>
            <a:miter lim="800000"/>
          </a:ln>
          <a:effectLst/>
        </p:spPr>
      </p:pic>
      <p:pic>
        <p:nvPicPr>
          <p:cNvPr id="11" name="Google Shape;25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952" y="754784"/>
            <a:ext cx="677636" cy="512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Ábaco: jogando com cartas. </a:t>
            </a:r>
          </a:p>
        </p:txBody>
      </p:sp>
      <p:sp>
        <p:nvSpPr>
          <p:cNvPr id="124" name="Google Shape;124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527" y="1696509"/>
            <a:ext cx="4959612" cy="277336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24078" y="1777809"/>
            <a:ext cx="457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/>
              <a:t>0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630051" y="1823976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1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683106" y="1823976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637716" y="1823976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3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649132" y="1823976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4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37317" y="333257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622704" y="333257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6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638110" y="333257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7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653615" y="333257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8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644450" y="333257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9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19641" y="2149901"/>
            <a:ext cx="3140007" cy="186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5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>
            <a:spLocks noGrp="1"/>
          </p:cNvSpPr>
          <p:nvPr>
            <p:ph type="body" idx="1"/>
          </p:nvPr>
        </p:nvSpPr>
        <p:spPr>
          <a:xfrm>
            <a:off x="507250" y="1221274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indent="-457200">
              <a:buFont typeface="+mj-lt"/>
              <a:buAutoNum type="arabicPeriod"/>
            </a:pPr>
            <a:r>
              <a:rPr lang="pt-PT" dirty="0"/>
              <a:t>Escreva a quantidade que representa cada algarismo dos números nas manchetes, como no exemplo a seguir.</a:t>
            </a:r>
            <a:endParaRPr lang="pt-BR" dirty="0"/>
          </a:p>
          <a:p>
            <a:pPr marL="55880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+mj-lt"/>
              <a:buAutoNum type="arabicPeriod"/>
            </a:pPr>
            <a:endParaRPr dirty="0"/>
          </a:p>
        </p:txBody>
      </p:sp>
      <p:grpSp>
        <p:nvGrpSpPr>
          <p:cNvPr id="39" name="Agrupar 38"/>
          <p:cNvGrpSpPr/>
          <p:nvPr/>
        </p:nvGrpSpPr>
        <p:grpSpPr>
          <a:xfrm>
            <a:off x="1233487" y="2237649"/>
            <a:ext cx="6677025" cy="1866900"/>
            <a:chOff x="1004887" y="1883966"/>
            <a:chExt cx="6677025" cy="18669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4887" y="1883966"/>
              <a:ext cx="6677025" cy="1866900"/>
            </a:xfrm>
            <a:prstGeom prst="rect">
              <a:avLst/>
            </a:prstGeom>
          </p:spPr>
        </p:pic>
        <p:grpSp>
          <p:nvGrpSpPr>
            <p:cNvPr id="38" name="Agrupar 37"/>
            <p:cNvGrpSpPr/>
            <p:nvPr/>
          </p:nvGrpSpPr>
          <p:grpSpPr>
            <a:xfrm>
              <a:off x="4207615" y="2008260"/>
              <a:ext cx="3206561" cy="1412057"/>
              <a:chOff x="4207615" y="2008260"/>
              <a:chExt cx="3206561" cy="1412057"/>
            </a:xfrm>
          </p:grpSpPr>
          <p:sp>
            <p:nvSpPr>
              <p:cNvPr id="8" name="CaixaDeTexto 7"/>
              <p:cNvSpPr txBox="1"/>
              <p:nvPr/>
            </p:nvSpPr>
            <p:spPr>
              <a:xfrm>
                <a:off x="4356922" y="2008260"/>
                <a:ext cx="305725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000" b="1" dirty="0">
                    <a:solidFill>
                      <a:schemeClr val="tx1"/>
                    </a:solidFill>
                  </a:rPr>
                  <a:t>3  0  9  9</a:t>
                </a:r>
              </a:p>
              <a:p>
                <a:endParaRPr lang="pt-BR" sz="2000" b="1" dirty="0">
                  <a:solidFill>
                    <a:schemeClr val="tx1"/>
                  </a:solidFill>
                </a:endParaRPr>
              </a:p>
              <a:p>
                <a:endParaRPr lang="pt-BR" sz="2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" name="Agrupar 36"/>
              <p:cNvGrpSpPr/>
              <p:nvPr/>
            </p:nvGrpSpPr>
            <p:grpSpPr>
              <a:xfrm>
                <a:off x="4207615" y="2374111"/>
                <a:ext cx="2868876" cy="1046206"/>
                <a:chOff x="4064913" y="2828103"/>
                <a:chExt cx="2868876" cy="1046206"/>
              </a:xfrm>
            </p:grpSpPr>
            <p:cxnSp>
              <p:nvCxnSpPr>
                <p:cNvPr id="10" name="Conector Angulado 9"/>
                <p:cNvCxnSpPr/>
                <p:nvPr/>
              </p:nvCxnSpPr>
              <p:spPr>
                <a:xfrm>
                  <a:off x="5216053" y="2828103"/>
                  <a:ext cx="301336" cy="166255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ector Angulado 11"/>
                <p:cNvCxnSpPr>
                  <a:cxnSpLocks/>
                </p:cNvCxnSpPr>
                <p:nvPr/>
              </p:nvCxnSpPr>
              <p:spPr>
                <a:xfrm>
                  <a:off x="4905020" y="2828103"/>
                  <a:ext cx="408450" cy="396902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Angulado 13"/>
                <p:cNvCxnSpPr/>
                <p:nvPr/>
              </p:nvCxnSpPr>
              <p:spPr>
                <a:xfrm>
                  <a:off x="4064913" y="2828103"/>
                  <a:ext cx="904877" cy="863147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ixaDeTexto 20"/>
                <p:cNvSpPr txBox="1"/>
                <p:nvPr/>
              </p:nvSpPr>
              <p:spPr>
                <a:xfrm>
                  <a:off x="5308721" y="3078497"/>
                  <a:ext cx="10390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b="1" dirty="0"/>
                    <a:t>9 dezenas</a:t>
                  </a:r>
                </a:p>
              </p:txBody>
            </p:sp>
            <p:sp>
              <p:nvSpPr>
                <p:cNvPr id="23" name="CaixaDeTexto 22"/>
                <p:cNvSpPr txBox="1"/>
                <p:nvPr/>
              </p:nvSpPr>
              <p:spPr>
                <a:xfrm>
                  <a:off x="5517389" y="2828103"/>
                  <a:ext cx="11176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9 unidades</a:t>
                  </a:r>
                </a:p>
              </p:txBody>
            </p:sp>
            <p:sp>
              <p:nvSpPr>
                <p:cNvPr id="24" name="CaixaDeTexto 23"/>
                <p:cNvSpPr txBox="1"/>
                <p:nvPr/>
              </p:nvSpPr>
              <p:spPr>
                <a:xfrm>
                  <a:off x="5137699" y="3316595"/>
                  <a:ext cx="100860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0 centena</a:t>
                  </a:r>
                </a:p>
              </p:txBody>
            </p:sp>
            <p:sp>
              <p:nvSpPr>
                <p:cNvPr id="25" name="CaixaDeTexto 24"/>
                <p:cNvSpPr txBox="1"/>
                <p:nvPr/>
              </p:nvSpPr>
              <p:spPr>
                <a:xfrm>
                  <a:off x="4969790" y="3566532"/>
                  <a:ext cx="196399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3 unidades de milhar</a:t>
                  </a:r>
                </a:p>
              </p:txBody>
            </p:sp>
            <p:cxnSp>
              <p:nvCxnSpPr>
                <p:cNvPr id="27" name="Conector Angulado 26"/>
                <p:cNvCxnSpPr>
                  <a:cxnSpLocks/>
                </p:cNvCxnSpPr>
                <p:nvPr/>
              </p:nvCxnSpPr>
              <p:spPr>
                <a:xfrm>
                  <a:off x="4546291" y="2829867"/>
                  <a:ext cx="596556" cy="583914"/>
                </a:xfrm>
                <a:prstGeom prst="bentConnector3">
                  <a:avLst>
                    <a:gd name="adj1" fmla="val 51892"/>
                  </a:avLst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FCEF5ADE-6FF9-AE52-40D3-BD516B20E964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C3C0729-2C91-CF0B-786A-97DF0A2B7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054" y="392528"/>
            <a:ext cx="670896" cy="46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34718"/>
              </p:ext>
            </p:extLst>
          </p:nvPr>
        </p:nvGraphicFramePr>
        <p:xfrm>
          <a:off x="1080676" y="966554"/>
          <a:ext cx="6096000" cy="295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210">
                  <a:extLst>
                    <a:ext uri="{9D8B030D-6E8A-4147-A177-3AD203B41FA5}">
                      <a16:colId xmlns:a16="http://schemas.microsoft.com/office/drawing/2014/main" val="3820687255"/>
                    </a:ext>
                  </a:extLst>
                </a:gridCol>
                <a:gridCol w="5641790">
                  <a:extLst>
                    <a:ext uri="{9D8B030D-6E8A-4147-A177-3AD203B41FA5}">
                      <a16:colId xmlns:a16="http://schemas.microsoft.com/office/drawing/2014/main" val="3350326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7030A0"/>
                          </a:solidFill>
                        </a:rPr>
                        <a:t>A.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94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7030A0"/>
                          </a:solidFill>
                        </a:rPr>
                        <a:t>B.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982124"/>
                  </a:ext>
                </a:extLst>
              </a:tr>
            </a:tbl>
          </a:graphicData>
        </a:graphic>
      </p:graphicFrame>
      <p:grpSp>
        <p:nvGrpSpPr>
          <p:cNvPr id="26" name="Agrupar 25"/>
          <p:cNvGrpSpPr/>
          <p:nvPr/>
        </p:nvGrpSpPr>
        <p:grpSpPr>
          <a:xfrm>
            <a:off x="1690410" y="1149381"/>
            <a:ext cx="1936750" cy="2399158"/>
            <a:chOff x="1682527" y="1228208"/>
            <a:chExt cx="1936750" cy="2399158"/>
          </a:xfrm>
        </p:grpSpPr>
        <p:pic>
          <p:nvPicPr>
            <p:cNvPr id="6" name="Image 251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82527" y="1228208"/>
              <a:ext cx="1936750" cy="1057275"/>
            </a:xfrm>
            <a:prstGeom prst="rect">
              <a:avLst/>
            </a:prstGeom>
            <a:ln w="3175" cap="sq">
              <a:solidFill>
                <a:schemeClr val="tx1"/>
              </a:solidFill>
              <a:prstDash val="solid"/>
              <a:miter lim="800000"/>
            </a:ln>
            <a:effectLst/>
          </p:spPr>
        </p:pic>
        <p:pic>
          <p:nvPicPr>
            <p:cNvPr id="7" name="Image 252"/>
            <p:cNvPicPr/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82527" y="2667087"/>
              <a:ext cx="1797050" cy="960279"/>
            </a:xfrm>
            <a:prstGeom prst="rect">
              <a:avLst/>
            </a:prstGeom>
            <a:ln w="3175" cap="sq">
              <a:solidFill>
                <a:srgbClr val="000000"/>
              </a:solidFill>
              <a:miter lim="800000"/>
            </a:ln>
            <a:effectLst/>
          </p:spPr>
        </p:pic>
      </p:grpSp>
      <p:pic>
        <p:nvPicPr>
          <p:cNvPr id="7170" name="Picture 2">
            <a:extLst>
              <a:ext uri="{FF2B5EF4-FFF2-40B4-BE49-F238E27FC236}">
                <a16:creationId xmlns:a16="http://schemas.microsoft.com/office/drawing/2014/main" id="{22D29B25-90D0-D652-B4B7-65CF15BA8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07" y="323402"/>
            <a:ext cx="566738" cy="4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730847"/>
              </p:ext>
            </p:extLst>
          </p:nvPr>
        </p:nvGraphicFramePr>
        <p:xfrm>
          <a:off x="841685" y="1599129"/>
          <a:ext cx="6096000" cy="295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9094">
                  <a:extLst>
                    <a:ext uri="{9D8B030D-6E8A-4147-A177-3AD203B41FA5}">
                      <a16:colId xmlns:a16="http://schemas.microsoft.com/office/drawing/2014/main" val="3820687255"/>
                    </a:ext>
                  </a:extLst>
                </a:gridCol>
                <a:gridCol w="5606906">
                  <a:extLst>
                    <a:ext uri="{9D8B030D-6E8A-4147-A177-3AD203B41FA5}">
                      <a16:colId xmlns:a16="http://schemas.microsoft.com/office/drawing/2014/main" val="3350326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7030A0"/>
                          </a:solidFill>
                        </a:rPr>
                        <a:t>A.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94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7030A0"/>
                          </a:solidFill>
                        </a:rPr>
                        <a:t>B.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982124"/>
                  </a:ext>
                </a:extLst>
              </a:tr>
            </a:tbl>
          </a:graphicData>
        </a:graphic>
      </p:graphicFrame>
      <p:grpSp>
        <p:nvGrpSpPr>
          <p:cNvPr id="3" name="Agrupar 2"/>
          <p:cNvGrpSpPr/>
          <p:nvPr/>
        </p:nvGrpSpPr>
        <p:grpSpPr>
          <a:xfrm>
            <a:off x="1519792" y="1599129"/>
            <a:ext cx="5151170" cy="2807671"/>
            <a:chOff x="1613310" y="1536734"/>
            <a:chExt cx="5151170" cy="2807671"/>
          </a:xfrm>
        </p:grpSpPr>
        <p:pic>
          <p:nvPicPr>
            <p:cNvPr id="6" name="Image 251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13310" y="1709725"/>
              <a:ext cx="1936750" cy="1057275"/>
            </a:xfrm>
            <a:prstGeom prst="rect">
              <a:avLst/>
            </a:prstGeom>
          </p:spPr>
        </p:pic>
        <p:pic>
          <p:nvPicPr>
            <p:cNvPr id="7" name="Image 252"/>
            <p:cNvPicPr/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19533" y="3296638"/>
              <a:ext cx="1797050" cy="960279"/>
            </a:xfrm>
            <a:prstGeom prst="rect">
              <a:avLst/>
            </a:prstGeom>
          </p:spPr>
        </p:pic>
        <p:grpSp>
          <p:nvGrpSpPr>
            <p:cNvPr id="17" name="Agrupar 16"/>
            <p:cNvGrpSpPr/>
            <p:nvPr/>
          </p:nvGrpSpPr>
          <p:grpSpPr>
            <a:xfrm>
              <a:off x="3768889" y="3296999"/>
              <a:ext cx="2913406" cy="1047406"/>
              <a:chOff x="4064913" y="2793981"/>
              <a:chExt cx="2913406" cy="1047406"/>
            </a:xfrm>
          </p:grpSpPr>
          <p:cxnSp>
            <p:nvCxnSpPr>
              <p:cNvPr id="18" name="Conector Angulado 17"/>
              <p:cNvCxnSpPr/>
              <p:nvPr/>
            </p:nvCxnSpPr>
            <p:spPr>
              <a:xfrm>
                <a:off x="5216053" y="2828103"/>
                <a:ext cx="301336" cy="166255"/>
              </a:xfrm>
              <a:prstGeom prst="bent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Angulado 18"/>
              <p:cNvCxnSpPr/>
              <p:nvPr/>
            </p:nvCxnSpPr>
            <p:spPr>
              <a:xfrm>
                <a:off x="4905020" y="2828103"/>
                <a:ext cx="514191" cy="441686"/>
              </a:xfrm>
              <a:prstGeom prst="bent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Angulado 19"/>
              <p:cNvCxnSpPr/>
              <p:nvPr/>
            </p:nvCxnSpPr>
            <p:spPr>
              <a:xfrm>
                <a:off x="4064913" y="2828103"/>
                <a:ext cx="904877" cy="863147"/>
              </a:xfrm>
              <a:prstGeom prst="bentConnector3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CaixaDeTexto 20"/>
              <p:cNvSpPr txBox="1"/>
              <p:nvPr/>
            </p:nvSpPr>
            <p:spPr>
              <a:xfrm>
                <a:off x="5346181" y="3114275"/>
                <a:ext cx="10390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b="1" dirty="0"/>
                  <a:t>3 dezenas</a:t>
                </a: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5437513" y="2793981"/>
                <a:ext cx="11176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5 unidades</a:t>
                </a:r>
              </a:p>
            </p:txBody>
          </p:sp>
          <p:sp>
            <p:nvSpPr>
              <p:cNvPr id="23" name="CaixaDeTexto 22"/>
              <p:cNvSpPr txBox="1"/>
              <p:nvPr/>
            </p:nvSpPr>
            <p:spPr>
              <a:xfrm>
                <a:off x="5060184" y="3272284"/>
                <a:ext cx="11079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8 centenas</a:t>
                </a:r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>
                <a:off x="5014320" y="3533610"/>
                <a:ext cx="19639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3 unidades de milhar</a:t>
                </a:r>
              </a:p>
            </p:txBody>
          </p:sp>
          <p:cxnSp>
            <p:nvCxnSpPr>
              <p:cNvPr id="25" name="Conector Angulado 24"/>
              <p:cNvCxnSpPr/>
              <p:nvPr/>
            </p:nvCxnSpPr>
            <p:spPr>
              <a:xfrm>
                <a:off x="4546291" y="2829867"/>
                <a:ext cx="596556" cy="583914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Agrupar 4"/>
            <p:cNvGrpSpPr/>
            <p:nvPr/>
          </p:nvGrpSpPr>
          <p:grpSpPr>
            <a:xfrm>
              <a:off x="3820762" y="1536734"/>
              <a:ext cx="2943718" cy="1299931"/>
              <a:chOff x="3546540" y="966554"/>
              <a:chExt cx="2943718" cy="1299931"/>
            </a:xfrm>
          </p:grpSpPr>
          <p:grpSp>
            <p:nvGrpSpPr>
              <p:cNvPr id="8" name="Agrupar 7"/>
              <p:cNvGrpSpPr/>
              <p:nvPr/>
            </p:nvGrpSpPr>
            <p:grpSpPr>
              <a:xfrm>
                <a:off x="3676238" y="1219079"/>
                <a:ext cx="2814020" cy="1047406"/>
                <a:chOff x="4064913" y="2793981"/>
                <a:chExt cx="2814020" cy="1047406"/>
              </a:xfrm>
            </p:grpSpPr>
            <p:cxnSp>
              <p:nvCxnSpPr>
                <p:cNvPr id="9" name="Conector Angulado 8"/>
                <p:cNvCxnSpPr/>
                <p:nvPr/>
              </p:nvCxnSpPr>
              <p:spPr>
                <a:xfrm>
                  <a:off x="5216053" y="2828103"/>
                  <a:ext cx="301336" cy="166255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ector Angulado 9"/>
                <p:cNvCxnSpPr/>
                <p:nvPr/>
              </p:nvCxnSpPr>
              <p:spPr>
                <a:xfrm>
                  <a:off x="4905020" y="2828103"/>
                  <a:ext cx="514191" cy="441686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ector Angulado 10"/>
                <p:cNvCxnSpPr/>
                <p:nvPr/>
              </p:nvCxnSpPr>
              <p:spPr>
                <a:xfrm>
                  <a:off x="4064913" y="2828103"/>
                  <a:ext cx="904877" cy="863147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CaixaDeTexto 11"/>
                <p:cNvSpPr txBox="1"/>
                <p:nvPr/>
              </p:nvSpPr>
              <p:spPr>
                <a:xfrm>
                  <a:off x="5346181" y="3114275"/>
                  <a:ext cx="10390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b="1" dirty="0"/>
                    <a:t>5 dezenas</a:t>
                  </a:r>
                </a:p>
              </p:txBody>
            </p:sp>
            <p:sp>
              <p:nvSpPr>
                <p:cNvPr id="13" name="CaixaDeTexto 12"/>
                <p:cNvSpPr txBox="1"/>
                <p:nvPr/>
              </p:nvSpPr>
              <p:spPr>
                <a:xfrm>
                  <a:off x="5437513" y="2793981"/>
                  <a:ext cx="11176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3 unidades</a:t>
                  </a:r>
                </a:p>
              </p:txBody>
            </p:sp>
            <p:sp>
              <p:nvSpPr>
                <p:cNvPr id="14" name="CaixaDeTexto 13"/>
                <p:cNvSpPr txBox="1"/>
                <p:nvPr/>
              </p:nvSpPr>
              <p:spPr>
                <a:xfrm>
                  <a:off x="5060184" y="3272284"/>
                  <a:ext cx="100860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0 centena</a:t>
                  </a:r>
                </a:p>
              </p:txBody>
            </p:sp>
            <p:sp>
              <p:nvSpPr>
                <p:cNvPr id="15" name="CaixaDeTexto 14"/>
                <p:cNvSpPr txBox="1"/>
                <p:nvPr/>
              </p:nvSpPr>
              <p:spPr>
                <a:xfrm>
                  <a:off x="5014320" y="3533610"/>
                  <a:ext cx="186461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/>
                    <a:t>1 unidade de milhar</a:t>
                  </a:r>
                </a:p>
              </p:txBody>
            </p:sp>
            <p:cxnSp>
              <p:nvCxnSpPr>
                <p:cNvPr id="16" name="Conector Angulado 15"/>
                <p:cNvCxnSpPr/>
                <p:nvPr/>
              </p:nvCxnSpPr>
              <p:spPr>
                <a:xfrm>
                  <a:off x="4546291" y="2829867"/>
                  <a:ext cx="596556" cy="583914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" name="CaixaDeTexto 3"/>
              <p:cNvSpPr txBox="1"/>
              <p:nvPr/>
            </p:nvSpPr>
            <p:spPr>
              <a:xfrm>
                <a:off x="3546540" y="966554"/>
                <a:ext cx="17588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      </a:t>
                </a:r>
                <a:r>
                  <a:rPr lang="pt-BR" sz="2000" b="1" dirty="0"/>
                  <a:t>1  0   5  3   </a:t>
                </a:r>
              </a:p>
            </p:txBody>
          </p:sp>
        </p:grpSp>
        <p:sp>
          <p:nvSpPr>
            <p:cNvPr id="28" name="CaixaDeTexto 27"/>
            <p:cNvSpPr txBox="1"/>
            <p:nvPr/>
          </p:nvSpPr>
          <p:spPr>
            <a:xfrm>
              <a:off x="3583499" y="2990175"/>
              <a:ext cx="17588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      </a:t>
              </a:r>
              <a:r>
                <a:rPr lang="pt-BR" sz="2000" b="1" dirty="0"/>
                <a:t>2  8   3  5   </a:t>
              </a:r>
            </a:p>
          </p:txBody>
        </p:sp>
      </p:grpSp>
      <p:sp>
        <p:nvSpPr>
          <p:cNvPr id="27" name="Google Shape;136;p1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cxnSp>
        <p:nvCxnSpPr>
          <p:cNvPr id="29" name="Conector de Seta Reta 28"/>
          <p:cNvCxnSpPr/>
          <p:nvPr/>
        </p:nvCxnSpPr>
        <p:spPr>
          <a:xfrm flipV="1">
            <a:off x="2488167" y="1772120"/>
            <a:ext cx="1533115" cy="66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V="1">
            <a:off x="3006399" y="3263210"/>
            <a:ext cx="880161" cy="570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04661C27-FE1F-0126-594E-161962085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051" y="332866"/>
            <a:ext cx="609930" cy="67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2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;p10">
            <a:extLst>
              <a:ext uri="{FF2B5EF4-FFF2-40B4-BE49-F238E27FC236}">
                <a16:creationId xmlns:a16="http://schemas.microsoft.com/office/drawing/2014/main" id="{9D9C636D-0F0B-BFE6-D5B3-6EB97B7E916D}"/>
              </a:ext>
            </a:extLst>
          </p:cNvPr>
          <p:cNvSpPr txBox="1">
            <a:spLocks/>
          </p:cNvSpPr>
          <p:nvPr/>
        </p:nvSpPr>
        <p:spPr>
          <a:xfrm>
            <a:off x="311790" y="1211507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6858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pt-PT" dirty="0"/>
              <a:t>Descubra o número.</a:t>
            </a:r>
            <a:endParaRPr lang="pt-PT" sz="1600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1 unidade de milhar, 5 centenas, 4 dezenas e 8 unidades. </a:t>
            </a:r>
            <a:r>
              <a:rPr lang="pt-PT" b="1" dirty="0"/>
              <a:t>_____</a:t>
            </a:r>
            <a:endParaRPr lang="pt-PT" sz="1600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9 unidades de milhar, 9 centenas, 9 dezenas e 9 unidades. </a:t>
            </a:r>
            <a:r>
              <a:rPr lang="pt-PT" b="1" dirty="0"/>
              <a:t>____</a:t>
            </a:r>
            <a:endParaRPr lang="pt-PT" sz="1600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7 unidades de milhar, 9 centenas, 4 unidades. </a:t>
            </a:r>
            <a:r>
              <a:rPr lang="pt-PT" b="1" dirty="0"/>
              <a:t>_____</a:t>
            </a:r>
            <a:endParaRPr lang="pt-PT" sz="1600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2 unidades de milhar, 2 centenas, 2 dezenas. </a:t>
            </a:r>
            <a:r>
              <a:rPr lang="pt-PT" b="1" dirty="0"/>
              <a:t>_____</a:t>
            </a:r>
            <a:endParaRPr lang="pt-PT" sz="1600" dirty="0"/>
          </a:p>
          <a:p>
            <a:pPr marL="685800" indent="-457200">
              <a:spcAft>
                <a:spcPts val="600"/>
              </a:spcAft>
              <a:buFont typeface="+mj-lt"/>
              <a:buAutoNum type="alphaUcPeriod"/>
            </a:pPr>
            <a:r>
              <a:rPr lang="pt-PT" dirty="0"/>
              <a:t>1 unidade de milhar, 9 dezenas, 9 unidades. </a:t>
            </a:r>
            <a:r>
              <a:rPr lang="pt-PT" b="1" dirty="0"/>
              <a:t>_____</a:t>
            </a:r>
          </a:p>
          <a:p>
            <a:pPr>
              <a:spcAft>
                <a:spcPts val="600"/>
              </a:spcAft>
            </a:pPr>
            <a:endParaRPr lang="pt-PT" sz="1600" dirty="0"/>
          </a:p>
          <a:p>
            <a:pPr marL="101600" indent="0">
              <a:spcAft>
                <a:spcPts val="600"/>
              </a:spcAft>
            </a:pPr>
            <a:endParaRPr lang="pt-PT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8A2808EB-A8E9-ADBD-B65D-900DF5F2B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412" y="370169"/>
            <a:ext cx="677720" cy="52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2143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9F4F66-3A96-464D-B17A-ED9915570BE1}"/>
</file>

<file path=customXml/itemProps2.xml><?xml version="1.0" encoding="utf-8"?>
<ds:datastoreItem xmlns:ds="http://schemas.openxmlformats.org/officeDocument/2006/customXml" ds:itemID="{68534AB9-966A-4BCB-A823-B21329A57694}">
  <ds:schemaRefs>
    <ds:schemaRef ds:uri="http://purl.org/dc/elements/1.1/"/>
    <ds:schemaRef ds:uri="http://schemas.microsoft.com/office/2006/documentManagement/types"/>
    <ds:schemaRef ds:uri="daee7dba-315e-4e15-9bf0-9209d8ae9fd2"/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107e5d7-11fb-4fc5-a87e-036300f47142"/>
  </ds:schemaRefs>
</ds:datastoreItem>
</file>

<file path=customXml/itemProps3.xml><?xml version="1.0" encoding="utf-8"?>
<ds:datastoreItem xmlns:ds="http://schemas.openxmlformats.org/officeDocument/2006/customXml" ds:itemID="{FFDFFF5A-20DE-4CD1-8B6E-2AFF698FF4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1784</Words>
  <Application>Microsoft Office PowerPoint</Application>
  <PresentationFormat>Apresentação na tela (16:9)</PresentationFormat>
  <Paragraphs>301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Grandstander Medium</vt:lpstr>
      <vt:lpstr>Lato</vt:lpstr>
      <vt:lpstr>Grandstander SemiBold</vt:lpstr>
      <vt:lpstr>Grandstander</vt:lpstr>
      <vt:lpstr>Calibri</vt:lpstr>
      <vt:lpstr>Arial</vt:lpstr>
      <vt:lpstr>Simple Light</vt:lpstr>
      <vt:lpstr>Apresentação do PowerPoint</vt:lpstr>
      <vt:lpstr>Apresentação do PowerPoint</vt:lpstr>
      <vt:lpstr>Converse com a turma</vt:lpstr>
      <vt:lpstr>Vamos construir um ábaco!</vt:lpstr>
      <vt:lpstr>Ábaco: jogando com cartas. 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Joyce Andrade Souza De Aguiar</cp:lastModifiedBy>
  <cp:revision>69</cp:revision>
  <dcterms:modified xsi:type="dcterms:W3CDTF">2024-11-21T13:06:25Z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